
<file path=[Content_Types].xml><?xml version="1.0" encoding="utf-8"?>
<Types xmlns="http://schemas.openxmlformats.org/package/2006/content-types"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</p:sldMasterIdLst>
  <p:sldIdLst>
    <p:sldId id="257" r:id="rId2"/>
    <p:sldId id="258" r:id="rId3"/>
    <p:sldId id="259" r:id="rId4"/>
    <p:sldId id="260" r:id="rId5"/>
    <p:sldId id="261" r:id="rId6"/>
    <p:sldId id="263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89744" autoAdjust="0"/>
  </p:normalViewPr>
  <p:slideViewPr>
    <p:cSldViewPr snapToGrid="0">
      <p:cViewPr varScale="1">
        <p:scale>
          <a:sx n="101" d="100"/>
          <a:sy n="101" d="100"/>
        </p:scale>
        <p:origin x="87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_rels/data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jpeg"/></Relationships>
</file>

<file path=ppt/diagrams/_rels/drawing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DE6EBDD-B965-4730-A4B6-2DD7C4355753}" type="doc">
      <dgm:prSet loTypeId="urn:microsoft.com/office/officeart/2005/8/layout/vList2" loCatId="list" qsTypeId="urn:microsoft.com/office/officeart/2005/8/quickstyle/simple1" qsCatId="simple" csTypeId="urn:microsoft.com/office/officeart/2005/8/colors/colorful4" csCatId="colorful"/>
      <dgm:spPr/>
      <dgm:t>
        <a:bodyPr/>
        <a:lstStyle/>
        <a:p>
          <a:endParaRPr lang="es-CO"/>
        </a:p>
      </dgm:t>
    </dgm:pt>
    <dgm:pt modelId="{A2ADF576-CB1F-465E-ADD2-B5D6C45BDF9C}">
      <dgm:prSet/>
      <dgm:spPr/>
      <dgm:t>
        <a:bodyPr/>
        <a:lstStyle/>
        <a:p>
          <a:r>
            <a:rPr lang="es-CO" dirty="0"/>
            <a:t>Dando los elementos para que se pueda integrar. Pueda comunicarse académicamente y lo más importante, que vislumbré el desarrollo de la investigación en la psicología, en particular en las Ciencias Sociales y humanas de forma general.</a:t>
          </a:r>
        </a:p>
      </dgm:t>
    </dgm:pt>
    <dgm:pt modelId="{921A7C2F-4CFE-4244-AC08-F2BEDFAD6D9D}" type="parTrans" cxnId="{A8219F0F-2551-41FD-9D89-7DA55B1B8ECB}">
      <dgm:prSet/>
      <dgm:spPr/>
      <dgm:t>
        <a:bodyPr/>
        <a:lstStyle/>
        <a:p>
          <a:endParaRPr lang="es-CO"/>
        </a:p>
      </dgm:t>
    </dgm:pt>
    <dgm:pt modelId="{13BE7434-0016-400F-A93F-E6A707B92B41}" type="sibTrans" cxnId="{A8219F0F-2551-41FD-9D89-7DA55B1B8ECB}">
      <dgm:prSet/>
      <dgm:spPr/>
      <dgm:t>
        <a:bodyPr/>
        <a:lstStyle/>
        <a:p>
          <a:endParaRPr lang="es-CO"/>
        </a:p>
      </dgm:t>
    </dgm:pt>
    <dgm:pt modelId="{A539E9CE-E97B-4FC9-B15B-2B76B1FE882A}" type="pres">
      <dgm:prSet presAssocID="{5DE6EBDD-B965-4730-A4B6-2DD7C435575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8AAAF426-32FE-4C67-A7AA-61AE750B64EA}" type="pres">
      <dgm:prSet presAssocID="{A2ADF576-CB1F-465E-ADD2-B5D6C45BDF9C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368751AC-A3BB-4294-9012-58480F54FD69}" type="presOf" srcId="{A2ADF576-CB1F-465E-ADD2-B5D6C45BDF9C}" destId="{8AAAF426-32FE-4C67-A7AA-61AE750B64EA}" srcOrd="0" destOrd="0" presId="urn:microsoft.com/office/officeart/2005/8/layout/vList2"/>
    <dgm:cxn modelId="{A8219F0F-2551-41FD-9D89-7DA55B1B8ECB}" srcId="{5DE6EBDD-B965-4730-A4B6-2DD7C4355753}" destId="{A2ADF576-CB1F-465E-ADD2-B5D6C45BDF9C}" srcOrd="0" destOrd="0" parTransId="{921A7C2F-4CFE-4244-AC08-F2BEDFAD6D9D}" sibTransId="{13BE7434-0016-400F-A93F-E6A707B92B41}"/>
    <dgm:cxn modelId="{A21531DB-8584-48AA-B620-B685851D6466}" type="presOf" srcId="{5DE6EBDD-B965-4730-A4B6-2DD7C4355753}" destId="{A539E9CE-E97B-4FC9-B15B-2B76B1FE882A}" srcOrd="0" destOrd="0" presId="urn:microsoft.com/office/officeart/2005/8/layout/vList2"/>
    <dgm:cxn modelId="{D6E63436-9AC4-4C22-90B2-1BA97EC5B89E}" type="presParOf" srcId="{A539E9CE-E97B-4FC9-B15B-2B76B1FE882A}" destId="{8AAAF426-32FE-4C67-A7AA-61AE750B64EA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B97D5F9-8313-4AF2-A142-C76072427AEE}" type="doc">
      <dgm:prSet loTypeId="urn:microsoft.com/office/officeart/2005/8/layout/lProcess3" loCatId="process" qsTypeId="urn:microsoft.com/office/officeart/2005/8/quickstyle/simple1" qsCatId="simple" csTypeId="urn:microsoft.com/office/officeart/2005/8/colors/colorful4" csCatId="colorful"/>
      <dgm:spPr/>
      <dgm:t>
        <a:bodyPr/>
        <a:lstStyle/>
        <a:p>
          <a:endParaRPr lang="es-CO"/>
        </a:p>
      </dgm:t>
    </dgm:pt>
    <dgm:pt modelId="{B3C1A3DE-E4CF-48FC-A48C-68BB5BD6733E}">
      <dgm:prSet/>
      <dgm:spPr/>
      <dgm:t>
        <a:bodyPr/>
        <a:lstStyle/>
        <a:p>
          <a:r>
            <a:rPr lang="es-MX"/>
            <a:t>Este curso contempla </a:t>
          </a:r>
          <a:r>
            <a:rPr lang="es-MX" b="1" i="1"/>
            <a:t>7 unidades </a:t>
          </a:r>
          <a:r>
            <a:rPr lang="es-MX"/>
            <a:t>en las cuáles el estudiante en</a:t>
          </a:r>
          <a:endParaRPr lang="es-CO"/>
        </a:p>
      </dgm:t>
    </dgm:pt>
    <dgm:pt modelId="{879A8E5B-02FE-4E71-B6D7-6707332C59A4}" type="parTrans" cxnId="{99B8A5CD-A44E-4874-9FB7-B1BDC863E150}">
      <dgm:prSet/>
      <dgm:spPr/>
      <dgm:t>
        <a:bodyPr/>
        <a:lstStyle/>
        <a:p>
          <a:endParaRPr lang="es-CO"/>
        </a:p>
      </dgm:t>
    </dgm:pt>
    <dgm:pt modelId="{A572C975-E67D-4B40-B66C-36C96547C1BA}" type="sibTrans" cxnId="{99B8A5CD-A44E-4874-9FB7-B1BDC863E150}">
      <dgm:prSet/>
      <dgm:spPr/>
      <dgm:t>
        <a:bodyPr/>
        <a:lstStyle/>
        <a:p>
          <a:endParaRPr lang="es-CO"/>
        </a:p>
      </dgm:t>
    </dgm:pt>
    <dgm:pt modelId="{782EB24B-1AE4-4DB7-8AD8-A4B683283F66}">
      <dgm:prSet/>
      <dgm:spPr/>
      <dgm:t>
        <a:bodyPr/>
        <a:lstStyle/>
        <a:p>
          <a:r>
            <a:rPr lang="es-MX" dirty="0"/>
            <a:t>UNIDAD 1: En un primer momento va a diseñar artículos elaborados De resultados de investigación.</a:t>
          </a:r>
          <a:endParaRPr lang="es-CO" dirty="0"/>
        </a:p>
      </dgm:t>
    </dgm:pt>
    <dgm:pt modelId="{D1E40A3D-8C21-4457-B3C7-3DA41F040FFF}" type="parTrans" cxnId="{5995ED93-8B1A-4948-B832-C9D5516E68A8}">
      <dgm:prSet/>
      <dgm:spPr/>
      <dgm:t>
        <a:bodyPr/>
        <a:lstStyle/>
        <a:p>
          <a:endParaRPr lang="es-CO"/>
        </a:p>
      </dgm:t>
    </dgm:pt>
    <dgm:pt modelId="{E0604D91-F5E4-45D6-8C8D-C71DBC9DB920}" type="sibTrans" cxnId="{5995ED93-8B1A-4948-B832-C9D5516E68A8}">
      <dgm:prSet/>
      <dgm:spPr/>
      <dgm:t>
        <a:bodyPr/>
        <a:lstStyle/>
        <a:p>
          <a:endParaRPr lang="es-CO"/>
        </a:p>
      </dgm:t>
    </dgm:pt>
    <dgm:pt modelId="{4EE50209-9A3F-49C7-917D-1E41D917C139}">
      <dgm:prSet/>
      <dgm:spPr/>
      <dgm:t>
        <a:bodyPr/>
        <a:lstStyle/>
        <a:p>
          <a:r>
            <a:rPr lang="es-MX"/>
            <a:t>UNIDAD 2: Va a tener como un segundo momento una organización y participación en eventos a nivel local y nacional.</a:t>
          </a:r>
          <a:endParaRPr lang="es-CO"/>
        </a:p>
      </dgm:t>
    </dgm:pt>
    <dgm:pt modelId="{D3068D2B-CBB9-495D-940F-526F9A0C06EC}" type="parTrans" cxnId="{B2E99328-9758-4A98-B3E8-DA1E842CEC69}">
      <dgm:prSet/>
      <dgm:spPr/>
      <dgm:t>
        <a:bodyPr/>
        <a:lstStyle/>
        <a:p>
          <a:endParaRPr lang="es-CO"/>
        </a:p>
      </dgm:t>
    </dgm:pt>
    <dgm:pt modelId="{A7F5043E-01C6-4105-992C-09FDDD269844}" type="sibTrans" cxnId="{B2E99328-9758-4A98-B3E8-DA1E842CEC69}">
      <dgm:prSet/>
      <dgm:spPr/>
      <dgm:t>
        <a:bodyPr/>
        <a:lstStyle/>
        <a:p>
          <a:endParaRPr lang="es-CO"/>
        </a:p>
      </dgm:t>
    </dgm:pt>
    <dgm:pt modelId="{CB2C9CD0-7C2F-42DB-8A8C-C8E9817617FA}">
      <dgm:prSet/>
      <dgm:spPr/>
      <dgm:t>
        <a:bodyPr/>
        <a:lstStyle/>
        <a:p>
          <a:r>
            <a:rPr lang="es-MX"/>
            <a:t>UNIDAD 3: En la tercera gran unidad, van a poder elaborar base de datos y realizar el análisis de resultados.</a:t>
          </a:r>
          <a:endParaRPr lang="es-CO"/>
        </a:p>
      </dgm:t>
    </dgm:pt>
    <dgm:pt modelId="{C0B46526-EEE2-4F39-A646-2A13C6740809}" type="parTrans" cxnId="{D218279F-03D9-41F9-9AE1-429535622FAA}">
      <dgm:prSet/>
      <dgm:spPr/>
      <dgm:t>
        <a:bodyPr/>
        <a:lstStyle/>
        <a:p>
          <a:endParaRPr lang="es-CO"/>
        </a:p>
      </dgm:t>
    </dgm:pt>
    <dgm:pt modelId="{98F75363-1ADC-41C5-9D9C-A82CE185C050}" type="sibTrans" cxnId="{D218279F-03D9-41F9-9AE1-429535622FAA}">
      <dgm:prSet/>
      <dgm:spPr/>
      <dgm:t>
        <a:bodyPr/>
        <a:lstStyle/>
        <a:p>
          <a:endParaRPr lang="es-CO"/>
        </a:p>
      </dgm:t>
    </dgm:pt>
    <dgm:pt modelId="{27420542-4B72-4DFE-9F92-0CC27FD1613B}" type="pres">
      <dgm:prSet presAssocID="{9B97D5F9-8313-4AF2-A142-C76072427AEE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es-CO"/>
        </a:p>
      </dgm:t>
    </dgm:pt>
    <dgm:pt modelId="{F9B9C517-78E3-410A-AD2F-07C9AA59E64C}" type="pres">
      <dgm:prSet presAssocID="{B3C1A3DE-E4CF-48FC-A48C-68BB5BD6733E}" presName="horFlow" presStyleCnt="0"/>
      <dgm:spPr/>
    </dgm:pt>
    <dgm:pt modelId="{4E03D445-3276-4770-A77B-51D20E5BE16D}" type="pres">
      <dgm:prSet presAssocID="{B3C1A3DE-E4CF-48FC-A48C-68BB5BD6733E}" presName="bigChev" presStyleLbl="node1" presStyleIdx="0" presStyleCnt="1"/>
      <dgm:spPr/>
      <dgm:t>
        <a:bodyPr/>
        <a:lstStyle/>
        <a:p>
          <a:endParaRPr lang="es-CO"/>
        </a:p>
      </dgm:t>
    </dgm:pt>
    <dgm:pt modelId="{6C99324D-1B6E-4345-89AA-266D1DF224C2}" type="pres">
      <dgm:prSet presAssocID="{D1E40A3D-8C21-4457-B3C7-3DA41F040FFF}" presName="parTrans" presStyleCnt="0"/>
      <dgm:spPr/>
    </dgm:pt>
    <dgm:pt modelId="{9E66F4E3-89C0-459C-85EC-81529C240C5C}" type="pres">
      <dgm:prSet presAssocID="{782EB24B-1AE4-4DB7-8AD8-A4B683283F66}" presName="node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A0B417CB-D74F-42B9-A8C5-58A1501C8FE6}" type="pres">
      <dgm:prSet presAssocID="{E0604D91-F5E4-45D6-8C8D-C71DBC9DB920}" presName="sibTrans" presStyleCnt="0"/>
      <dgm:spPr/>
    </dgm:pt>
    <dgm:pt modelId="{5F69BC50-AA06-4249-BDC5-F3D0A6725329}" type="pres">
      <dgm:prSet presAssocID="{4EE50209-9A3F-49C7-917D-1E41D917C139}" presName="node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FCE97B58-36F2-470C-A5B7-5615BC78FA9C}" type="pres">
      <dgm:prSet presAssocID="{A7F5043E-01C6-4105-992C-09FDDD269844}" presName="sibTrans" presStyleCnt="0"/>
      <dgm:spPr/>
    </dgm:pt>
    <dgm:pt modelId="{A4E195DA-7D68-4114-82D7-C1ADDE007586}" type="pres">
      <dgm:prSet presAssocID="{CB2C9CD0-7C2F-42DB-8A8C-C8E9817617FA}" presName="node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D218279F-03D9-41F9-9AE1-429535622FAA}" srcId="{B3C1A3DE-E4CF-48FC-A48C-68BB5BD6733E}" destId="{CB2C9CD0-7C2F-42DB-8A8C-C8E9817617FA}" srcOrd="2" destOrd="0" parTransId="{C0B46526-EEE2-4F39-A646-2A13C6740809}" sibTransId="{98F75363-1ADC-41C5-9D9C-A82CE185C050}"/>
    <dgm:cxn modelId="{62F1EF58-F780-495F-9E7C-8746130FA6E1}" type="presOf" srcId="{782EB24B-1AE4-4DB7-8AD8-A4B683283F66}" destId="{9E66F4E3-89C0-459C-85EC-81529C240C5C}" srcOrd="0" destOrd="0" presId="urn:microsoft.com/office/officeart/2005/8/layout/lProcess3"/>
    <dgm:cxn modelId="{8DADCB26-44FB-443E-A28B-1044E6D616F6}" type="presOf" srcId="{CB2C9CD0-7C2F-42DB-8A8C-C8E9817617FA}" destId="{A4E195DA-7D68-4114-82D7-C1ADDE007586}" srcOrd="0" destOrd="0" presId="urn:microsoft.com/office/officeart/2005/8/layout/lProcess3"/>
    <dgm:cxn modelId="{E1AE6624-13AC-42C4-8A1F-13E84FA1A014}" type="presOf" srcId="{4EE50209-9A3F-49C7-917D-1E41D917C139}" destId="{5F69BC50-AA06-4249-BDC5-F3D0A6725329}" srcOrd="0" destOrd="0" presId="urn:microsoft.com/office/officeart/2005/8/layout/lProcess3"/>
    <dgm:cxn modelId="{B2E99328-9758-4A98-B3E8-DA1E842CEC69}" srcId="{B3C1A3DE-E4CF-48FC-A48C-68BB5BD6733E}" destId="{4EE50209-9A3F-49C7-917D-1E41D917C139}" srcOrd="1" destOrd="0" parTransId="{D3068D2B-CBB9-495D-940F-526F9A0C06EC}" sibTransId="{A7F5043E-01C6-4105-992C-09FDDD269844}"/>
    <dgm:cxn modelId="{5995ED93-8B1A-4948-B832-C9D5516E68A8}" srcId="{B3C1A3DE-E4CF-48FC-A48C-68BB5BD6733E}" destId="{782EB24B-1AE4-4DB7-8AD8-A4B683283F66}" srcOrd="0" destOrd="0" parTransId="{D1E40A3D-8C21-4457-B3C7-3DA41F040FFF}" sibTransId="{E0604D91-F5E4-45D6-8C8D-C71DBC9DB920}"/>
    <dgm:cxn modelId="{EEF1283F-5070-46B9-8EBE-7DE38A245B27}" type="presOf" srcId="{9B97D5F9-8313-4AF2-A142-C76072427AEE}" destId="{27420542-4B72-4DFE-9F92-0CC27FD1613B}" srcOrd="0" destOrd="0" presId="urn:microsoft.com/office/officeart/2005/8/layout/lProcess3"/>
    <dgm:cxn modelId="{99B8A5CD-A44E-4874-9FB7-B1BDC863E150}" srcId="{9B97D5F9-8313-4AF2-A142-C76072427AEE}" destId="{B3C1A3DE-E4CF-48FC-A48C-68BB5BD6733E}" srcOrd="0" destOrd="0" parTransId="{879A8E5B-02FE-4E71-B6D7-6707332C59A4}" sibTransId="{A572C975-E67D-4B40-B66C-36C96547C1BA}"/>
    <dgm:cxn modelId="{C695C653-0CE9-48C1-AD8C-832CB40CAEEB}" type="presOf" srcId="{B3C1A3DE-E4CF-48FC-A48C-68BB5BD6733E}" destId="{4E03D445-3276-4770-A77B-51D20E5BE16D}" srcOrd="0" destOrd="0" presId="urn:microsoft.com/office/officeart/2005/8/layout/lProcess3"/>
    <dgm:cxn modelId="{347D1F3C-67B0-4245-9442-42BEC8BAE3FD}" type="presParOf" srcId="{27420542-4B72-4DFE-9F92-0CC27FD1613B}" destId="{F9B9C517-78E3-410A-AD2F-07C9AA59E64C}" srcOrd="0" destOrd="0" presId="urn:microsoft.com/office/officeart/2005/8/layout/lProcess3"/>
    <dgm:cxn modelId="{E7FF2143-9265-4CC2-9970-D55D78843FA8}" type="presParOf" srcId="{F9B9C517-78E3-410A-AD2F-07C9AA59E64C}" destId="{4E03D445-3276-4770-A77B-51D20E5BE16D}" srcOrd="0" destOrd="0" presId="urn:microsoft.com/office/officeart/2005/8/layout/lProcess3"/>
    <dgm:cxn modelId="{359DD7E2-339E-4AFD-B0C8-58E055CB3347}" type="presParOf" srcId="{F9B9C517-78E3-410A-AD2F-07C9AA59E64C}" destId="{6C99324D-1B6E-4345-89AA-266D1DF224C2}" srcOrd="1" destOrd="0" presId="urn:microsoft.com/office/officeart/2005/8/layout/lProcess3"/>
    <dgm:cxn modelId="{E8BA3B86-2DCC-4E64-9A88-51E6114705AE}" type="presParOf" srcId="{F9B9C517-78E3-410A-AD2F-07C9AA59E64C}" destId="{9E66F4E3-89C0-459C-85EC-81529C240C5C}" srcOrd="2" destOrd="0" presId="urn:microsoft.com/office/officeart/2005/8/layout/lProcess3"/>
    <dgm:cxn modelId="{AC62C6D1-43F7-4A2F-BB5E-F991933281F7}" type="presParOf" srcId="{F9B9C517-78E3-410A-AD2F-07C9AA59E64C}" destId="{A0B417CB-D74F-42B9-A8C5-58A1501C8FE6}" srcOrd="3" destOrd="0" presId="urn:microsoft.com/office/officeart/2005/8/layout/lProcess3"/>
    <dgm:cxn modelId="{FA99B87B-5E8D-4CA0-8FFC-B8122CCE64ED}" type="presParOf" srcId="{F9B9C517-78E3-410A-AD2F-07C9AA59E64C}" destId="{5F69BC50-AA06-4249-BDC5-F3D0A6725329}" srcOrd="4" destOrd="0" presId="urn:microsoft.com/office/officeart/2005/8/layout/lProcess3"/>
    <dgm:cxn modelId="{AEB1E66C-CAA3-46CB-8CB6-8D65620E0491}" type="presParOf" srcId="{F9B9C517-78E3-410A-AD2F-07C9AA59E64C}" destId="{FCE97B58-36F2-470C-A5B7-5615BC78FA9C}" srcOrd="5" destOrd="0" presId="urn:microsoft.com/office/officeart/2005/8/layout/lProcess3"/>
    <dgm:cxn modelId="{DCC8770A-80E4-4AB9-8CC9-3D9541AC9540}" type="presParOf" srcId="{F9B9C517-78E3-410A-AD2F-07C9AA59E64C}" destId="{A4E195DA-7D68-4114-82D7-C1ADDE007586}" srcOrd="6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A13F44D-18CB-4A60-B0EF-15179E6D3F67}" type="doc">
      <dgm:prSet loTypeId="urn:microsoft.com/office/officeart/2005/8/layout/bProcess3" loCatId="process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CO"/>
        </a:p>
      </dgm:t>
    </dgm:pt>
    <dgm:pt modelId="{C3FA210C-6253-4762-ACA1-2DDDEC4B5B2D}">
      <dgm:prSet/>
      <dgm:spPr/>
      <dgm:t>
        <a:bodyPr/>
        <a:lstStyle/>
        <a:p>
          <a:r>
            <a:rPr lang="es-CO" dirty="0"/>
            <a:t>UNIDAD 4: Cuarto momento van a construir el estado del arte de sus respectivos proyectos. </a:t>
          </a:r>
        </a:p>
      </dgm:t>
    </dgm:pt>
    <dgm:pt modelId="{93BC201F-E1F7-4ABC-8CF7-39704899A791}" type="parTrans" cxnId="{546BAAF4-B68F-41CA-8251-43363A299460}">
      <dgm:prSet/>
      <dgm:spPr/>
      <dgm:t>
        <a:bodyPr/>
        <a:lstStyle/>
        <a:p>
          <a:endParaRPr lang="es-CO"/>
        </a:p>
      </dgm:t>
    </dgm:pt>
    <dgm:pt modelId="{0F44EE17-3DE2-414E-97AC-639CBBC84861}" type="sibTrans" cxnId="{546BAAF4-B68F-41CA-8251-43363A299460}">
      <dgm:prSet/>
      <dgm:spPr/>
      <dgm:t>
        <a:bodyPr/>
        <a:lstStyle/>
        <a:p>
          <a:endParaRPr lang="es-CO"/>
        </a:p>
      </dgm:t>
    </dgm:pt>
    <dgm:pt modelId="{1932E0E2-7804-4355-80B3-8EB0CAC94DAB}">
      <dgm:prSet/>
      <dgm:spPr/>
      <dgm:t>
        <a:bodyPr/>
        <a:lstStyle/>
        <a:p>
          <a:r>
            <a:rPr lang="es-CO" dirty="0"/>
            <a:t>UNIDAD 5: Un quinto paso va a construir técnicas de recolección de información </a:t>
          </a:r>
        </a:p>
      </dgm:t>
    </dgm:pt>
    <dgm:pt modelId="{ADB2E1B3-AEE6-4722-BF67-44209ADCF6E5}" type="parTrans" cxnId="{74FC101B-FEA8-49C5-BD46-3CED4FB328D2}">
      <dgm:prSet/>
      <dgm:spPr/>
      <dgm:t>
        <a:bodyPr/>
        <a:lstStyle/>
        <a:p>
          <a:endParaRPr lang="es-CO"/>
        </a:p>
      </dgm:t>
    </dgm:pt>
    <dgm:pt modelId="{AE4F5441-0CE9-4BCF-8721-981F65116B7A}" type="sibTrans" cxnId="{74FC101B-FEA8-49C5-BD46-3CED4FB328D2}">
      <dgm:prSet/>
      <dgm:spPr/>
      <dgm:t>
        <a:bodyPr/>
        <a:lstStyle/>
        <a:p>
          <a:endParaRPr lang="es-CO"/>
        </a:p>
      </dgm:t>
    </dgm:pt>
    <dgm:pt modelId="{536A4806-2378-4605-83C2-BD542F0EF8CE}">
      <dgm:prSet/>
      <dgm:spPr/>
      <dgm:t>
        <a:bodyPr/>
        <a:lstStyle/>
        <a:p>
          <a:r>
            <a:rPr lang="es-CO" dirty="0"/>
            <a:t>UNIDAD 6: como sexto, tenemos la articulación de los proyectos de extensión social- Docencia Y, por supuesto de investigación como tal.</a:t>
          </a:r>
        </a:p>
      </dgm:t>
    </dgm:pt>
    <dgm:pt modelId="{49702534-4EDF-447D-8D83-F7ADB2DDA803}" type="parTrans" cxnId="{525DCB5E-3497-4C45-AF12-BA927EF6A844}">
      <dgm:prSet/>
      <dgm:spPr/>
      <dgm:t>
        <a:bodyPr/>
        <a:lstStyle/>
        <a:p>
          <a:endParaRPr lang="es-CO"/>
        </a:p>
      </dgm:t>
    </dgm:pt>
    <dgm:pt modelId="{632E48EA-0F32-48E9-84E8-2A72158735F9}" type="sibTrans" cxnId="{525DCB5E-3497-4C45-AF12-BA927EF6A844}">
      <dgm:prSet/>
      <dgm:spPr/>
      <dgm:t>
        <a:bodyPr/>
        <a:lstStyle/>
        <a:p>
          <a:endParaRPr lang="es-CO"/>
        </a:p>
      </dgm:t>
    </dgm:pt>
    <dgm:pt modelId="{B4F3F7B5-2C47-47FC-81D8-EA101B0104EA}">
      <dgm:prSet/>
      <dgm:spPr/>
      <dgm:t>
        <a:bodyPr/>
        <a:lstStyle/>
        <a:p>
          <a:r>
            <a:rPr lang="es-CO" dirty="0"/>
            <a:t>UNIDAD 7: la última unidad va a ser la investigación de proyectos de impacto. Mostrando en la Universidad en el programa de Psicología. Dentro de un grupo de investigación, lo que va a permitir que ellos tengan un conocimiento total de cada una de las posiciones que se tienen.</a:t>
          </a:r>
        </a:p>
      </dgm:t>
    </dgm:pt>
    <dgm:pt modelId="{C86598B2-EE90-45F8-B8CF-F720E9F9DD75}" type="parTrans" cxnId="{9673F507-527F-4CB6-A139-09C5F9C94D3F}">
      <dgm:prSet/>
      <dgm:spPr/>
      <dgm:t>
        <a:bodyPr/>
        <a:lstStyle/>
        <a:p>
          <a:endParaRPr lang="es-CO"/>
        </a:p>
      </dgm:t>
    </dgm:pt>
    <dgm:pt modelId="{2F3001CB-50E6-4ECF-8F90-AE893536738A}" type="sibTrans" cxnId="{9673F507-527F-4CB6-A139-09C5F9C94D3F}">
      <dgm:prSet/>
      <dgm:spPr/>
      <dgm:t>
        <a:bodyPr/>
        <a:lstStyle/>
        <a:p>
          <a:endParaRPr lang="es-CO"/>
        </a:p>
      </dgm:t>
    </dgm:pt>
    <dgm:pt modelId="{F6651D88-434D-438E-8127-C168A40BE5EA}" type="pres">
      <dgm:prSet presAssocID="{8A13F44D-18CB-4A60-B0EF-15179E6D3F67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6D7DC865-70D5-4F92-8CAD-609752D13BC2}" type="pres">
      <dgm:prSet presAssocID="{C3FA210C-6253-4762-ACA1-2DDDEC4B5B2D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580D7AEE-7482-47CD-9BE5-A14BCDA82836}" type="pres">
      <dgm:prSet presAssocID="{0F44EE17-3DE2-414E-97AC-639CBBC84861}" presName="sibTrans" presStyleLbl="sibTrans1D1" presStyleIdx="0" presStyleCnt="3"/>
      <dgm:spPr/>
      <dgm:t>
        <a:bodyPr/>
        <a:lstStyle/>
        <a:p>
          <a:endParaRPr lang="es-CO"/>
        </a:p>
      </dgm:t>
    </dgm:pt>
    <dgm:pt modelId="{79B9F948-70A1-4FB4-84D1-956028AD0A18}" type="pres">
      <dgm:prSet presAssocID="{0F44EE17-3DE2-414E-97AC-639CBBC84861}" presName="connectorText" presStyleLbl="sibTrans1D1" presStyleIdx="0" presStyleCnt="3"/>
      <dgm:spPr/>
      <dgm:t>
        <a:bodyPr/>
        <a:lstStyle/>
        <a:p>
          <a:endParaRPr lang="es-CO"/>
        </a:p>
      </dgm:t>
    </dgm:pt>
    <dgm:pt modelId="{7534F2D9-304E-43E0-8B70-FA17E44EF1EE}" type="pres">
      <dgm:prSet presAssocID="{1932E0E2-7804-4355-80B3-8EB0CAC94DAB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DADE797D-7C1B-40DB-BADF-70145824131D}" type="pres">
      <dgm:prSet presAssocID="{AE4F5441-0CE9-4BCF-8721-981F65116B7A}" presName="sibTrans" presStyleLbl="sibTrans1D1" presStyleIdx="1" presStyleCnt="3"/>
      <dgm:spPr/>
      <dgm:t>
        <a:bodyPr/>
        <a:lstStyle/>
        <a:p>
          <a:endParaRPr lang="es-CO"/>
        </a:p>
      </dgm:t>
    </dgm:pt>
    <dgm:pt modelId="{FD1907DD-7BE2-4957-8A14-AAF591F2E826}" type="pres">
      <dgm:prSet presAssocID="{AE4F5441-0CE9-4BCF-8721-981F65116B7A}" presName="connectorText" presStyleLbl="sibTrans1D1" presStyleIdx="1" presStyleCnt="3"/>
      <dgm:spPr/>
      <dgm:t>
        <a:bodyPr/>
        <a:lstStyle/>
        <a:p>
          <a:endParaRPr lang="es-CO"/>
        </a:p>
      </dgm:t>
    </dgm:pt>
    <dgm:pt modelId="{FE9E49BB-F336-4D24-8DD7-E0A6FDD198A8}" type="pres">
      <dgm:prSet presAssocID="{536A4806-2378-4605-83C2-BD542F0EF8CE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FB476A4E-E3B1-475A-8FC8-730048A21399}" type="pres">
      <dgm:prSet presAssocID="{632E48EA-0F32-48E9-84E8-2A72158735F9}" presName="sibTrans" presStyleLbl="sibTrans1D1" presStyleIdx="2" presStyleCnt="3"/>
      <dgm:spPr/>
      <dgm:t>
        <a:bodyPr/>
        <a:lstStyle/>
        <a:p>
          <a:endParaRPr lang="es-CO"/>
        </a:p>
      </dgm:t>
    </dgm:pt>
    <dgm:pt modelId="{A205DF0D-B370-4A2F-B3A0-F2CB12692B83}" type="pres">
      <dgm:prSet presAssocID="{632E48EA-0F32-48E9-84E8-2A72158735F9}" presName="connectorText" presStyleLbl="sibTrans1D1" presStyleIdx="2" presStyleCnt="3"/>
      <dgm:spPr/>
      <dgm:t>
        <a:bodyPr/>
        <a:lstStyle/>
        <a:p>
          <a:endParaRPr lang="es-CO"/>
        </a:p>
      </dgm:t>
    </dgm:pt>
    <dgm:pt modelId="{81AAA9AC-D11A-45E2-B148-12626B5DEDD1}" type="pres">
      <dgm:prSet presAssocID="{B4F3F7B5-2C47-47FC-81D8-EA101B0104EA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546BAAF4-B68F-41CA-8251-43363A299460}" srcId="{8A13F44D-18CB-4A60-B0EF-15179E6D3F67}" destId="{C3FA210C-6253-4762-ACA1-2DDDEC4B5B2D}" srcOrd="0" destOrd="0" parTransId="{93BC201F-E1F7-4ABC-8CF7-39704899A791}" sibTransId="{0F44EE17-3DE2-414E-97AC-639CBBC84861}"/>
    <dgm:cxn modelId="{525DCB5E-3497-4C45-AF12-BA927EF6A844}" srcId="{8A13F44D-18CB-4A60-B0EF-15179E6D3F67}" destId="{536A4806-2378-4605-83C2-BD542F0EF8CE}" srcOrd="2" destOrd="0" parTransId="{49702534-4EDF-447D-8D83-F7ADB2DDA803}" sibTransId="{632E48EA-0F32-48E9-84E8-2A72158735F9}"/>
    <dgm:cxn modelId="{57BDEFD4-8E2C-44A6-B8CD-B82463065963}" type="presOf" srcId="{8A13F44D-18CB-4A60-B0EF-15179E6D3F67}" destId="{F6651D88-434D-438E-8127-C168A40BE5EA}" srcOrd="0" destOrd="0" presId="urn:microsoft.com/office/officeart/2005/8/layout/bProcess3"/>
    <dgm:cxn modelId="{9B349BBF-1B7E-432E-A323-26F2894EE4FA}" type="presOf" srcId="{AE4F5441-0CE9-4BCF-8721-981F65116B7A}" destId="{DADE797D-7C1B-40DB-BADF-70145824131D}" srcOrd="0" destOrd="0" presId="urn:microsoft.com/office/officeart/2005/8/layout/bProcess3"/>
    <dgm:cxn modelId="{F54A2721-BE77-4015-B44F-FFE6053FCA51}" type="presOf" srcId="{1932E0E2-7804-4355-80B3-8EB0CAC94DAB}" destId="{7534F2D9-304E-43E0-8B70-FA17E44EF1EE}" srcOrd="0" destOrd="0" presId="urn:microsoft.com/office/officeart/2005/8/layout/bProcess3"/>
    <dgm:cxn modelId="{2C83B31A-CFCC-4A79-A627-0191BCAD9DAD}" type="presOf" srcId="{AE4F5441-0CE9-4BCF-8721-981F65116B7A}" destId="{FD1907DD-7BE2-4957-8A14-AAF591F2E826}" srcOrd="1" destOrd="0" presId="urn:microsoft.com/office/officeart/2005/8/layout/bProcess3"/>
    <dgm:cxn modelId="{8B014FFA-9BB3-484B-9B1A-6276FF0611A7}" type="presOf" srcId="{C3FA210C-6253-4762-ACA1-2DDDEC4B5B2D}" destId="{6D7DC865-70D5-4F92-8CAD-609752D13BC2}" srcOrd="0" destOrd="0" presId="urn:microsoft.com/office/officeart/2005/8/layout/bProcess3"/>
    <dgm:cxn modelId="{AFE85EA2-E606-4DE3-B408-5A986A681EE0}" type="presOf" srcId="{B4F3F7B5-2C47-47FC-81D8-EA101B0104EA}" destId="{81AAA9AC-D11A-45E2-B148-12626B5DEDD1}" srcOrd="0" destOrd="0" presId="urn:microsoft.com/office/officeart/2005/8/layout/bProcess3"/>
    <dgm:cxn modelId="{B533D25E-3531-4EEA-BEDE-1293F8BB13E4}" type="presOf" srcId="{0F44EE17-3DE2-414E-97AC-639CBBC84861}" destId="{580D7AEE-7482-47CD-9BE5-A14BCDA82836}" srcOrd="0" destOrd="0" presId="urn:microsoft.com/office/officeart/2005/8/layout/bProcess3"/>
    <dgm:cxn modelId="{0B2B61B1-6914-4DD1-B1E8-3A5BB3C01C7F}" type="presOf" srcId="{632E48EA-0F32-48E9-84E8-2A72158735F9}" destId="{A205DF0D-B370-4A2F-B3A0-F2CB12692B83}" srcOrd="1" destOrd="0" presId="urn:microsoft.com/office/officeart/2005/8/layout/bProcess3"/>
    <dgm:cxn modelId="{30663CCE-FBFA-41F1-9813-75B7A6A63CAA}" type="presOf" srcId="{536A4806-2378-4605-83C2-BD542F0EF8CE}" destId="{FE9E49BB-F336-4D24-8DD7-E0A6FDD198A8}" srcOrd="0" destOrd="0" presId="urn:microsoft.com/office/officeart/2005/8/layout/bProcess3"/>
    <dgm:cxn modelId="{9673F507-527F-4CB6-A139-09C5F9C94D3F}" srcId="{8A13F44D-18CB-4A60-B0EF-15179E6D3F67}" destId="{B4F3F7B5-2C47-47FC-81D8-EA101B0104EA}" srcOrd="3" destOrd="0" parTransId="{C86598B2-EE90-45F8-B8CF-F720E9F9DD75}" sibTransId="{2F3001CB-50E6-4ECF-8F90-AE893536738A}"/>
    <dgm:cxn modelId="{74FC101B-FEA8-49C5-BD46-3CED4FB328D2}" srcId="{8A13F44D-18CB-4A60-B0EF-15179E6D3F67}" destId="{1932E0E2-7804-4355-80B3-8EB0CAC94DAB}" srcOrd="1" destOrd="0" parTransId="{ADB2E1B3-AEE6-4722-BF67-44209ADCF6E5}" sibTransId="{AE4F5441-0CE9-4BCF-8721-981F65116B7A}"/>
    <dgm:cxn modelId="{089BBFF6-909D-49BC-B7BE-C08FE301599B}" type="presOf" srcId="{632E48EA-0F32-48E9-84E8-2A72158735F9}" destId="{FB476A4E-E3B1-475A-8FC8-730048A21399}" srcOrd="0" destOrd="0" presId="urn:microsoft.com/office/officeart/2005/8/layout/bProcess3"/>
    <dgm:cxn modelId="{7E3BEB1E-4299-4104-917B-29C8B0101092}" type="presOf" srcId="{0F44EE17-3DE2-414E-97AC-639CBBC84861}" destId="{79B9F948-70A1-4FB4-84D1-956028AD0A18}" srcOrd="1" destOrd="0" presId="urn:microsoft.com/office/officeart/2005/8/layout/bProcess3"/>
    <dgm:cxn modelId="{1699A0F1-130A-468C-B925-1948C554F7EF}" type="presParOf" srcId="{F6651D88-434D-438E-8127-C168A40BE5EA}" destId="{6D7DC865-70D5-4F92-8CAD-609752D13BC2}" srcOrd="0" destOrd="0" presId="urn:microsoft.com/office/officeart/2005/8/layout/bProcess3"/>
    <dgm:cxn modelId="{72556F26-8291-49BB-B9FA-2528037324FD}" type="presParOf" srcId="{F6651D88-434D-438E-8127-C168A40BE5EA}" destId="{580D7AEE-7482-47CD-9BE5-A14BCDA82836}" srcOrd="1" destOrd="0" presId="urn:microsoft.com/office/officeart/2005/8/layout/bProcess3"/>
    <dgm:cxn modelId="{0AE96C48-D282-4F7D-B29A-00CA6DCCB413}" type="presParOf" srcId="{580D7AEE-7482-47CD-9BE5-A14BCDA82836}" destId="{79B9F948-70A1-4FB4-84D1-956028AD0A18}" srcOrd="0" destOrd="0" presId="urn:microsoft.com/office/officeart/2005/8/layout/bProcess3"/>
    <dgm:cxn modelId="{361FE12B-16D4-41F8-9D6D-77744748292A}" type="presParOf" srcId="{F6651D88-434D-438E-8127-C168A40BE5EA}" destId="{7534F2D9-304E-43E0-8B70-FA17E44EF1EE}" srcOrd="2" destOrd="0" presId="urn:microsoft.com/office/officeart/2005/8/layout/bProcess3"/>
    <dgm:cxn modelId="{0745376C-738A-4AF3-882B-41BCDDCF72AB}" type="presParOf" srcId="{F6651D88-434D-438E-8127-C168A40BE5EA}" destId="{DADE797D-7C1B-40DB-BADF-70145824131D}" srcOrd="3" destOrd="0" presId="urn:microsoft.com/office/officeart/2005/8/layout/bProcess3"/>
    <dgm:cxn modelId="{9F1E37E5-5CB4-4D19-B8E0-B1611406765D}" type="presParOf" srcId="{DADE797D-7C1B-40DB-BADF-70145824131D}" destId="{FD1907DD-7BE2-4957-8A14-AAF591F2E826}" srcOrd="0" destOrd="0" presId="urn:microsoft.com/office/officeart/2005/8/layout/bProcess3"/>
    <dgm:cxn modelId="{52EDA603-186E-420A-9E28-B0183DB59F50}" type="presParOf" srcId="{F6651D88-434D-438E-8127-C168A40BE5EA}" destId="{FE9E49BB-F336-4D24-8DD7-E0A6FDD198A8}" srcOrd="4" destOrd="0" presId="urn:microsoft.com/office/officeart/2005/8/layout/bProcess3"/>
    <dgm:cxn modelId="{C365EE6F-51EA-4CE6-A564-06693D2F63A5}" type="presParOf" srcId="{F6651D88-434D-438E-8127-C168A40BE5EA}" destId="{FB476A4E-E3B1-475A-8FC8-730048A21399}" srcOrd="5" destOrd="0" presId="urn:microsoft.com/office/officeart/2005/8/layout/bProcess3"/>
    <dgm:cxn modelId="{B1BE3868-856D-4689-B709-E2DBC1E1073C}" type="presParOf" srcId="{FB476A4E-E3B1-475A-8FC8-730048A21399}" destId="{A205DF0D-B370-4A2F-B3A0-F2CB12692B83}" srcOrd="0" destOrd="0" presId="urn:microsoft.com/office/officeart/2005/8/layout/bProcess3"/>
    <dgm:cxn modelId="{9DA0AD79-CFEE-41A1-9B2F-FC8803455842}" type="presParOf" srcId="{F6651D88-434D-438E-8127-C168A40BE5EA}" destId="{81AAA9AC-D11A-45E2-B148-12626B5DEDD1}" srcOrd="6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8E8E14B-3778-42E7-80C4-0BD8456C9E61}" type="doc">
      <dgm:prSet loTypeId="urn:microsoft.com/office/officeart/2005/8/layout/target3#1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CO"/>
        </a:p>
      </dgm:t>
    </dgm:pt>
    <dgm:pt modelId="{5C9EF6CF-8819-42D1-9899-8335F47D9BAD}">
      <dgm:prSet custT="1"/>
      <dgm:spPr/>
      <dgm:t>
        <a:bodyPr/>
        <a:lstStyle/>
        <a:p>
          <a:r>
            <a:rPr lang="es-CO" sz="2000" b="1" i="1" dirty="0"/>
            <a:t>En la unidad 7 del curso.</a:t>
          </a:r>
        </a:p>
      </dgm:t>
    </dgm:pt>
    <dgm:pt modelId="{2FA2E531-70D2-46AA-9597-3EAF3E183C35}" type="parTrans" cxnId="{995AB6A6-B428-48DD-9E92-274BD4F27D23}">
      <dgm:prSet/>
      <dgm:spPr/>
      <dgm:t>
        <a:bodyPr/>
        <a:lstStyle/>
        <a:p>
          <a:endParaRPr lang="es-CO"/>
        </a:p>
      </dgm:t>
    </dgm:pt>
    <dgm:pt modelId="{B01A405F-BDE1-4A83-BD01-1D4B19451FA6}" type="sibTrans" cxnId="{995AB6A6-B428-48DD-9E92-274BD4F27D23}">
      <dgm:prSet/>
      <dgm:spPr/>
      <dgm:t>
        <a:bodyPr/>
        <a:lstStyle/>
        <a:p>
          <a:endParaRPr lang="es-CO"/>
        </a:p>
      </dgm:t>
    </dgm:pt>
    <dgm:pt modelId="{66CBC9F6-5A42-4BAE-AD68-DB5C5B30F0FD}">
      <dgm:prSet/>
      <dgm:spPr/>
      <dgm:t>
        <a:bodyPr/>
        <a:lstStyle/>
        <a:p>
          <a:r>
            <a:rPr lang="es-CO" dirty="0"/>
            <a:t>Se va a entender con claridad y se va a describir una investigación de impacto. Entendiéndose que esta investigación lo que busca es tener una huella, tener un efecto trascendental que mida a esa consecuencia en un proyecto donde el estudiante. Pueda evidenciar cómo trasciende en las comunidades.</a:t>
          </a:r>
        </a:p>
      </dgm:t>
    </dgm:pt>
    <dgm:pt modelId="{4A6894BD-4818-48DF-8D70-63B28561438E}" type="parTrans" cxnId="{EDDA1D1E-02EE-49CD-A5FA-8C2282380495}">
      <dgm:prSet/>
      <dgm:spPr/>
      <dgm:t>
        <a:bodyPr/>
        <a:lstStyle/>
        <a:p>
          <a:endParaRPr lang="es-CO"/>
        </a:p>
      </dgm:t>
    </dgm:pt>
    <dgm:pt modelId="{44F7654A-3FAD-4761-B611-D3AA64D0D64F}" type="sibTrans" cxnId="{EDDA1D1E-02EE-49CD-A5FA-8C2282380495}">
      <dgm:prSet/>
      <dgm:spPr/>
      <dgm:t>
        <a:bodyPr/>
        <a:lstStyle/>
        <a:p>
          <a:endParaRPr lang="es-CO"/>
        </a:p>
      </dgm:t>
    </dgm:pt>
    <dgm:pt modelId="{B4A82CC9-AEFD-440C-85EA-C3164F572823}">
      <dgm:prSet/>
      <dgm:spPr/>
      <dgm:t>
        <a:bodyPr/>
        <a:lstStyle/>
        <a:p>
          <a:r>
            <a:rPr lang="es-CO" dirty="0"/>
            <a:t>La Universidad en el año 2021. A nivel mundial, fue declarada como entre </a:t>
          </a:r>
          <a:r>
            <a:rPr lang="es-CO" b="1" dirty="0"/>
            <a:t>las 3 universidades. </a:t>
          </a:r>
          <a:r>
            <a:rPr lang="es-CO" dirty="0"/>
            <a:t>A nivel de Colombia que tienen mayor impacto social en sus investigaciones en los diferentes grupos categorizados ante Colciencias. Esto quiere decir que: La evaluación que hizo una entidad internacional, </a:t>
          </a:r>
          <a:r>
            <a:rPr lang="es-CO" i="1" dirty="0"/>
            <a:t>el Times </a:t>
          </a:r>
          <a:r>
            <a:rPr lang="es-CO" i="1" dirty="0" err="1"/>
            <a:t>higher</a:t>
          </a:r>
          <a:r>
            <a:rPr lang="es-CO" i="1" dirty="0"/>
            <a:t> </a:t>
          </a:r>
          <a:r>
            <a:rPr lang="es-CO" i="1" dirty="0" err="1"/>
            <a:t>Education</a:t>
          </a:r>
          <a:r>
            <a:rPr lang="es-CO" i="1" dirty="0"/>
            <a:t>.</a:t>
          </a:r>
        </a:p>
      </dgm:t>
    </dgm:pt>
    <dgm:pt modelId="{2470C8F8-9D77-4052-A8C7-9D6D51D083CE}" type="parTrans" cxnId="{82BD11B5-8D48-4E82-ABA2-88707B351F98}">
      <dgm:prSet/>
      <dgm:spPr/>
      <dgm:t>
        <a:bodyPr/>
        <a:lstStyle/>
        <a:p>
          <a:endParaRPr lang="es-CO"/>
        </a:p>
      </dgm:t>
    </dgm:pt>
    <dgm:pt modelId="{ECB803F8-7347-4779-BCAD-B080AB8380CE}" type="sibTrans" cxnId="{82BD11B5-8D48-4E82-ABA2-88707B351F98}">
      <dgm:prSet/>
      <dgm:spPr/>
      <dgm:t>
        <a:bodyPr/>
        <a:lstStyle/>
        <a:p>
          <a:endParaRPr lang="es-CO"/>
        </a:p>
      </dgm:t>
    </dgm:pt>
    <dgm:pt modelId="{C5BC357E-4A37-4E5C-AA0A-7635E063660C}">
      <dgm:prSet/>
      <dgm:spPr/>
      <dgm:t>
        <a:bodyPr/>
        <a:lstStyle/>
        <a:p>
          <a:r>
            <a:rPr lang="es-CO" dirty="0"/>
            <a:t>Permitió verificar que la Universidad se está posicionando a nivel internacional como una institución en las que más se valora el impacto, el impacto social, porque permite dejar una huella en las nuevas generaciones y sobre todo en las comunidades. A nivel social.</a:t>
          </a:r>
        </a:p>
      </dgm:t>
    </dgm:pt>
    <dgm:pt modelId="{61427E2C-5372-4891-9008-27F4A72CBCA5}" type="parTrans" cxnId="{42E64A30-0A23-48B9-94B8-4BA3BFD9988D}">
      <dgm:prSet/>
      <dgm:spPr/>
      <dgm:t>
        <a:bodyPr/>
        <a:lstStyle/>
        <a:p>
          <a:endParaRPr lang="es-CO"/>
        </a:p>
      </dgm:t>
    </dgm:pt>
    <dgm:pt modelId="{DEC9B63C-0DC1-4712-90A3-43409E8BCC01}" type="sibTrans" cxnId="{42E64A30-0A23-48B9-94B8-4BA3BFD9988D}">
      <dgm:prSet/>
      <dgm:spPr/>
      <dgm:t>
        <a:bodyPr/>
        <a:lstStyle/>
        <a:p>
          <a:endParaRPr lang="es-CO"/>
        </a:p>
      </dgm:t>
    </dgm:pt>
    <dgm:pt modelId="{35010755-5B40-4BAD-8C3D-B584DD70C211}" type="pres">
      <dgm:prSet presAssocID="{28E8E14B-3778-42E7-80C4-0BD8456C9E61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1EC8C442-3614-4E0F-B603-7AC718B2D442}" type="pres">
      <dgm:prSet presAssocID="{5C9EF6CF-8819-42D1-9899-8335F47D9BAD}" presName="circle1" presStyleLbl="node1" presStyleIdx="0" presStyleCnt="4"/>
      <dgm:spPr/>
    </dgm:pt>
    <dgm:pt modelId="{7902D685-80A6-4DB5-B72D-5339AFC31D21}" type="pres">
      <dgm:prSet presAssocID="{5C9EF6CF-8819-42D1-9899-8335F47D9BAD}" presName="space" presStyleCnt="0"/>
      <dgm:spPr/>
    </dgm:pt>
    <dgm:pt modelId="{D43788CB-567D-48CE-B285-363D5479AF9E}" type="pres">
      <dgm:prSet presAssocID="{5C9EF6CF-8819-42D1-9899-8335F47D9BAD}" presName="rect1" presStyleLbl="alignAcc1" presStyleIdx="0" presStyleCnt="4"/>
      <dgm:spPr/>
      <dgm:t>
        <a:bodyPr/>
        <a:lstStyle/>
        <a:p>
          <a:endParaRPr lang="es-CO"/>
        </a:p>
      </dgm:t>
    </dgm:pt>
    <dgm:pt modelId="{86824B8E-E969-4D32-831F-C8FD5749AB01}" type="pres">
      <dgm:prSet presAssocID="{66CBC9F6-5A42-4BAE-AD68-DB5C5B30F0FD}" presName="vertSpace2" presStyleLbl="node1" presStyleIdx="0" presStyleCnt="4"/>
      <dgm:spPr/>
    </dgm:pt>
    <dgm:pt modelId="{B6555DD8-0BD4-49F0-8843-CB0B87A879B3}" type="pres">
      <dgm:prSet presAssocID="{66CBC9F6-5A42-4BAE-AD68-DB5C5B30F0FD}" presName="circle2" presStyleLbl="node1" presStyleIdx="1" presStyleCnt="4"/>
      <dgm:spPr/>
    </dgm:pt>
    <dgm:pt modelId="{1E27B591-A3A8-49DF-9958-05F9D03E4708}" type="pres">
      <dgm:prSet presAssocID="{66CBC9F6-5A42-4BAE-AD68-DB5C5B30F0FD}" presName="rect2" presStyleLbl="alignAcc1" presStyleIdx="1" presStyleCnt="4"/>
      <dgm:spPr/>
      <dgm:t>
        <a:bodyPr/>
        <a:lstStyle/>
        <a:p>
          <a:endParaRPr lang="es-CO"/>
        </a:p>
      </dgm:t>
    </dgm:pt>
    <dgm:pt modelId="{AE92C31E-EE5D-485D-823A-F4CA22359E8F}" type="pres">
      <dgm:prSet presAssocID="{B4A82CC9-AEFD-440C-85EA-C3164F572823}" presName="vertSpace3" presStyleLbl="node1" presStyleIdx="1" presStyleCnt="4"/>
      <dgm:spPr/>
    </dgm:pt>
    <dgm:pt modelId="{CD7CDAF9-E4A3-4EC9-A125-2B00FF4C8798}" type="pres">
      <dgm:prSet presAssocID="{B4A82CC9-AEFD-440C-85EA-C3164F572823}" presName="circle3" presStyleLbl="node1" presStyleIdx="2" presStyleCnt="4" custLinFactNeighborX="-2519" custLinFactNeighborY="-71"/>
      <dgm:spPr/>
    </dgm:pt>
    <dgm:pt modelId="{6F4FEA32-ABEE-4AF8-971C-74988A86CDC0}" type="pres">
      <dgm:prSet presAssocID="{B4A82CC9-AEFD-440C-85EA-C3164F572823}" presName="rect3" presStyleLbl="alignAcc1" presStyleIdx="2" presStyleCnt="4"/>
      <dgm:spPr/>
      <dgm:t>
        <a:bodyPr/>
        <a:lstStyle/>
        <a:p>
          <a:endParaRPr lang="es-CO"/>
        </a:p>
      </dgm:t>
    </dgm:pt>
    <dgm:pt modelId="{0F0453FE-480A-4CF9-A7D6-C8C3B1C02E81}" type="pres">
      <dgm:prSet presAssocID="{C5BC357E-4A37-4E5C-AA0A-7635E063660C}" presName="vertSpace4" presStyleLbl="node1" presStyleIdx="2" presStyleCnt="4"/>
      <dgm:spPr/>
    </dgm:pt>
    <dgm:pt modelId="{28D72233-3E72-47F7-9ABC-8ED64C171E27}" type="pres">
      <dgm:prSet presAssocID="{C5BC357E-4A37-4E5C-AA0A-7635E063660C}" presName="circle4" presStyleLbl="node1" presStyleIdx="3" presStyleCnt="4"/>
      <dgm:spPr/>
    </dgm:pt>
    <dgm:pt modelId="{EEEE30E3-A134-48F5-8FC4-4AC3501EB21B}" type="pres">
      <dgm:prSet presAssocID="{C5BC357E-4A37-4E5C-AA0A-7635E063660C}" presName="rect4" presStyleLbl="alignAcc1" presStyleIdx="3" presStyleCnt="4"/>
      <dgm:spPr/>
      <dgm:t>
        <a:bodyPr/>
        <a:lstStyle/>
        <a:p>
          <a:endParaRPr lang="es-CO"/>
        </a:p>
      </dgm:t>
    </dgm:pt>
    <dgm:pt modelId="{197AF87C-41E2-476E-9C06-58954922D9F4}" type="pres">
      <dgm:prSet presAssocID="{5C9EF6CF-8819-42D1-9899-8335F47D9BAD}" presName="rect1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B49EA5F6-CF73-440B-9B18-D35A81B1DF85}" type="pres">
      <dgm:prSet presAssocID="{66CBC9F6-5A42-4BAE-AD68-DB5C5B30F0FD}" presName="rect2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3580EBF1-E091-4CB9-8BF2-1026014CA09F}" type="pres">
      <dgm:prSet presAssocID="{B4A82CC9-AEFD-440C-85EA-C3164F572823}" presName="rect3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3D0F0CE0-324F-49C6-A245-B651D44F5AA2}" type="pres">
      <dgm:prSet presAssocID="{C5BC357E-4A37-4E5C-AA0A-7635E063660C}" presName="rect4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D5A39C4A-B347-40B7-A51B-6F3DD584388F}" type="presOf" srcId="{66CBC9F6-5A42-4BAE-AD68-DB5C5B30F0FD}" destId="{1E27B591-A3A8-49DF-9958-05F9D03E4708}" srcOrd="0" destOrd="0" presId="urn:microsoft.com/office/officeart/2005/8/layout/target3#1"/>
    <dgm:cxn modelId="{FAD0A378-8391-4332-A1B1-12CDEC669C0F}" type="presOf" srcId="{B4A82CC9-AEFD-440C-85EA-C3164F572823}" destId="{6F4FEA32-ABEE-4AF8-971C-74988A86CDC0}" srcOrd="0" destOrd="0" presId="urn:microsoft.com/office/officeart/2005/8/layout/target3#1"/>
    <dgm:cxn modelId="{42E3C192-667B-4538-ACE2-73BCC9BCB3E9}" type="presOf" srcId="{C5BC357E-4A37-4E5C-AA0A-7635E063660C}" destId="{3D0F0CE0-324F-49C6-A245-B651D44F5AA2}" srcOrd="1" destOrd="0" presId="urn:microsoft.com/office/officeart/2005/8/layout/target3#1"/>
    <dgm:cxn modelId="{995AB6A6-B428-48DD-9E92-274BD4F27D23}" srcId="{28E8E14B-3778-42E7-80C4-0BD8456C9E61}" destId="{5C9EF6CF-8819-42D1-9899-8335F47D9BAD}" srcOrd="0" destOrd="0" parTransId="{2FA2E531-70D2-46AA-9597-3EAF3E183C35}" sibTransId="{B01A405F-BDE1-4A83-BD01-1D4B19451FA6}"/>
    <dgm:cxn modelId="{EDDA1D1E-02EE-49CD-A5FA-8C2282380495}" srcId="{28E8E14B-3778-42E7-80C4-0BD8456C9E61}" destId="{66CBC9F6-5A42-4BAE-AD68-DB5C5B30F0FD}" srcOrd="1" destOrd="0" parTransId="{4A6894BD-4818-48DF-8D70-63B28561438E}" sibTransId="{44F7654A-3FAD-4761-B611-D3AA64D0D64F}"/>
    <dgm:cxn modelId="{7806F244-B575-4151-ACBC-4CFDB40B2C91}" type="presOf" srcId="{5C9EF6CF-8819-42D1-9899-8335F47D9BAD}" destId="{197AF87C-41E2-476E-9C06-58954922D9F4}" srcOrd="1" destOrd="0" presId="urn:microsoft.com/office/officeart/2005/8/layout/target3#1"/>
    <dgm:cxn modelId="{C9ABC203-E0C5-40E2-8C61-2C742178AD16}" type="presOf" srcId="{C5BC357E-4A37-4E5C-AA0A-7635E063660C}" destId="{EEEE30E3-A134-48F5-8FC4-4AC3501EB21B}" srcOrd="0" destOrd="0" presId="urn:microsoft.com/office/officeart/2005/8/layout/target3#1"/>
    <dgm:cxn modelId="{2AAFA82D-98C2-4F41-BBA1-7C5D94DF0AE0}" type="presOf" srcId="{66CBC9F6-5A42-4BAE-AD68-DB5C5B30F0FD}" destId="{B49EA5F6-CF73-440B-9B18-D35A81B1DF85}" srcOrd="1" destOrd="0" presId="urn:microsoft.com/office/officeart/2005/8/layout/target3#1"/>
    <dgm:cxn modelId="{42E64A30-0A23-48B9-94B8-4BA3BFD9988D}" srcId="{28E8E14B-3778-42E7-80C4-0BD8456C9E61}" destId="{C5BC357E-4A37-4E5C-AA0A-7635E063660C}" srcOrd="3" destOrd="0" parTransId="{61427E2C-5372-4891-9008-27F4A72CBCA5}" sibTransId="{DEC9B63C-0DC1-4712-90A3-43409E8BCC01}"/>
    <dgm:cxn modelId="{82BD11B5-8D48-4E82-ABA2-88707B351F98}" srcId="{28E8E14B-3778-42E7-80C4-0BD8456C9E61}" destId="{B4A82CC9-AEFD-440C-85EA-C3164F572823}" srcOrd="2" destOrd="0" parTransId="{2470C8F8-9D77-4052-A8C7-9D6D51D083CE}" sibTransId="{ECB803F8-7347-4779-BCAD-B080AB8380CE}"/>
    <dgm:cxn modelId="{D32522E0-DBBF-48A1-9044-04BF69D752B5}" type="presOf" srcId="{B4A82CC9-AEFD-440C-85EA-C3164F572823}" destId="{3580EBF1-E091-4CB9-8BF2-1026014CA09F}" srcOrd="1" destOrd="0" presId="urn:microsoft.com/office/officeart/2005/8/layout/target3#1"/>
    <dgm:cxn modelId="{71A21DDD-C033-43AB-ADBE-058BAB6D66F4}" type="presOf" srcId="{5C9EF6CF-8819-42D1-9899-8335F47D9BAD}" destId="{D43788CB-567D-48CE-B285-363D5479AF9E}" srcOrd="0" destOrd="0" presId="urn:microsoft.com/office/officeart/2005/8/layout/target3#1"/>
    <dgm:cxn modelId="{08BCE546-E835-4533-AE58-1F4F223E6086}" type="presOf" srcId="{28E8E14B-3778-42E7-80C4-0BD8456C9E61}" destId="{35010755-5B40-4BAD-8C3D-B584DD70C211}" srcOrd="0" destOrd="0" presId="urn:microsoft.com/office/officeart/2005/8/layout/target3#1"/>
    <dgm:cxn modelId="{9E8DA907-D55C-4A7C-BD53-BCCBB4E2CE24}" type="presParOf" srcId="{35010755-5B40-4BAD-8C3D-B584DD70C211}" destId="{1EC8C442-3614-4E0F-B603-7AC718B2D442}" srcOrd="0" destOrd="0" presId="urn:microsoft.com/office/officeart/2005/8/layout/target3#1"/>
    <dgm:cxn modelId="{E48A386E-4E21-4BBF-829F-7CC35CBE1D54}" type="presParOf" srcId="{35010755-5B40-4BAD-8C3D-B584DD70C211}" destId="{7902D685-80A6-4DB5-B72D-5339AFC31D21}" srcOrd="1" destOrd="0" presId="urn:microsoft.com/office/officeart/2005/8/layout/target3#1"/>
    <dgm:cxn modelId="{7A9476C8-ABA7-4496-A99F-952330AA7E0C}" type="presParOf" srcId="{35010755-5B40-4BAD-8C3D-B584DD70C211}" destId="{D43788CB-567D-48CE-B285-363D5479AF9E}" srcOrd="2" destOrd="0" presId="urn:microsoft.com/office/officeart/2005/8/layout/target3#1"/>
    <dgm:cxn modelId="{2014F801-79C8-4CE2-B27F-0FA2EE24109F}" type="presParOf" srcId="{35010755-5B40-4BAD-8C3D-B584DD70C211}" destId="{86824B8E-E969-4D32-831F-C8FD5749AB01}" srcOrd="3" destOrd="0" presId="urn:microsoft.com/office/officeart/2005/8/layout/target3#1"/>
    <dgm:cxn modelId="{3915059F-AE80-47A2-B6BA-980EB876EBAA}" type="presParOf" srcId="{35010755-5B40-4BAD-8C3D-B584DD70C211}" destId="{B6555DD8-0BD4-49F0-8843-CB0B87A879B3}" srcOrd="4" destOrd="0" presId="urn:microsoft.com/office/officeart/2005/8/layout/target3#1"/>
    <dgm:cxn modelId="{F9CCD932-0A55-495D-B234-91EB27450269}" type="presParOf" srcId="{35010755-5B40-4BAD-8C3D-B584DD70C211}" destId="{1E27B591-A3A8-49DF-9958-05F9D03E4708}" srcOrd="5" destOrd="0" presId="urn:microsoft.com/office/officeart/2005/8/layout/target3#1"/>
    <dgm:cxn modelId="{943BDFEB-FDF2-4FCB-8343-A850EC3E9FEB}" type="presParOf" srcId="{35010755-5B40-4BAD-8C3D-B584DD70C211}" destId="{AE92C31E-EE5D-485D-823A-F4CA22359E8F}" srcOrd="6" destOrd="0" presId="urn:microsoft.com/office/officeart/2005/8/layout/target3#1"/>
    <dgm:cxn modelId="{C8C5CA62-2498-4939-B405-10F03A696FF4}" type="presParOf" srcId="{35010755-5B40-4BAD-8C3D-B584DD70C211}" destId="{CD7CDAF9-E4A3-4EC9-A125-2B00FF4C8798}" srcOrd="7" destOrd="0" presId="urn:microsoft.com/office/officeart/2005/8/layout/target3#1"/>
    <dgm:cxn modelId="{617502F0-4F62-4D5D-80B5-D6756487D213}" type="presParOf" srcId="{35010755-5B40-4BAD-8C3D-B584DD70C211}" destId="{6F4FEA32-ABEE-4AF8-971C-74988A86CDC0}" srcOrd="8" destOrd="0" presId="urn:microsoft.com/office/officeart/2005/8/layout/target3#1"/>
    <dgm:cxn modelId="{4A51FEF2-D0C6-4945-A712-F04792EA3FAC}" type="presParOf" srcId="{35010755-5B40-4BAD-8C3D-B584DD70C211}" destId="{0F0453FE-480A-4CF9-A7D6-C8C3B1C02E81}" srcOrd="9" destOrd="0" presId="urn:microsoft.com/office/officeart/2005/8/layout/target3#1"/>
    <dgm:cxn modelId="{114CF253-31D1-4D84-9903-D5DEC1F57048}" type="presParOf" srcId="{35010755-5B40-4BAD-8C3D-B584DD70C211}" destId="{28D72233-3E72-47F7-9ABC-8ED64C171E27}" srcOrd="10" destOrd="0" presId="urn:microsoft.com/office/officeart/2005/8/layout/target3#1"/>
    <dgm:cxn modelId="{5C233733-2EF5-48A6-BBA5-1ED91283F382}" type="presParOf" srcId="{35010755-5B40-4BAD-8C3D-B584DD70C211}" destId="{EEEE30E3-A134-48F5-8FC4-4AC3501EB21B}" srcOrd="11" destOrd="0" presId="urn:microsoft.com/office/officeart/2005/8/layout/target3#1"/>
    <dgm:cxn modelId="{A3A91B47-B356-47AF-ADDB-CBA23528D251}" type="presParOf" srcId="{35010755-5B40-4BAD-8C3D-B584DD70C211}" destId="{197AF87C-41E2-476E-9C06-58954922D9F4}" srcOrd="12" destOrd="0" presId="urn:microsoft.com/office/officeart/2005/8/layout/target3#1"/>
    <dgm:cxn modelId="{4C47DA59-C540-492A-B9A2-003B78AC98D0}" type="presParOf" srcId="{35010755-5B40-4BAD-8C3D-B584DD70C211}" destId="{B49EA5F6-CF73-440B-9B18-D35A81B1DF85}" srcOrd="13" destOrd="0" presId="urn:microsoft.com/office/officeart/2005/8/layout/target3#1"/>
    <dgm:cxn modelId="{59654CAA-A0DC-446B-ADB6-744418738F64}" type="presParOf" srcId="{35010755-5B40-4BAD-8C3D-B584DD70C211}" destId="{3580EBF1-E091-4CB9-8BF2-1026014CA09F}" srcOrd="14" destOrd="0" presId="urn:microsoft.com/office/officeart/2005/8/layout/target3#1"/>
    <dgm:cxn modelId="{4DEDC529-505A-464C-BACB-E876DF539E16}" type="presParOf" srcId="{35010755-5B40-4BAD-8C3D-B584DD70C211}" destId="{3D0F0CE0-324F-49C6-A245-B651D44F5AA2}" srcOrd="15" destOrd="0" presId="urn:microsoft.com/office/officeart/2005/8/layout/target3#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10B409B-3711-4AB3-AF3E-A209D2E9ABFD}" type="doc">
      <dgm:prSet loTypeId="urn:microsoft.com/office/officeart/2009/3/layout/SnapshotPictureList" loCatId="picture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CO"/>
        </a:p>
      </dgm:t>
    </dgm:pt>
    <dgm:pt modelId="{89F0B6B9-AA13-49E8-9808-A62BB5BBA032}">
      <dgm:prSet/>
      <dgm:spPr/>
      <dgm:t>
        <a:bodyPr/>
        <a:lstStyle/>
        <a:p>
          <a:r>
            <a:rPr lang="es-CO" b="1" i="1"/>
            <a:t>Desde la psicología. </a:t>
          </a:r>
          <a:endParaRPr lang="es-CO"/>
        </a:p>
      </dgm:t>
    </dgm:pt>
    <dgm:pt modelId="{94004E76-6F2A-499B-B208-1B9F8759F447}" type="parTrans" cxnId="{786A9F3D-CEA6-4DE0-B643-4244CA6B4318}">
      <dgm:prSet/>
      <dgm:spPr/>
      <dgm:t>
        <a:bodyPr/>
        <a:lstStyle/>
        <a:p>
          <a:endParaRPr lang="es-CO"/>
        </a:p>
      </dgm:t>
    </dgm:pt>
    <dgm:pt modelId="{BE474062-9F33-48E2-8226-2AE5D37F73F5}" type="sibTrans" cxnId="{786A9F3D-CEA6-4DE0-B643-4244CA6B4318}">
      <dgm:prSet/>
      <dgm:spPr/>
      <dgm:t>
        <a:bodyPr/>
        <a:lstStyle/>
        <a:p>
          <a:endParaRPr lang="es-CO"/>
        </a:p>
      </dgm:t>
    </dgm:pt>
    <dgm:pt modelId="{886FFED5-7B38-413E-8EBC-00300A091C9A}">
      <dgm:prSet/>
      <dgm:spPr/>
      <dgm:t>
        <a:bodyPr/>
        <a:lstStyle/>
        <a:p>
          <a:r>
            <a:rPr lang="es-CO" dirty="0"/>
            <a:t>En el programa se trabajan los aspectos de salud mental y se cumplen con los objetivos del desarrollo sostenible, permitiendo esto aparece, El grupo que es fuerte en salud mental que es </a:t>
          </a:r>
          <a:r>
            <a:rPr lang="es-CO" b="1" i="1" dirty="0"/>
            <a:t>CONÉCTATE.</a:t>
          </a:r>
        </a:p>
      </dgm:t>
    </dgm:pt>
    <dgm:pt modelId="{DB17F8AB-B4EA-4BEA-A2D5-CCF2B53F9DF6}" type="parTrans" cxnId="{6B2C918E-1D43-4C19-BD21-C0CEAB18863D}">
      <dgm:prSet/>
      <dgm:spPr/>
      <dgm:t>
        <a:bodyPr/>
        <a:lstStyle/>
        <a:p>
          <a:endParaRPr lang="es-CO"/>
        </a:p>
      </dgm:t>
    </dgm:pt>
    <dgm:pt modelId="{712F1222-15B9-44A9-AC7F-F924393EB2A9}" type="sibTrans" cxnId="{6B2C918E-1D43-4C19-BD21-C0CEAB18863D}">
      <dgm:prSet/>
      <dgm:spPr/>
      <dgm:t>
        <a:bodyPr/>
        <a:lstStyle/>
        <a:p>
          <a:endParaRPr lang="es-CO"/>
        </a:p>
      </dgm:t>
    </dgm:pt>
    <dgm:pt modelId="{049533DC-D48F-4F0A-8137-281D4BADB8D5}">
      <dgm:prSet/>
      <dgm:spPr/>
      <dgm:t>
        <a:bodyPr/>
        <a:lstStyle/>
        <a:p>
          <a:r>
            <a:rPr lang="es-CO" dirty="0"/>
            <a:t>Desde el grupo de investigación estudios de género, familia y sociedad </a:t>
          </a:r>
          <a:r>
            <a:rPr lang="es-CO" b="1" i="1" dirty="0"/>
            <a:t>LA RED HILA  </a:t>
          </a:r>
          <a:r>
            <a:rPr lang="es-CO" dirty="0"/>
            <a:t>permitido trascender. La parte de investigación de género y se ha posesionado con la producción de libros permanentes y que cada año se realiza un evento que permite reunir a la comunidad en estudios de género para mostrar investigaciones realizadas en nuestra institución a nivel local, nacional y de forma Iberoamérica. Esto permite Mostrar Los diferentes momentos que se ha tenido desde 5 años a la fecha con las diferentes investigaciones de impacto en lo referente A </a:t>
          </a:r>
          <a:r>
            <a:rPr lang="es-CO" i="1" dirty="0"/>
            <a:t>la línea envejecimiento - Género y vejez.</a:t>
          </a:r>
        </a:p>
      </dgm:t>
    </dgm:pt>
    <dgm:pt modelId="{0E31C8A4-3BFA-4EE1-BA72-2BE75E42C7FD}" type="parTrans" cxnId="{182C1D05-3912-40C2-A644-0072B73345FA}">
      <dgm:prSet/>
      <dgm:spPr/>
      <dgm:t>
        <a:bodyPr/>
        <a:lstStyle/>
        <a:p>
          <a:endParaRPr lang="es-CO"/>
        </a:p>
      </dgm:t>
    </dgm:pt>
    <dgm:pt modelId="{1700A9B9-AE07-418D-98BA-2D443BECB72B}" type="sibTrans" cxnId="{182C1D05-3912-40C2-A644-0072B73345FA}">
      <dgm:prSet/>
      <dgm:spPr/>
      <dgm:t>
        <a:bodyPr/>
        <a:lstStyle/>
        <a:p>
          <a:endParaRPr lang="es-CO"/>
        </a:p>
      </dgm:t>
    </dgm:pt>
    <dgm:pt modelId="{74DDB3D0-D9D4-4538-8FFE-7079F651397B}">
      <dgm:prSet/>
      <dgm:spPr/>
      <dgm:t>
        <a:bodyPr/>
        <a:lstStyle/>
        <a:p>
          <a:r>
            <a:rPr lang="es-CO" dirty="0"/>
            <a:t>Nos consolidamos como una fuerza a nivel región Caribe, porque hemos podido mostrar que se tiene un lugar Para poder Estudiar las personas mayores desde diferentes áreas en toda Colombia.</a:t>
          </a:r>
        </a:p>
      </dgm:t>
    </dgm:pt>
    <dgm:pt modelId="{3EAFCD26-5455-4CEE-82B3-9608A4C6A6C4}" type="parTrans" cxnId="{09C19451-4B33-4334-ACAA-66FE81AFCFA5}">
      <dgm:prSet/>
      <dgm:spPr/>
      <dgm:t>
        <a:bodyPr/>
        <a:lstStyle/>
        <a:p>
          <a:endParaRPr lang="es-CO"/>
        </a:p>
      </dgm:t>
    </dgm:pt>
    <dgm:pt modelId="{F87577E6-9F27-4300-A7DE-9B10FFFB3C31}" type="sibTrans" cxnId="{09C19451-4B33-4334-ACAA-66FE81AFCFA5}">
      <dgm:prSet/>
      <dgm:spPr/>
      <dgm:t>
        <a:bodyPr/>
        <a:lstStyle/>
        <a:p>
          <a:endParaRPr lang="es-CO"/>
        </a:p>
      </dgm:t>
    </dgm:pt>
    <dgm:pt modelId="{E3393CEB-FDF0-4A0D-9AA3-1342FEC596AA}" type="pres">
      <dgm:prSet presAssocID="{110B409B-3711-4AB3-AF3E-A209D2E9ABFD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CO"/>
        </a:p>
      </dgm:t>
    </dgm:pt>
    <dgm:pt modelId="{E09F8C07-DE91-43A6-9C67-F34CA5250F83}" type="pres">
      <dgm:prSet presAssocID="{89F0B6B9-AA13-49E8-9808-A62BB5BBA032}" presName="composite" presStyleCnt="0"/>
      <dgm:spPr/>
    </dgm:pt>
    <dgm:pt modelId="{7331AF49-04FB-43F8-BBEA-39E488A475B3}" type="pres">
      <dgm:prSet presAssocID="{89F0B6B9-AA13-49E8-9808-A62BB5BBA032}" presName="ParentAccentShape" presStyleLbl="trBgShp" presStyleIdx="0" presStyleCnt="2"/>
      <dgm:spPr/>
    </dgm:pt>
    <dgm:pt modelId="{53920F30-7B70-44CF-ABA6-9887AC0C24CC}" type="pres">
      <dgm:prSet presAssocID="{89F0B6B9-AA13-49E8-9808-A62BB5BBA032}" presName="ParentText" presStyleLbl="revTx" presStyleIdx="0" presStyleCnt="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05532635-D742-48DD-B14D-9270889E8A3A}" type="pres">
      <dgm:prSet presAssocID="{89F0B6B9-AA13-49E8-9808-A62BB5BBA032}" presName="ChildText" presStyleLbl="revTx" presStyleIdx="1" presStyleCnt="2">
        <dgm:presLayoutVars>
          <dgm:chMax val="0"/>
          <dgm:chPref val="0"/>
        </dgm:presLayoutVars>
      </dgm:prSet>
      <dgm:spPr/>
      <dgm:t>
        <a:bodyPr/>
        <a:lstStyle/>
        <a:p>
          <a:endParaRPr lang="es-CO"/>
        </a:p>
      </dgm:t>
    </dgm:pt>
    <dgm:pt modelId="{ACA613B5-98C6-4B6B-B717-8EC108CDC299}" type="pres">
      <dgm:prSet presAssocID="{89F0B6B9-AA13-49E8-9808-A62BB5BBA032}" presName="ChildAccentShape" presStyleLbl="trBgShp" presStyleIdx="1" presStyleCnt="2"/>
      <dgm:spPr/>
    </dgm:pt>
    <dgm:pt modelId="{4428E0E7-589A-440F-A96E-3821440F3283}" type="pres">
      <dgm:prSet presAssocID="{89F0B6B9-AA13-49E8-9808-A62BB5BBA032}" presName="Image" presStyleLbl="alignImgPlace1" presStyleIdx="0" presStyleCnt="1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</dgm:spPr>
    </dgm:pt>
  </dgm:ptLst>
  <dgm:cxnLst>
    <dgm:cxn modelId="{B1D593DE-139C-4105-9631-D64D02FD2B13}" type="presOf" srcId="{049533DC-D48F-4F0A-8137-281D4BADB8D5}" destId="{05532635-D742-48DD-B14D-9270889E8A3A}" srcOrd="0" destOrd="1" presId="urn:microsoft.com/office/officeart/2009/3/layout/SnapshotPictureList"/>
    <dgm:cxn modelId="{42A9B10E-22D6-43A6-B5E6-F73DA3A6B47F}" type="presOf" srcId="{110B409B-3711-4AB3-AF3E-A209D2E9ABFD}" destId="{E3393CEB-FDF0-4A0D-9AA3-1342FEC596AA}" srcOrd="0" destOrd="0" presId="urn:microsoft.com/office/officeart/2009/3/layout/SnapshotPictureList"/>
    <dgm:cxn modelId="{3A2C89CA-4D96-433B-8D91-CD125AE299DD}" type="presOf" srcId="{89F0B6B9-AA13-49E8-9808-A62BB5BBA032}" destId="{53920F30-7B70-44CF-ABA6-9887AC0C24CC}" srcOrd="0" destOrd="0" presId="urn:microsoft.com/office/officeart/2009/3/layout/SnapshotPictureList"/>
    <dgm:cxn modelId="{919E12F6-0D27-4A01-9EFA-FEF9DB839356}" type="presOf" srcId="{74DDB3D0-D9D4-4538-8FFE-7079F651397B}" destId="{05532635-D742-48DD-B14D-9270889E8A3A}" srcOrd="0" destOrd="2" presId="urn:microsoft.com/office/officeart/2009/3/layout/SnapshotPictureList"/>
    <dgm:cxn modelId="{6B2C918E-1D43-4C19-BD21-C0CEAB18863D}" srcId="{89F0B6B9-AA13-49E8-9808-A62BB5BBA032}" destId="{886FFED5-7B38-413E-8EBC-00300A091C9A}" srcOrd="0" destOrd="0" parTransId="{DB17F8AB-B4EA-4BEA-A2D5-CCF2B53F9DF6}" sibTransId="{712F1222-15B9-44A9-AC7F-F924393EB2A9}"/>
    <dgm:cxn modelId="{182C1D05-3912-40C2-A644-0072B73345FA}" srcId="{89F0B6B9-AA13-49E8-9808-A62BB5BBA032}" destId="{049533DC-D48F-4F0A-8137-281D4BADB8D5}" srcOrd="1" destOrd="0" parTransId="{0E31C8A4-3BFA-4EE1-BA72-2BE75E42C7FD}" sibTransId="{1700A9B9-AE07-418D-98BA-2D443BECB72B}"/>
    <dgm:cxn modelId="{F604543D-59E5-40D1-889D-82D523C1436B}" type="presOf" srcId="{886FFED5-7B38-413E-8EBC-00300A091C9A}" destId="{05532635-D742-48DD-B14D-9270889E8A3A}" srcOrd="0" destOrd="0" presId="urn:microsoft.com/office/officeart/2009/3/layout/SnapshotPictureList"/>
    <dgm:cxn modelId="{786A9F3D-CEA6-4DE0-B643-4244CA6B4318}" srcId="{110B409B-3711-4AB3-AF3E-A209D2E9ABFD}" destId="{89F0B6B9-AA13-49E8-9808-A62BB5BBA032}" srcOrd="0" destOrd="0" parTransId="{94004E76-6F2A-499B-B208-1B9F8759F447}" sibTransId="{BE474062-9F33-48E2-8226-2AE5D37F73F5}"/>
    <dgm:cxn modelId="{09C19451-4B33-4334-ACAA-66FE81AFCFA5}" srcId="{89F0B6B9-AA13-49E8-9808-A62BB5BBA032}" destId="{74DDB3D0-D9D4-4538-8FFE-7079F651397B}" srcOrd="2" destOrd="0" parTransId="{3EAFCD26-5455-4CEE-82B3-9608A4C6A6C4}" sibTransId="{F87577E6-9F27-4300-A7DE-9B10FFFB3C31}"/>
    <dgm:cxn modelId="{A24D521C-235E-4123-85E8-C57F04177E83}" type="presParOf" srcId="{E3393CEB-FDF0-4A0D-9AA3-1342FEC596AA}" destId="{E09F8C07-DE91-43A6-9C67-F34CA5250F83}" srcOrd="0" destOrd="0" presId="urn:microsoft.com/office/officeart/2009/3/layout/SnapshotPictureList"/>
    <dgm:cxn modelId="{9E1BE4DD-2576-41BC-AD2B-A7ABE10ADB6F}" type="presParOf" srcId="{E09F8C07-DE91-43A6-9C67-F34CA5250F83}" destId="{7331AF49-04FB-43F8-BBEA-39E488A475B3}" srcOrd="0" destOrd="0" presId="urn:microsoft.com/office/officeart/2009/3/layout/SnapshotPictureList"/>
    <dgm:cxn modelId="{5EA62656-A3A5-4C9E-90F1-AC674FA19DA9}" type="presParOf" srcId="{E09F8C07-DE91-43A6-9C67-F34CA5250F83}" destId="{53920F30-7B70-44CF-ABA6-9887AC0C24CC}" srcOrd="1" destOrd="0" presId="urn:microsoft.com/office/officeart/2009/3/layout/SnapshotPictureList"/>
    <dgm:cxn modelId="{B6222F27-3321-4F39-8EE0-6CA75804102C}" type="presParOf" srcId="{E09F8C07-DE91-43A6-9C67-F34CA5250F83}" destId="{05532635-D742-48DD-B14D-9270889E8A3A}" srcOrd="2" destOrd="0" presId="urn:microsoft.com/office/officeart/2009/3/layout/SnapshotPictureList"/>
    <dgm:cxn modelId="{0C5CD8A7-1902-464E-AA1A-3EC8036E968C}" type="presParOf" srcId="{E09F8C07-DE91-43A6-9C67-F34CA5250F83}" destId="{ACA613B5-98C6-4B6B-B717-8EC108CDC299}" srcOrd="3" destOrd="0" presId="urn:microsoft.com/office/officeart/2009/3/layout/SnapshotPictureList"/>
    <dgm:cxn modelId="{168ED8C3-71EA-4163-9B02-F6E5D28AC2D4}" type="presParOf" srcId="{E09F8C07-DE91-43A6-9C67-F34CA5250F83}" destId="{4428E0E7-589A-440F-A96E-3821440F3283}" srcOrd="4" destOrd="0" presId="urn:microsoft.com/office/officeart/2009/3/layout/SnapshotPicture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569DFE4-CB87-4822-989B-12EB57A587E7}" type="doc">
      <dgm:prSet loTypeId="urn:microsoft.com/office/officeart/2005/8/layout/vList2" loCatId="list" qsTypeId="urn:microsoft.com/office/officeart/2005/8/quickstyle/simple1" qsCatId="simple" csTypeId="urn:microsoft.com/office/officeart/2005/8/colors/colorful3" csCatId="colorful"/>
      <dgm:spPr/>
      <dgm:t>
        <a:bodyPr/>
        <a:lstStyle/>
        <a:p>
          <a:endParaRPr lang="en-US"/>
        </a:p>
      </dgm:t>
    </dgm:pt>
    <dgm:pt modelId="{EB453888-E91D-47C8-9A73-C781A5018443}">
      <dgm:prSet/>
      <dgm:spPr/>
      <dgm:t>
        <a:bodyPr/>
        <a:lstStyle/>
        <a:p>
          <a:r>
            <a:rPr lang="es-MX"/>
            <a:t>BIBLIOGRAFIA</a:t>
          </a:r>
          <a:endParaRPr lang="en-US"/>
        </a:p>
      </dgm:t>
    </dgm:pt>
    <dgm:pt modelId="{3B5176D4-80FC-4EA8-A620-5A913CE59262}" type="parTrans" cxnId="{D5623302-3C29-4F27-81DA-3FC836732E35}">
      <dgm:prSet/>
      <dgm:spPr/>
      <dgm:t>
        <a:bodyPr/>
        <a:lstStyle/>
        <a:p>
          <a:endParaRPr lang="en-US"/>
        </a:p>
      </dgm:t>
    </dgm:pt>
    <dgm:pt modelId="{8F88AEFB-6EF4-4C2E-922D-55BAF4144C50}" type="sibTrans" cxnId="{D5623302-3C29-4F27-81DA-3FC836732E35}">
      <dgm:prSet/>
      <dgm:spPr/>
      <dgm:t>
        <a:bodyPr/>
        <a:lstStyle/>
        <a:p>
          <a:endParaRPr lang="en-US"/>
        </a:p>
      </dgm:t>
    </dgm:pt>
    <dgm:pt modelId="{9F62E5CA-BC26-416E-A85A-CD75CC5389E4}">
      <dgm:prSet/>
      <dgm:spPr/>
      <dgm:t>
        <a:bodyPr/>
        <a:lstStyle/>
        <a:p>
          <a:r>
            <a:rPr lang="es-MX"/>
            <a:t>1-Hernandez Sampieri, R y otros (20109 Metodología de la Investigación. México. Prentice Hall.</a:t>
          </a:r>
          <a:endParaRPr lang="en-US"/>
        </a:p>
      </dgm:t>
    </dgm:pt>
    <dgm:pt modelId="{220BC3E1-0A8C-4E5B-AB0B-7476A08FF11A}" type="parTrans" cxnId="{4F4D99C6-FB91-499F-B91F-772B37228897}">
      <dgm:prSet/>
      <dgm:spPr/>
      <dgm:t>
        <a:bodyPr/>
        <a:lstStyle/>
        <a:p>
          <a:endParaRPr lang="en-US"/>
        </a:p>
      </dgm:t>
    </dgm:pt>
    <dgm:pt modelId="{CDA7E763-9825-4BFF-90D9-CFF904BFC797}" type="sibTrans" cxnId="{4F4D99C6-FB91-499F-B91F-772B37228897}">
      <dgm:prSet/>
      <dgm:spPr/>
      <dgm:t>
        <a:bodyPr/>
        <a:lstStyle/>
        <a:p>
          <a:endParaRPr lang="en-US"/>
        </a:p>
      </dgm:t>
    </dgm:pt>
    <dgm:pt modelId="{9FA80327-EBDD-4A01-A533-FCDE286D46C7}">
      <dgm:prSet/>
      <dgm:spPr/>
      <dgm:t>
        <a:bodyPr/>
        <a:lstStyle/>
        <a:p>
          <a:r>
            <a:rPr lang="es-MX" dirty="0"/>
            <a:t>2-Kerlinger F.N (2004) Investigación del comportamiento. México. </a:t>
          </a:r>
          <a:r>
            <a:rPr lang="es-MX"/>
            <a:t>McGraw Hill.</a:t>
          </a:r>
          <a:endParaRPr lang="en-US"/>
        </a:p>
      </dgm:t>
    </dgm:pt>
    <dgm:pt modelId="{E6C67A6D-51E0-4342-B269-3B5BF3149DCB}" type="parTrans" cxnId="{B95023C9-6CDD-4740-95E3-8595EE732EF0}">
      <dgm:prSet/>
      <dgm:spPr/>
      <dgm:t>
        <a:bodyPr/>
        <a:lstStyle/>
        <a:p>
          <a:endParaRPr lang="en-US"/>
        </a:p>
      </dgm:t>
    </dgm:pt>
    <dgm:pt modelId="{37C50449-E384-4DE7-9BCD-9CA8845E7842}" type="sibTrans" cxnId="{B95023C9-6CDD-4740-95E3-8595EE732EF0}">
      <dgm:prSet/>
      <dgm:spPr/>
      <dgm:t>
        <a:bodyPr/>
        <a:lstStyle/>
        <a:p>
          <a:endParaRPr lang="en-US"/>
        </a:p>
      </dgm:t>
    </dgm:pt>
    <dgm:pt modelId="{3B6AE05A-B6D3-49EC-9D3F-2848B2CE8B8A}">
      <dgm:prSet/>
      <dgm:spPr/>
      <dgm:t>
        <a:bodyPr/>
        <a:lstStyle/>
        <a:p>
          <a:r>
            <a:rPr lang="es-MX"/>
            <a:t>3-Gertter, Paul y Martínez Sebastián (2016) La Evaluacion de impacto en la práctica. 2 ediciones.  Ediciones Banco desarrollo. (BID)</a:t>
          </a:r>
          <a:endParaRPr lang="en-US"/>
        </a:p>
      </dgm:t>
    </dgm:pt>
    <dgm:pt modelId="{BD77B245-3BF3-4E30-8C2A-4F48A398051F}" type="parTrans" cxnId="{793CFDD8-811F-490D-B3E1-4DD92159C8CD}">
      <dgm:prSet/>
      <dgm:spPr/>
      <dgm:t>
        <a:bodyPr/>
        <a:lstStyle/>
        <a:p>
          <a:endParaRPr lang="en-US"/>
        </a:p>
      </dgm:t>
    </dgm:pt>
    <dgm:pt modelId="{5A42A405-55E3-4102-B40A-7A290FBFDB0F}" type="sibTrans" cxnId="{793CFDD8-811F-490D-B3E1-4DD92159C8CD}">
      <dgm:prSet/>
      <dgm:spPr/>
      <dgm:t>
        <a:bodyPr/>
        <a:lstStyle/>
        <a:p>
          <a:endParaRPr lang="en-US"/>
        </a:p>
      </dgm:t>
    </dgm:pt>
    <dgm:pt modelId="{735A1D9C-C47F-4D1F-96BB-CAE431D74141}" type="pres">
      <dgm:prSet presAssocID="{A569DFE4-CB87-4822-989B-12EB57A587E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CDC0B8F5-1459-477D-B75A-34C3D406BF06}" type="pres">
      <dgm:prSet presAssocID="{EB453888-E91D-47C8-9A73-C781A5018443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31E0C61E-FC63-418E-8544-92F4324B9BB1}" type="pres">
      <dgm:prSet presAssocID="{8F88AEFB-6EF4-4C2E-922D-55BAF4144C50}" presName="spacer" presStyleCnt="0"/>
      <dgm:spPr/>
    </dgm:pt>
    <dgm:pt modelId="{C4651DC0-7243-4EAC-89BD-38BC6F667A26}" type="pres">
      <dgm:prSet presAssocID="{9F62E5CA-BC26-416E-A85A-CD75CC5389E4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3ED77BC5-F48E-490C-A024-37F54783D34B}" type="pres">
      <dgm:prSet presAssocID="{CDA7E763-9825-4BFF-90D9-CFF904BFC797}" presName="spacer" presStyleCnt="0"/>
      <dgm:spPr/>
    </dgm:pt>
    <dgm:pt modelId="{C3B01BBD-46A9-4930-ADFB-24D961633B35}" type="pres">
      <dgm:prSet presAssocID="{9FA80327-EBDD-4A01-A533-FCDE286D46C7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80F46B67-ACE6-4B9A-B069-95F35D66426A}" type="pres">
      <dgm:prSet presAssocID="{37C50449-E384-4DE7-9BCD-9CA8845E7842}" presName="spacer" presStyleCnt="0"/>
      <dgm:spPr/>
    </dgm:pt>
    <dgm:pt modelId="{D72AA48F-7FDB-46E8-BAA8-EA0C4B790D03}" type="pres">
      <dgm:prSet presAssocID="{3B6AE05A-B6D3-49EC-9D3F-2848B2CE8B8A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793CFDD8-811F-490D-B3E1-4DD92159C8CD}" srcId="{A569DFE4-CB87-4822-989B-12EB57A587E7}" destId="{3B6AE05A-B6D3-49EC-9D3F-2848B2CE8B8A}" srcOrd="3" destOrd="0" parTransId="{BD77B245-3BF3-4E30-8C2A-4F48A398051F}" sibTransId="{5A42A405-55E3-4102-B40A-7A290FBFDB0F}"/>
    <dgm:cxn modelId="{FE823C99-9663-4838-8AAF-F08E484186F6}" type="presOf" srcId="{EB453888-E91D-47C8-9A73-C781A5018443}" destId="{CDC0B8F5-1459-477D-B75A-34C3D406BF06}" srcOrd="0" destOrd="0" presId="urn:microsoft.com/office/officeart/2005/8/layout/vList2"/>
    <dgm:cxn modelId="{D1F8671E-A9D3-4A40-BD1F-BEDC1061155C}" type="presOf" srcId="{A569DFE4-CB87-4822-989B-12EB57A587E7}" destId="{735A1D9C-C47F-4D1F-96BB-CAE431D74141}" srcOrd="0" destOrd="0" presId="urn:microsoft.com/office/officeart/2005/8/layout/vList2"/>
    <dgm:cxn modelId="{4F4D99C6-FB91-499F-B91F-772B37228897}" srcId="{A569DFE4-CB87-4822-989B-12EB57A587E7}" destId="{9F62E5CA-BC26-416E-A85A-CD75CC5389E4}" srcOrd="1" destOrd="0" parTransId="{220BC3E1-0A8C-4E5B-AB0B-7476A08FF11A}" sibTransId="{CDA7E763-9825-4BFF-90D9-CFF904BFC797}"/>
    <dgm:cxn modelId="{40CF08B3-7E7E-4FC5-BFFD-B2E41F1FDF19}" type="presOf" srcId="{9FA80327-EBDD-4A01-A533-FCDE286D46C7}" destId="{C3B01BBD-46A9-4930-ADFB-24D961633B35}" srcOrd="0" destOrd="0" presId="urn:microsoft.com/office/officeart/2005/8/layout/vList2"/>
    <dgm:cxn modelId="{B95023C9-6CDD-4740-95E3-8595EE732EF0}" srcId="{A569DFE4-CB87-4822-989B-12EB57A587E7}" destId="{9FA80327-EBDD-4A01-A533-FCDE286D46C7}" srcOrd="2" destOrd="0" parTransId="{E6C67A6D-51E0-4342-B269-3B5BF3149DCB}" sibTransId="{37C50449-E384-4DE7-9BCD-9CA8845E7842}"/>
    <dgm:cxn modelId="{D5623302-3C29-4F27-81DA-3FC836732E35}" srcId="{A569DFE4-CB87-4822-989B-12EB57A587E7}" destId="{EB453888-E91D-47C8-9A73-C781A5018443}" srcOrd="0" destOrd="0" parTransId="{3B5176D4-80FC-4EA8-A620-5A913CE59262}" sibTransId="{8F88AEFB-6EF4-4C2E-922D-55BAF4144C50}"/>
    <dgm:cxn modelId="{9A33C83F-592A-433F-B936-35DF446090E7}" type="presOf" srcId="{9F62E5CA-BC26-416E-A85A-CD75CC5389E4}" destId="{C4651DC0-7243-4EAC-89BD-38BC6F667A26}" srcOrd="0" destOrd="0" presId="urn:microsoft.com/office/officeart/2005/8/layout/vList2"/>
    <dgm:cxn modelId="{615195C8-9B11-4DBD-8F06-3A965B3A6F71}" type="presOf" srcId="{3B6AE05A-B6D3-49EC-9D3F-2848B2CE8B8A}" destId="{D72AA48F-7FDB-46E8-BAA8-EA0C4B790D03}" srcOrd="0" destOrd="0" presId="urn:microsoft.com/office/officeart/2005/8/layout/vList2"/>
    <dgm:cxn modelId="{33529093-D20A-4061-B492-A05BCF8B33B4}" type="presParOf" srcId="{735A1D9C-C47F-4D1F-96BB-CAE431D74141}" destId="{CDC0B8F5-1459-477D-B75A-34C3D406BF06}" srcOrd="0" destOrd="0" presId="urn:microsoft.com/office/officeart/2005/8/layout/vList2"/>
    <dgm:cxn modelId="{C8FF02E8-69E1-45E0-B8B0-94BAE09E79A6}" type="presParOf" srcId="{735A1D9C-C47F-4D1F-96BB-CAE431D74141}" destId="{31E0C61E-FC63-418E-8544-92F4324B9BB1}" srcOrd="1" destOrd="0" presId="urn:microsoft.com/office/officeart/2005/8/layout/vList2"/>
    <dgm:cxn modelId="{2D345968-34DB-4432-A1F3-439741BF29A0}" type="presParOf" srcId="{735A1D9C-C47F-4D1F-96BB-CAE431D74141}" destId="{C4651DC0-7243-4EAC-89BD-38BC6F667A26}" srcOrd="2" destOrd="0" presId="urn:microsoft.com/office/officeart/2005/8/layout/vList2"/>
    <dgm:cxn modelId="{B5EE2C30-97BC-48EE-A6AF-E240599BE6E9}" type="presParOf" srcId="{735A1D9C-C47F-4D1F-96BB-CAE431D74141}" destId="{3ED77BC5-F48E-490C-A024-37F54783D34B}" srcOrd="3" destOrd="0" presId="urn:microsoft.com/office/officeart/2005/8/layout/vList2"/>
    <dgm:cxn modelId="{B427FCB8-DB9B-40FD-B2EC-AF9379D22801}" type="presParOf" srcId="{735A1D9C-C47F-4D1F-96BB-CAE431D74141}" destId="{C3B01BBD-46A9-4930-ADFB-24D961633B35}" srcOrd="4" destOrd="0" presId="urn:microsoft.com/office/officeart/2005/8/layout/vList2"/>
    <dgm:cxn modelId="{35E0BEDC-CF03-481F-AF5A-DA17FC37406C}" type="presParOf" srcId="{735A1D9C-C47F-4D1F-96BB-CAE431D74141}" destId="{80F46B67-ACE6-4B9A-B069-95F35D66426A}" srcOrd="5" destOrd="0" presId="urn:microsoft.com/office/officeart/2005/8/layout/vList2"/>
    <dgm:cxn modelId="{0CB56206-2CE2-4C3C-9322-C5FCD287B1DE}" type="presParOf" srcId="{735A1D9C-C47F-4D1F-96BB-CAE431D74141}" destId="{D72AA48F-7FDB-46E8-BAA8-EA0C4B790D03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AAF426-32FE-4C67-A7AA-61AE750B64EA}">
      <dsp:nvSpPr>
        <dsp:cNvPr id="0" name=""/>
        <dsp:cNvSpPr/>
      </dsp:nvSpPr>
      <dsp:spPr>
        <a:xfrm>
          <a:off x="0" y="12750"/>
          <a:ext cx="7432158" cy="144144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200" kern="1200" dirty="0"/>
            <a:t>Dando los elementos para que se pueda integrar. Pueda comunicarse académicamente y lo más importante, que vislumbré el desarrollo de la investigación en la psicología, en particular en las Ciencias Sociales y humanas de forma general.</a:t>
          </a:r>
        </a:p>
      </dsp:txBody>
      <dsp:txXfrm>
        <a:off x="70365" y="83115"/>
        <a:ext cx="7291428" cy="130071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03D445-3276-4770-A77B-51D20E5BE16D}">
      <dsp:nvSpPr>
        <dsp:cNvPr id="0" name=""/>
        <dsp:cNvSpPr/>
      </dsp:nvSpPr>
      <dsp:spPr>
        <a:xfrm>
          <a:off x="6466" y="1022472"/>
          <a:ext cx="3317264" cy="1326905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/>
            <a:t>Este curso contempla </a:t>
          </a:r>
          <a:r>
            <a:rPr lang="es-MX" sz="2000" b="1" i="1" kern="1200"/>
            <a:t>7 unidades </a:t>
          </a:r>
          <a:r>
            <a:rPr lang="es-MX" sz="2000" kern="1200"/>
            <a:t>en las cuáles el estudiante en</a:t>
          </a:r>
          <a:endParaRPr lang="es-CO" sz="2000" kern="1200"/>
        </a:p>
      </dsp:txBody>
      <dsp:txXfrm>
        <a:off x="669919" y="1022472"/>
        <a:ext cx="1990359" cy="1326905"/>
      </dsp:txXfrm>
    </dsp:sp>
    <dsp:sp modelId="{9E66F4E3-89C0-459C-85EC-81529C240C5C}">
      <dsp:nvSpPr>
        <dsp:cNvPr id="0" name=""/>
        <dsp:cNvSpPr/>
      </dsp:nvSpPr>
      <dsp:spPr>
        <a:xfrm>
          <a:off x="2892486" y="1135259"/>
          <a:ext cx="2753329" cy="1101331"/>
        </a:xfrm>
        <a:prstGeom prst="chevron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510" tIns="8255" rIns="0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kern="1200" dirty="0"/>
            <a:t>UNIDAD 1: En un primer momento va a diseñar artículos elaborados De resultados de investigación.</a:t>
          </a:r>
          <a:endParaRPr lang="es-CO" sz="1300" kern="1200" dirty="0"/>
        </a:p>
      </dsp:txBody>
      <dsp:txXfrm>
        <a:off x="3443152" y="1135259"/>
        <a:ext cx="1651998" cy="1101331"/>
      </dsp:txXfrm>
    </dsp:sp>
    <dsp:sp modelId="{5F69BC50-AA06-4249-BDC5-F3D0A6725329}">
      <dsp:nvSpPr>
        <dsp:cNvPr id="0" name=""/>
        <dsp:cNvSpPr/>
      </dsp:nvSpPr>
      <dsp:spPr>
        <a:xfrm>
          <a:off x="5260349" y="1135259"/>
          <a:ext cx="2753329" cy="1101331"/>
        </a:xfrm>
        <a:prstGeom prst="chevron">
          <a:avLst/>
        </a:prstGeom>
        <a:solidFill>
          <a:schemeClr val="accent4">
            <a:tint val="40000"/>
            <a:alpha val="90000"/>
            <a:hueOff val="413143"/>
            <a:satOff val="16480"/>
            <a:lumOff val="1584"/>
            <a:alphaOff val="0"/>
          </a:schemeClr>
        </a:solidFill>
        <a:ln w="15875" cap="flat" cmpd="sng" algn="ctr">
          <a:solidFill>
            <a:schemeClr val="accent4">
              <a:tint val="40000"/>
              <a:alpha val="90000"/>
              <a:hueOff val="413143"/>
              <a:satOff val="16480"/>
              <a:lumOff val="158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510" tIns="8255" rIns="0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kern="1200"/>
            <a:t>UNIDAD 2: Va a tener como un segundo momento una organización y participación en eventos a nivel local y nacional.</a:t>
          </a:r>
          <a:endParaRPr lang="es-CO" sz="1300" kern="1200"/>
        </a:p>
      </dsp:txBody>
      <dsp:txXfrm>
        <a:off x="5811015" y="1135259"/>
        <a:ext cx="1651998" cy="1101331"/>
      </dsp:txXfrm>
    </dsp:sp>
    <dsp:sp modelId="{A4E195DA-7D68-4114-82D7-C1ADDE007586}">
      <dsp:nvSpPr>
        <dsp:cNvPr id="0" name=""/>
        <dsp:cNvSpPr/>
      </dsp:nvSpPr>
      <dsp:spPr>
        <a:xfrm>
          <a:off x="7628213" y="1135259"/>
          <a:ext cx="2753329" cy="1101331"/>
        </a:xfrm>
        <a:prstGeom prst="chevron">
          <a:avLst/>
        </a:prstGeom>
        <a:solidFill>
          <a:schemeClr val="accent4">
            <a:tint val="40000"/>
            <a:alpha val="90000"/>
            <a:hueOff val="826286"/>
            <a:satOff val="32959"/>
            <a:lumOff val="3168"/>
            <a:alphaOff val="0"/>
          </a:schemeClr>
        </a:solidFill>
        <a:ln w="15875" cap="flat" cmpd="sng" algn="ctr">
          <a:solidFill>
            <a:schemeClr val="accent4">
              <a:tint val="40000"/>
              <a:alpha val="90000"/>
              <a:hueOff val="826286"/>
              <a:satOff val="32959"/>
              <a:lumOff val="316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510" tIns="8255" rIns="0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kern="1200"/>
            <a:t>UNIDAD 3: En la tercera gran unidad, van a poder elaborar base de datos y realizar el análisis de resultados.</a:t>
          </a:r>
          <a:endParaRPr lang="es-CO" sz="1300" kern="1200"/>
        </a:p>
      </dsp:txBody>
      <dsp:txXfrm>
        <a:off x="8178879" y="1135259"/>
        <a:ext cx="1651998" cy="110133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0D7AEE-7482-47CD-9BE5-A14BCDA82836}">
      <dsp:nvSpPr>
        <dsp:cNvPr id="0" name=""/>
        <dsp:cNvSpPr/>
      </dsp:nvSpPr>
      <dsp:spPr>
        <a:xfrm>
          <a:off x="4149275" y="1128424"/>
          <a:ext cx="868399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868399" y="45720"/>
              </a:lnTo>
            </a:path>
          </a:pathLst>
        </a:cu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500" kern="1200"/>
        </a:p>
      </dsp:txBody>
      <dsp:txXfrm>
        <a:off x="4561000" y="1169649"/>
        <a:ext cx="44949" cy="8989"/>
      </dsp:txXfrm>
    </dsp:sp>
    <dsp:sp modelId="{6D7DC865-70D5-4F92-8CAD-609752D13BC2}">
      <dsp:nvSpPr>
        <dsp:cNvPr id="0" name=""/>
        <dsp:cNvSpPr/>
      </dsp:nvSpPr>
      <dsp:spPr>
        <a:xfrm>
          <a:off x="242383" y="1537"/>
          <a:ext cx="3908691" cy="2345214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900" kern="1200" dirty="0"/>
            <a:t>UNIDAD 4: Cuarto momento van a construir el estado del arte de sus respectivos proyectos. </a:t>
          </a:r>
        </a:p>
      </dsp:txBody>
      <dsp:txXfrm>
        <a:off x="242383" y="1537"/>
        <a:ext cx="3908691" cy="2345214"/>
      </dsp:txXfrm>
    </dsp:sp>
    <dsp:sp modelId="{DADE797D-7C1B-40DB-BADF-70145824131D}">
      <dsp:nvSpPr>
        <dsp:cNvPr id="0" name=""/>
        <dsp:cNvSpPr/>
      </dsp:nvSpPr>
      <dsp:spPr>
        <a:xfrm>
          <a:off x="2196729" y="2344952"/>
          <a:ext cx="4807690" cy="868399"/>
        </a:xfrm>
        <a:custGeom>
          <a:avLst/>
          <a:gdLst/>
          <a:ahLst/>
          <a:cxnLst/>
          <a:rect l="0" t="0" r="0" b="0"/>
          <a:pathLst>
            <a:path>
              <a:moveTo>
                <a:pt x="4807690" y="0"/>
              </a:moveTo>
              <a:lnTo>
                <a:pt x="4807690" y="451299"/>
              </a:lnTo>
              <a:lnTo>
                <a:pt x="0" y="451299"/>
              </a:lnTo>
              <a:lnTo>
                <a:pt x="0" y="868399"/>
              </a:lnTo>
            </a:path>
          </a:pathLst>
        </a:custGeom>
        <a:noFill/>
        <a:ln w="9525" cap="flat" cmpd="sng" algn="ctr">
          <a:solidFill>
            <a:schemeClr val="accent3">
              <a:hueOff val="-6164083"/>
              <a:satOff val="6281"/>
              <a:lumOff val="-1177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500" kern="1200"/>
        </a:p>
      </dsp:txBody>
      <dsp:txXfrm>
        <a:off x="4478299" y="2774657"/>
        <a:ext cx="244551" cy="8989"/>
      </dsp:txXfrm>
    </dsp:sp>
    <dsp:sp modelId="{7534F2D9-304E-43E0-8B70-FA17E44EF1EE}">
      <dsp:nvSpPr>
        <dsp:cNvPr id="0" name=""/>
        <dsp:cNvSpPr/>
      </dsp:nvSpPr>
      <dsp:spPr>
        <a:xfrm>
          <a:off x="5050074" y="1537"/>
          <a:ext cx="3908691" cy="2345214"/>
        </a:xfrm>
        <a:prstGeom prst="rect">
          <a:avLst/>
        </a:prstGeom>
        <a:solidFill>
          <a:schemeClr val="accent3">
            <a:hueOff val="-4109389"/>
            <a:satOff val="4187"/>
            <a:lumOff val="-785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900" kern="1200" dirty="0"/>
            <a:t>UNIDAD 5: Un quinto paso va a construir técnicas de recolección de información </a:t>
          </a:r>
        </a:p>
      </dsp:txBody>
      <dsp:txXfrm>
        <a:off x="5050074" y="1537"/>
        <a:ext cx="3908691" cy="2345214"/>
      </dsp:txXfrm>
    </dsp:sp>
    <dsp:sp modelId="{FB476A4E-E3B1-475A-8FC8-730048A21399}">
      <dsp:nvSpPr>
        <dsp:cNvPr id="0" name=""/>
        <dsp:cNvSpPr/>
      </dsp:nvSpPr>
      <dsp:spPr>
        <a:xfrm>
          <a:off x="4149275" y="4372639"/>
          <a:ext cx="868399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868399" y="45720"/>
              </a:lnTo>
            </a:path>
          </a:pathLst>
        </a:custGeom>
        <a:noFill/>
        <a:ln w="9525" cap="flat" cmpd="sng" algn="ctr">
          <a:solidFill>
            <a:schemeClr val="accent3">
              <a:hueOff val="-12328166"/>
              <a:satOff val="12562"/>
              <a:lumOff val="-2354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500" kern="1200"/>
        </a:p>
      </dsp:txBody>
      <dsp:txXfrm>
        <a:off x="4561000" y="4413864"/>
        <a:ext cx="44949" cy="8989"/>
      </dsp:txXfrm>
    </dsp:sp>
    <dsp:sp modelId="{FE9E49BB-F336-4D24-8DD7-E0A6FDD198A8}">
      <dsp:nvSpPr>
        <dsp:cNvPr id="0" name=""/>
        <dsp:cNvSpPr/>
      </dsp:nvSpPr>
      <dsp:spPr>
        <a:xfrm>
          <a:off x="242383" y="3245751"/>
          <a:ext cx="3908691" cy="2345214"/>
        </a:xfrm>
        <a:prstGeom prst="rect">
          <a:avLst/>
        </a:prstGeom>
        <a:solidFill>
          <a:schemeClr val="accent3">
            <a:hueOff val="-8218778"/>
            <a:satOff val="8375"/>
            <a:lumOff val="-1569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900" kern="1200" dirty="0"/>
            <a:t>UNIDAD 6: como sexto, tenemos la articulación de los proyectos de extensión social- Docencia Y, por supuesto de investigación como tal.</a:t>
          </a:r>
        </a:p>
      </dsp:txBody>
      <dsp:txXfrm>
        <a:off x="242383" y="3245751"/>
        <a:ext cx="3908691" cy="2345214"/>
      </dsp:txXfrm>
    </dsp:sp>
    <dsp:sp modelId="{81AAA9AC-D11A-45E2-B148-12626B5DEDD1}">
      <dsp:nvSpPr>
        <dsp:cNvPr id="0" name=""/>
        <dsp:cNvSpPr/>
      </dsp:nvSpPr>
      <dsp:spPr>
        <a:xfrm>
          <a:off x="5050074" y="3245751"/>
          <a:ext cx="3908691" cy="2345214"/>
        </a:xfrm>
        <a:prstGeom prst="rect">
          <a:avLst/>
        </a:prstGeom>
        <a:solidFill>
          <a:schemeClr val="accent3">
            <a:hueOff val="-12328166"/>
            <a:satOff val="12562"/>
            <a:lumOff val="-2354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900" kern="1200" dirty="0"/>
            <a:t>UNIDAD 7: la última unidad va a ser la investigación de proyectos de impacto. Mostrando en la Universidad en el programa de Psicología. Dentro de un grupo de investigación, lo que va a permitir que ellos tengan un conocimiento total de cada una de las posiciones que se tienen.</a:t>
          </a:r>
        </a:p>
      </dsp:txBody>
      <dsp:txXfrm>
        <a:off x="5050074" y="3245751"/>
        <a:ext cx="3908691" cy="234521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C8C442-3614-4E0F-B603-7AC718B2D442}">
      <dsp:nvSpPr>
        <dsp:cNvPr id="0" name=""/>
        <dsp:cNvSpPr/>
      </dsp:nvSpPr>
      <dsp:spPr>
        <a:xfrm>
          <a:off x="0" y="0"/>
          <a:ext cx="4816549" cy="4816549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43788CB-567D-48CE-B285-363D5479AF9E}">
      <dsp:nvSpPr>
        <dsp:cNvPr id="0" name=""/>
        <dsp:cNvSpPr/>
      </dsp:nvSpPr>
      <dsp:spPr>
        <a:xfrm>
          <a:off x="2408274" y="0"/>
          <a:ext cx="7914610" cy="481654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000" b="1" i="1" kern="1200" dirty="0"/>
            <a:t>En la unidad 7 del curso.</a:t>
          </a:r>
        </a:p>
      </dsp:txBody>
      <dsp:txXfrm>
        <a:off x="2408274" y="0"/>
        <a:ext cx="7914610" cy="1023516"/>
      </dsp:txXfrm>
    </dsp:sp>
    <dsp:sp modelId="{B6555DD8-0BD4-49F0-8843-CB0B87A879B3}">
      <dsp:nvSpPr>
        <dsp:cNvPr id="0" name=""/>
        <dsp:cNvSpPr/>
      </dsp:nvSpPr>
      <dsp:spPr>
        <a:xfrm>
          <a:off x="632172" y="1023516"/>
          <a:ext cx="3552204" cy="3552204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hueOff val="-4109389"/>
            <a:satOff val="4187"/>
            <a:lumOff val="-785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E27B591-A3A8-49DF-9958-05F9D03E4708}">
      <dsp:nvSpPr>
        <dsp:cNvPr id="0" name=""/>
        <dsp:cNvSpPr/>
      </dsp:nvSpPr>
      <dsp:spPr>
        <a:xfrm>
          <a:off x="2408274" y="1023516"/>
          <a:ext cx="7914610" cy="355220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-4109389"/>
              <a:satOff val="4187"/>
              <a:lumOff val="-78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700" kern="1200" dirty="0"/>
            <a:t>Se va a entender con claridad y se va a describir una investigación de impacto. Entendiéndose que esta investigación lo que busca es tener una huella, tener un efecto trascendental que mida a esa consecuencia en un proyecto donde el estudiante. Pueda evidenciar cómo trasciende en las comunidades.</a:t>
          </a:r>
        </a:p>
      </dsp:txBody>
      <dsp:txXfrm>
        <a:off x="2408274" y="1023516"/>
        <a:ext cx="7914610" cy="1023516"/>
      </dsp:txXfrm>
    </dsp:sp>
    <dsp:sp modelId="{CD7CDAF9-E4A3-4EC9-A125-2B00FF4C8798}">
      <dsp:nvSpPr>
        <dsp:cNvPr id="0" name=""/>
        <dsp:cNvSpPr/>
      </dsp:nvSpPr>
      <dsp:spPr>
        <a:xfrm>
          <a:off x="1206712" y="2045408"/>
          <a:ext cx="2287860" cy="2287860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hueOff val="-8218778"/>
            <a:satOff val="8375"/>
            <a:lumOff val="-1569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F4FEA32-ABEE-4AF8-971C-74988A86CDC0}">
      <dsp:nvSpPr>
        <dsp:cNvPr id="0" name=""/>
        <dsp:cNvSpPr/>
      </dsp:nvSpPr>
      <dsp:spPr>
        <a:xfrm>
          <a:off x="2408274" y="2047033"/>
          <a:ext cx="7914610" cy="228786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-8218778"/>
              <a:satOff val="8375"/>
              <a:lumOff val="-156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700" kern="1200" dirty="0"/>
            <a:t>La Universidad en el año 2021. A nivel mundial, fue declarada como entre </a:t>
          </a:r>
          <a:r>
            <a:rPr lang="es-CO" sz="1700" b="1" kern="1200" dirty="0"/>
            <a:t>las 3 universidades. </a:t>
          </a:r>
          <a:r>
            <a:rPr lang="es-CO" sz="1700" kern="1200" dirty="0"/>
            <a:t>A nivel de Colombia que tienen mayor impacto social en sus investigaciones en los diferentes grupos categorizados ante Colciencias. Esto quiere decir que: La evaluación que hizo una entidad internacional, </a:t>
          </a:r>
          <a:r>
            <a:rPr lang="es-CO" sz="1700" i="1" kern="1200" dirty="0"/>
            <a:t>el Times </a:t>
          </a:r>
          <a:r>
            <a:rPr lang="es-CO" sz="1700" i="1" kern="1200" dirty="0" err="1"/>
            <a:t>higher</a:t>
          </a:r>
          <a:r>
            <a:rPr lang="es-CO" sz="1700" i="1" kern="1200" dirty="0"/>
            <a:t> </a:t>
          </a:r>
          <a:r>
            <a:rPr lang="es-CO" sz="1700" i="1" kern="1200" dirty="0" err="1"/>
            <a:t>Education</a:t>
          </a:r>
          <a:r>
            <a:rPr lang="es-CO" sz="1700" i="1" kern="1200" dirty="0"/>
            <a:t>.</a:t>
          </a:r>
        </a:p>
      </dsp:txBody>
      <dsp:txXfrm>
        <a:off x="2408274" y="2047033"/>
        <a:ext cx="7914610" cy="1023516"/>
      </dsp:txXfrm>
    </dsp:sp>
    <dsp:sp modelId="{28D72233-3E72-47F7-9ABC-8ED64C171E27}">
      <dsp:nvSpPr>
        <dsp:cNvPr id="0" name=""/>
        <dsp:cNvSpPr/>
      </dsp:nvSpPr>
      <dsp:spPr>
        <a:xfrm>
          <a:off x="1896516" y="3070549"/>
          <a:ext cx="1023516" cy="1023516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hueOff val="-12328166"/>
            <a:satOff val="12562"/>
            <a:lumOff val="-2354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EEE30E3-A134-48F5-8FC4-4AC3501EB21B}">
      <dsp:nvSpPr>
        <dsp:cNvPr id="0" name=""/>
        <dsp:cNvSpPr/>
      </dsp:nvSpPr>
      <dsp:spPr>
        <a:xfrm>
          <a:off x="2408274" y="3070549"/>
          <a:ext cx="7914610" cy="102351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-12328166"/>
              <a:satOff val="12562"/>
              <a:lumOff val="-235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700" kern="1200" dirty="0"/>
            <a:t>Permitió verificar que la Universidad se está posicionando a nivel internacional como una institución en las que más se valora el impacto, el impacto social, porque permite dejar una huella en las nuevas generaciones y sobre todo en las comunidades. A nivel social.</a:t>
          </a:r>
        </a:p>
      </dsp:txBody>
      <dsp:txXfrm>
        <a:off x="2408274" y="3070549"/>
        <a:ext cx="7914610" cy="102351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A613B5-98C6-4B6B-B717-8EC108CDC299}">
      <dsp:nvSpPr>
        <dsp:cNvPr id="0" name=""/>
        <dsp:cNvSpPr/>
      </dsp:nvSpPr>
      <dsp:spPr>
        <a:xfrm>
          <a:off x="10116628" y="688175"/>
          <a:ext cx="246645" cy="4564891"/>
        </a:xfrm>
        <a:prstGeom prst="rect">
          <a:avLst/>
        </a:prstGeom>
        <a:solidFill>
          <a:schemeClr val="accent2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331AF49-04FB-43F8-BBEA-39E488A475B3}">
      <dsp:nvSpPr>
        <dsp:cNvPr id="0" name=""/>
        <dsp:cNvSpPr/>
      </dsp:nvSpPr>
      <dsp:spPr>
        <a:xfrm>
          <a:off x="246645" y="688175"/>
          <a:ext cx="6414866" cy="4564891"/>
        </a:xfrm>
        <a:prstGeom prst="frame">
          <a:avLst>
            <a:gd name="adj1" fmla="val 5450"/>
          </a:avLst>
        </a:prstGeom>
        <a:solidFill>
          <a:schemeClr val="accent2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428E0E7-589A-440F-A96E-3821440F3283}">
      <dsp:nvSpPr>
        <dsp:cNvPr id="0" name=""/>
        <dsp:cNvSpPr/>
      </dsp:nvSpPr>
      <dsp:spPr>
        <a:xfrm>
          <a:off x="0" y="141206"/>
          <a:ext cx="6168220" cy="431798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3920F30-7B70-44CF-ABA6-9887AC0C24CC}">
      <dsp:nvSpPr>
        <dsp:cNvPr id="0" name=""/>
        <dsp:cNvSpPr/>
      </dsp:nvSpPr>
      <dsp:spPr>
        <a:xfrm>
          <a:off x="497437" y="4460728"/>
          <a:ext cx="5917429" cy="5418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4160" tIns="99060" rIns="2641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600" b="1" i="1" kern="1200"/>
            <a:t>Desde la psicología. </a:t>
          </a:r>
          <a:endParaRPr lang="es-CO" sz="2600" kern="1200"/>
        </a:p>
      </dsp:txBody>
      <dsp:txXfrm>
        <a:off x="497437" y="4460728"/>
        <a:ext cx="5917429" cy="541857"/>
      </dsp:txXfrm>
    </dsp:sp>
    <dsp:sp modelId="{05532635-D742-48DD-B14D-9270889E8A3A}">
      <dsp:nvSpPr>
        <dsp:cNvPr id="0" name=""/>
        <dsp:cNvSpPr/>
      </dsp:nvSpPr>
      <dsp:spPr>
        <a:xfrm>
          <a:off x="6922667" y="688175"/>
          <a:ext cx="2932806" cy="456489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300" kern="1200" dirty="0"/>
            <a:t>En el programa se trabajan los aspectos de salud mental y se cumplen con los objetivos del desarrollo sostenible, permitiendo esto aparece, El grupo que es fuerte en salud mental que es </a:t>
          </a:r>
          <a:r>
            <a:rPr lang="es-CO" sz="1300" b="1" i="1" kern="1200" dirty="0"/>
            <a:t>CONÉCTATE.</a:t>
          </a:r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300" kern="1200" dirty="0"/>
            <a:t>Desde el grupo de investigación estudios de género, familia y sociedad </a:t>
          </a:r>
          <a:r>
            <a:rPr lang="es-CO" sz="1300" b="1" i="1" kern="1200" dirty="0"/>
            <a:t>LA RED HILA  </a:t>
          </a:r>
          <a:r>
            <a:rPr lang="es-CO" sz="1300" kern="1200" dirty="0"/>
            <a:t>permitido trascender. La parte de investigación de género y se ha posesionado con la producción de libros permanentes y que cada año se realiza un evento que permite reunir a la comunidad en estudios de género para mostrar investigaciones realizadas en nuestra institución a nivel local, nacional y de forma Iberoamérica. Esto permite Mostrar Los diferentes momentos que se ha tenido desde 5 años a la fecha con las diferentes investigaciones de impacto en lo referente A </a:t>
          </a:r>
          <a:r>
            <a:rPr lang="es-CO" sz="1300" i="1" kern="1200" dirty="0"/>
            <a:t>la línea envejecimiento - Género y vejez.</a:t>
          </a:r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300" kern="1200" dirty="0"/>
            <a:t>Nos consolidamos como una fuerza a nivel región Caribe, porque hemos podido mostrar que se tiene un lugar Para poder Estudiar las personas mayores desde diferentes áreas en toda Colombia.</a:t>
          </a:r>
        </a:p>
      </dsp:txBody>
      <dsp:txXfrm>
        <a:off x="6922667" y="688175"/>
        <a:ext cx="2932806" cy="4564891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C0B8F5-1459-477D-B75A-34C3D406BF06}">
      <dsp:nvSpPr>
        <dsp:cNvPr id="0" name=""/>
        <dsp:cNvSpPr/>
      </dsp:nvSpPr>
      <dsp:spPr>
        <a:xfrm>
          <a:off x="0" y="301258"/>
          <a:ext cx="6256863" cy="642384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/>
            <a:t>BIBLIOGRAFIA</a:t>
          </a:r>
          <a:endParaRPr lang="en-US" sz="1700" kern="1200"/>
        </a:p>
      </dsp:txBody>
      <dsp:txXfrm>
        <a:off x="31359" y="332617"/>
        <a:ext cx="6194145" cy="579666"/>
      </dsp:txXfrm>
    </dsp:sp>
    <dsp:sp modelId="{C4651DC0-7243-4EAC-89BD-38BC6F667A26}">
      <dsp:nvSpPr>
        <dsp:cNvPr id="0" name=""/>
        <dsp:cNvSpPr/>
      </dsp:nvSpPr>
      <dsp:spPr>
        <a:xfrm>
          <a:off x="0" y="992603"/>
          <a:ext cx="6256863" cy="642384"/>
        </a:xfrm>
        <a:prstGeom prst="roundRect">
          <a:avLst/>
        </a:prstGeom>
        <a:solidFill>
          <a:schemeClr val="accent3">
            <a:hueOff val="-4109389"/>
            <a:satOff val="4187"/>
            <a:lumOff val="-785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/>
            <a:t>1-Hernandez Sampieri, R y otros (20109 Metodología de la Investigación. México. Prentice Hall.</a:t>
          </a:r>
          <a:endParaRPr lang="en-US" sz="1700" kern="1200"/>
        </a:p>
      </dsp:txBody>
      <dsp:txXfrm>
        <a:off x="31359" y="1023962"/>
        <a:ext cx="6194145" cy="579666"/>
      </dsp:txXfrm>
    </dsp:sp>
    <dsp:sp modelId="{C3B01BBD-46A9-4930-ADFB-24D961633B35}">
      <dsp:nvSpPr>
        <dsp:cNvPr id="0" name=""/>
        <dsp:cNvSpPr/>
      </dsp:nvSpPr>
      <dsp:spPr>
        <a:xfrm>
          <a:off x="0" y="1683948"/>
          <a:ext cx="6256863" cy="642384"/>
        </a:xfrm>
        <a:prstGeom prst="roundRect">
          <a:avLst/>
        </a:prstGeom>
        <a:solidFill>
          <a:schemeClr val="accent3">
            <a:hueOff val="-8218778"/>
            <a:satOff val="8375"/>
            <a:lumOff val="-1569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/>
            <a:t>2-Kerlinger F.N (2004) Investigación del comportamiento. México. </a:t>
          </a:r>
          <a:r>
            <a:rPr lang="es-MX" sz="1700" kern="1200"/>
            <a:t>McGraw Hill.</a:t>
          </a:r>
          <a:endParaRPr lang="en-US" sz="1700" kern="1200"/>
        </a:p>
      </dsp:txBody>
      <dsp:txXfrm>
        <a:off x="31359" y="1715307"/>
        <a:ext cx="6194145" cy="579666"/>
      </dsp:txXfrm>
    </dsp:sp>
    <dsp:sp modelId="{D72AA48F-7FDB-46E8-BAA8-EA0C4B790D03}">
      <dsp:nvSpPr>
        <dsp:cNvPr id="0" name=""/>
        <dsp:cNvSpPr/>
      </dsp:nvSpPr>
      <dsp:spPr>
        <a:xfrm>
          <a:off x="0" y="2375292"/>
          <a:ext cx="6256863" cy="642384"/>
        </a:xfrm>
        <a:prstGeom prst="roundRect">
          <a:avLst/>
        </a:prstGeom>
        <a:solidFill>
          <a:schemeClr val="accent3">
            <a:hueOff val="-12328166"/>
            <a:satOff val="12562"/>
            <a:lumOff val="-2354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/>
            <a:t>3-Gertter, Paul y Martínez Sebastián (2016) La Evaluacion de impacto en la práctica. 2 ediciones.  Ediciones Banco desarrollo. (BID)</a:t>
          </a:r>
          <a:endParaRPr lang="en-US" sz="1700" kern="1200"/>
        </a:p>
      </dsp:txBody>
      <dsp:txXfrm>
        <a:off x="31359" y="2406651"/>
        <a:ext cx="6194145" cy="5796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target3#1">
  <dgm:title val=""/>
  <dgm:desc val=""/>
  <dgm:catLst>
    <dgm:cat type="relationship" pri="113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9/3/layout/SnapshotPictureList">
  <dgm:title val=""/>
  <dgm:desc val=""/>
  <dgm:catLst>
    <dgm:cat type="picture" pri="3000"/>
    <dgm:cat type="pictureconvert" pri="3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snake">
      <dgm:param type="grDir" val="tL"/>
      <dgm:param type="flowDir" val="col"/>
    </dgm:alg>
    <dgm:shape xmlns:r="http://schemas.openxmlformats.org/officeDocument/2006/relationships" r:blip="">
      <dgm:adjLst/>
    </dgm:shape>
    <dgm:constrLst>
      <dgm:constr type="primFontSz" for="des" forName="ChildText" refType="primFontSz" refFor="des" refForName="ParentText" op="lte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2.0273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ParentAccentShape" refType="w" fact="0.0238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048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668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.9762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if>
          <dgm:else name="Name3">
            <dgm:constrLst>
              <dgm:constr type="l" for="ch" forName="ParentAccentShape" refType="w" fact="0.3572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381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049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.4048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else>
        </dgm:choose>
        <dgm:layoutNode name="ParentAccentShape" styleLbl="trBgShp">
          <dgm:alg type="sp"/>
          <dgm:shape xmlns:r="http://schemas.openxmlformats.org/officeDocument/2006/relationships" type="frame" r:blip="" zOrderOff="-10">
            <dgm:adjLst>
              <dgm:adj idx="1" val="0.0545"/>
            </dgm:adjLst>
          </dgm:shape>
          <dgm:presOf/>
        </dgm:layoutNode>
        <dgm:layoutNode name="ParentText" styleLbl="revTx">
          <dgm:varLst>
            <dgm:chMax val="1"/>
            <dgm:chPref val="1"/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 zOrderOff="10">
            <dgm:adjLst/>
          </dgm:shape>
          <dgm:presOf axis="self" ptType="node"/>
          <dgm:constrLst>
            <dgm:constr type="lMarg" refType="primFontSz" fact="0.8"/>
            <dgm:constr type="rMarg" refType="primFontSz" fact="0.8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" styleLbl="revTx">
          <dgm:varLst>
            <dgm:chMax val="0"/>
            <dgm:chPref val="0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 zOrderOff="10">
            <dgm:adjLst/>
          </dgm:shape>
          <dgm:choose name="Name4">
            <dgm:if name="Name5" axis="ch" ptType="node" func="cnt" op="gte" val="1">
              <dgm:presOf axis="des" ptType="node"/>
            </dgm:if>
            <dgm:else name="Name6">
              <dgm:presOf/>
            </dgm:else>
          </dgm:choose>
          <dgm:constrLst>
            <dgm:constr type="lMarg" refType="primFontSz" fact="0"/>
            <dgm:constr type="rMarg" refType="primFontSz" fact="0"/>
            <dgm:constr type="tMarg" refType="primFontSz" fact="0"/>
            <dgm:constr type="bMarg" refType="primFontSz" fact="0"/>
          </dgm:constrLst>
          <dgm:ruleLst>
            <dgm:rule type="primFontSz" val="5" fact="NaN" max="NaN"/>
          </dgm:ruleLst>
        </dgm:layoutNode>
        <dgm:layoutNode name="ChildAccentShape" styleLbl="trBgShp">
          <dgm:alg type="sp"/>
          <dgm:choose name="Name7">
            <dgm:if name="Name8" axis="ch" ptType="node" func="cnt" op="gte" val="1">
              <dgm:shape xmlns:r="http://schemas.openxmlformats.org/officeDocument/2006/relationships" type="rect" r:blip="" zOrderOff="-10">
                <dgm:adjLst/>
              </dgm:shape>
            </dgm:if>
            <dgm:else name="Name9">
              <dgm:shape xmlns:r="http://schemas.openxmlformats.org/officeDocument/2006/relationships" type="rect" r:blip="" hideGeom="1">
                <dgm:adjLst/>
              </dgm:shape>
            </dgm:else>
          </dgm:choose>
          <dgm:presOf/>
        </dgm:layoutNode>
        <dgm:layoutNode name="Image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6AD6EE87-EBD5-4F12-A48A-63ACA297AC8F}" type="datetimeFigureOut">
              <a:rPr lang="en-US" smtClean="0"/>
              <a:t>6/13/2022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FAB73BC-B049-4115-A692-8D63A059BFB8}" type="slidenum">
              <a:rPr lang="en-US" smtClean="0"/>
              <a:t>‹Nº›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1105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8CD5-6C1E-4009-B41F-6DF62E31D3BE}" type="datetimeFigureOut">
              <a:rPr lang="en-US" smtClean="0"/>
              <a:pPr/>
              <a:t>6/13/2022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4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8CD5-6C1E-4009-B41F-6DF62E31D3BE}" type="datetimeFigureOut">
              <a:rPr lang="en-US" smtClean="0"/>
              <a:pPr/>
              <a:t>6/13/2022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‹Nº›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0928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8CD5-6C1E-4009-B41F-6DF62E31D3BE}" type="datetimeFigureOut">
              <a:rPr lang="en-US" smtClean="0"/>
              <a:pPr/>
              <a:t>6/13/2022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5248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8CD5-6C1E-4009-B41F-6DF62E31D3BE}" type="datetimeFigureOut">
              <a:rPr lang="en-US" smtClean="0"/>
              <a:pPr/>
              <a:t>6/13/2022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3555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8CD5-6C1E-4009-B41F-6DF62E31D3BE}" type="datetimeFigureOut">
              <a:rPr lang="en-US" smtClean="0"/>
              <a:pPr/>
              <a:t>6/13/2022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5623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8CD5-6C1E-4009-B41F-6DF62E31D3BE}" type="datetimeFigureOut">
              <a:rPr lang="en-US" smtClean="0"/>
              <a:pPr/>
              <a:t>6/13/2022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‹Nº›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073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smtClean="0"/>
              <a:t>6/13/2022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‹Nº›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6012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smtClean="0"/>
              <a:t>6/13/2022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‹Nº›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6967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smtClean="0"/>
              <a:t>6/13/2022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7261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015F-7CC6-4D0A-9D87-873EA4C304CC}" type="datetimeFigureOut">
              <a:rPr lang="en-US" smtClean="0"/>
              <a:t>6/13/2022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‹Nº›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119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smtClean="0"/>
              <a:t>6/13/2022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87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smtClean="0"/>
              <a:t>6/13/2022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‹Nº›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6284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smtClean="0"/>
              <a:t>6/13/2022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‹Nº›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7045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smtClean="0"/>
              <a:t>6/13/2022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9733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68B11-C5A8-448C-8CE9-B1A273C79CFC}" type="datetimeFigureOut">
              <a:rPr lang="en-US" smtClean="0"/>
              <a:t>6/13/2022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‹Nº›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4092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smtClean="0"/>
              <a:t>6/13/2022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6628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90298CD5-6C1E-4009-B41F-6DF62E31D3BE}" type="datetimeFigureOut">
              <a:rPr lang="en-US" smtClean="0"/>
              <a:pPr/>
              <a:t>6/13/2022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FAB73BC-B049-4115-A692-8D63A059BFB8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9008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  <p:sldLayoutId id="2147483726" r:id="rId13"/>
    <p:sldLayoutId id="2147483727" r:id="rId14"/>
    <p:sldLayoutId id="2147483728" r:id="rId15"/>
    <p:sldLayoutId id="2147483729" r:id="rId16"/>
    <p:sldLayoutId id="2147483730" r:id="rId17"/>
  </p:sldLayoutIdLst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8.png"/><Relationship Id="rId4" Type="http://schemas.openxmlformats.org/officeDocument/2006/relationships/image" Target="../media/image7.jpg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13" Type="http://schemas.microsoft.com/office/2007/relationships/diagramDrawing" Target="../diagrams/drawing2.xml"/><Relationship Id="rId3" Type="http://schemas.openxmlformats.org/officeDocument/2006/relationships/slideLayout" Target="../slideLayouts/slideLayout7.xml"/><Relationship Id="rId7" Type="http://schemas.openxmlformats.org/officeDocument/2006/relationships/diagramColors" Target="../diagrams/colors1.xml"/><Relationship Id="rId12" Type="http://schemas.openxmlformats.org/officeDocument/2006/relationships/diagramColors" Target="../diagrams/colors2.xml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6" Type="http://schemas.openxmlformats.org/officeDocument/2006/relationships/diagramQuickStyle" Target="../diagrams/quickStyle1.xml"/><Relationship Id="rId11" Type="http://schemas.openxmlformats.org/officeDocument/2006/relationships/diagramQuickStyle" Target="../diagrams/quickStyle2.xml"/><Relationship Id="rId5" Type="http://schemas.openxmlformats.org/officeDocument/2006/relationships/diagramLayout" Target="../diagrams/layout1.xml"/><Relationship Id="rId15" Type="http://schemas.openxmlformats.org/officeDocument/2006/relationships/image" Target="../media/image8.png"/><Relationship Id="rId10" Type="http://schemas.openxmlformats.org/officeDocument/2006/relationships/diagramLayout" Target="../diagrams/layout2.xml"/><Relationship Id="rId4" Type="http://schemas.openxmlformats.org/officeDocument/2006/relationships/diagramData" Target="../diagrams/data1.xml"/><Relationship Id="rId9" Type="http://schemas.openxmlformats.org/officeDocument/2006/relationships/diagramData" Target="../diagrams/data2.xml"/><Relationship Id="rId14" Type="http://schemas.openxmlformats.org/officeDocument/2006/relationships/image" Target="../media/image9.jpg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slideLayout" Target="../slideLayouts/slideLayout7.xml"/><Relationship Id="rId7" Type="http://schemas.openxmlformats.org/officeDocument/2006/relationships/diagramColors" Target="../diagrams/colors3.xml"/><Relationship Id="rId2" Type="http://schemas.openxmlformats.org/officeDocument/2006/relationships/audio" Target="../media/media3.mp3"/><Relationship Id="rId1" Type="http://schemas.microsoft.com/office/2007/relationships/media" Target="../media/media3.mp3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10" Type="http://schemas.openxmlformats.org/officeDocument/2006/relationships/image" Target="../media/image8.png"/><Relationship Id="rId4" Type="http://schemas.openxmlformats.org/officeDocument/2006/relationships/diagramData" Target="../diagrams/data3.xml"/><Relationship Id="rId9" Type="http://schemas.openxmlformats.org/officeDocument/2006/relationships/image" Target="../media/image9.jp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slideLayout" Target="../slideLayouts/slideLayout7.xml"/><Relationship Id="rId7" Type="http://schemas.openxmlformats.org/officeDocument/2006/relationships/diagramColors" Target="../diagrams/colors4.xml"/><Relationship Id="rId2" Type="http://schemas.openxmlformats.org/officeDocument/2006/relationships/audio" Target="../media/media4.mp3"/><Relationship Id="rId1" Type="http://schemas.microsoft.com/office/2007/relationships/media" Target="../media/media4.mp3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10" Type="http://schemas.openxmlformats.org/officeDocument/2006/relationships/image" Target="../media/image8.png"/><Relationship Id="rId4" Type="http://schemas.openxmlformats.org/officeDocument/2006/relationships/diagramData" Target="../diagrams/data4.xml"/><Relationship Id="rId9" Type="http://schemas.openxmlformats.org/officeDocument/2006/relationships/image" Target="../media/image9.jpg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3" Type="http://schemas.openxmlformats.org/officeDocument/2006/relationships/slideLayout" Target="../slideLayouts/slideLayout7.xml"/><Relationship Id="rId7" Type="http://schemas.openxmlformats.org/officeDocument/2006/relationships/diagramColors" Target="../diagrams/colors5.xml"/><Relationship Id="rId2" Type="http://schemas.openxmlformats.org/officeDocument/2006/relationships/audio" Target="../media/media5.mp3"/><Relationship Id="rId1" Type="http://schemas.microsoft.com/office/2007/relationships/media" Target="../media/media5.mp3"/><Relationship Id="rId6" Type="http://schemas.openxmlformats.org/officeDocument/2006/relationships/diagramQuickStyle" Target="../diagrams/quickStyle5.xml"/><Relationship Id="rId5" Type="http://schemas.openxmlformats.org/officeDocument/2006/relationships/diagramLayout" Target="../diagrams/layout5.xml"/><Relationship Id="rId10" Type="http://schemas.openxmlformats.org/officeDocument/2006/relationships/image" Target="../media/image8.png"/><Relationship Id="rId4" Type="http://schemas.openxmlformats.org/officeDocument/2006/relationships/diagramData" Target="../diagrams/data5.xml"/><Relationship Id="rId9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6.xml"/><Relationship Id="rId3" Type="http://schemas.openxmlformats.org/officeDocument/2006/relationships/image" Target="../media/image3.png"/><Relationship Id="rId7" Type="http://schemas.openxmlformats.org/officeDocument/2006/relationships/diagramLayout" Target="../diagrams/layout6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diagramData" Target="../diagrams/data6.xml"/><Relationship Id="rId5" Type="http://schemas.openxmlformats.org/officeDocument/2006/relationships/image" Target="../media/image9.jpg"/><Relationship Id="rId10" Type="http://schemas.microsoft.com/office/2007/relationships/diagramDrawing" Target="../diagrams/drawing6.xml"/><Relationship Id="rId4" Type="http://schemas.openxmlformats.org/officeDocument/2006/relationships/image" Target="../media/image4.png"/><Relationship Id="rId9" Type="http://schemas.openxmlformats.org/officeDocument/2006/relationships/diagramColors" Target="../diagrams/colors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="" xmlns:a16="http://schemas.microsoft.com/office/drawing/2014/main" id="{6C94E270-668B-49FC-95B0-476EE6C4367B}"/>
              </a:ext>
            </a:extLst>
          </p:cNvPr>
          <p:cNvSpPr txBox="1"/>
          <p:nvPr/>
        </p:nvSpPr>
        <p:spPr>
          <a:xfrm>
            <a:off x="1571625" y="4220466"/>
            <a:ext cx="60960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MX" dirty="0"/>
              <a:t>La formación dentro del </a:t>
            </a:r>
            <a:r>
              <a:rPr lang="es-MX" b="1" i="1" dirty="0"/>
              <a:t>curso investigación en Ciencias Sociales y humanas IV, </a:t>
            </a:r>
            <a:r>
              <a:rPr lang="es-MX" dirty="0"/>
              <a:t>ubicada en octavo semestre, permite que el estudiante se integre a un grupo de investigación institucional categorizado.</a:t>
            </a:r>
            <a:endParaRPr lang="es-CO" dirty="0"/>
          </a:p>
        </p:txBody>
      </p:sp>
      <p:pic>
        <p:nvPicPr>
          <p:cNvPr id="5" name="Imagen 4">
            <a:extLst>
              <a:ext uri="{FF2B5EF4-FFF2-40B4-BE49-F238E27FC236}">
                <a16:creationId xmlns="" xmlns:a16="http://schemas.microsoft.com/office/drawing/2014/main" id="{63068DA4-BC35-4502-9C9D-B5FBAF76B7D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8618" y="3868503"/>
            <a:ext cx="3797288" cy="2526923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="" xmlns:a16="http://schemas.microsoft.com/office/drawing/2014/main" id="{4F738C6E-A06A-43C8-9195-D98EDE8D3B53}"/>
              </a:ext>
            </a:extLst>
          </p:cNvPr>
          <p:cNvSpPr txBox="1"/>
          <p:nvPr/>
        </p:nvSpPr>
        <p:spPr>
          <a:xfrm>
            <a:off x="914400" y="1165831"/>
            <a:ext cx="9029700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MX" sz="5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CURSO INVESTIGACIÓN EN CIENCIAS SOCIALES Y HUMANAS IV</a:t>
            </a:r>
            <a:endParaRPr lang="es-CO" sz="56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2" name="AUD-20220321-WA0017 (mp3cut.net)">
            <a:hlinkClick r:id="" action="ppaction://media"/>
            <a:extLst>
              <a:ext uri="{FF2B5EF4-FFF2-40B4-BE49-F238E27FC236}">
                <a16:creationId xmlns="" xmlns:a16="http://schemas.microsoft.com/office/drawing/2014/main" id="{FBA5259C-1566-4E6C-B927-5CD0132FB54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139488" y="1133475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9639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18620">
        <p14:flip dir="r"/>
      </p:transition>
    </mc:Choice>
    <mc:Fallback xmlns="">
      <p:transition spd="slow" advTm="1862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62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 showWhenStopped="0">
                <p:cTn id="12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>
            <a:extLst>
              <a:ext uri="{FF2B5EF4-FFF2-40B4-BE49-F238E27FC236}">
                <a16:creationId xmlns="" xmlns:a16="http://schemas.microsoft.com/office/drawing/2014/main" id="{703B16CA-B08A-4051-903D-6E0F581A774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82464419"/>
              </p:ext>
            </p:extLst>
          </p:nvPr>
        </p:nvGraphicFramePr>
        <p:xfrm>
          <a:off x="2456121" y="1200150"/>
          <a:ext cx="7432158" cy="14669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18" name="Diagrama 17">
            <a:extLst>
              <a:ext uri="{FF2B5EF4-FFF2-40B4-BE49-F238E27FC236}">
                <a16:creationId xmlns="" xmlns:a16="http://schemas.microsoft.com/office/drawing/2014/main" id="{8F771966-E049-435E-B5C9-0C771C8ADC0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41371248"/>
              </p:ext>
            </p:extLst>
          </p:nvPr>
        </p:nvGraphicFramePr>
        <p:xfrm>
          <a:off x="829340" y="2286000"/>
          <a:ext cx="10388009" cy="3371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pic>
        <p:nvPicPr>
          <p:cNvPr id="20" name="Imagen 19">
            <a:extLst>
              <a:ext uri="{FF2B5EF4-FFF2-40B4-BE49-F238E27FC236}">
                <a16:creationId xmlns="" xmlns:a16="http://schemas.microsoft.com/office/drawing/2014/main" id="{C8E61FBC-B764-4A00-9EDA-3C973DDD6C73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9432" y="5076825"/>
            <a:ext cx="3924300" cy="1162050"/>
          </a:xfrm>
          <a:prstGeom prst="rect">
            <a:avLst/>
          </a:prstGeom>
        </p:spPr>
      </p:pic>
      <p:pic>
        <p:nvPicPr>
          <p:cNvPr id="3" name="AUD-20220321-WA0017 (mp3cut.net) (1)">
            <a:hlinkClick r:id="" action="ppaction://media"/>
            <a:extLst>
              <a:ext uri="{FF2B5EF4-FFF2-40B4-BE49-F238E27FC236}">
                <a16:creationId xmlns="" xmlns:a16="http://schemas.microsoft.com/office/drawing/2014/main" id="{7076B3E3-9AE9-4AAA-A2E3-07B11650A1D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5"/>
          <a:stretch>
            <a:fillRect/>
          </a:stretch>
        </p:blipFill>
        <p:spPr>
          <a:xfrm>
            <a:off x="11064875" y="1092200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4900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59620">
        <p14:flip dir="r"/>
      </p:transition>
    </mc:Choice>
    <mc:Fallback xmlns="">
      <p:transition spd="slow" advTm="5962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961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>
            <a:extLst>
              <a:ext uri="{FF2B5EF4-FFF2-40B4-BE49-F238E27FC236}">
                <a16:creationId xmlns="" xmlns:a16="http://schemas.microsoft.com/office/drawing/2014/main" id="{8B2AB458-DA97-4784-818A-D43E9023A85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36357028"/>
              </p:ext>
            </p:extLst>
          </p:nvPr>
        </p:nvGraphicFramePr>
        <p:xfrm>
          <a:off x="1085850" y="638175"/>
          <a:ext cx="9201150" cy="5592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10" name="Imagen 9">
            <a:extLst>
              <a:ext uri="{FF2B5EF4-FFF2-40B4-BE49-F238E27FC236}">
                <a16:creationId xmlns="" xmlns:a16="http://schemas.microsoft.com/office/drawing/2014/main" id="{582EDCC9-95EC-463C-97AF-6C8E27F3245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9035459" y="2124961"/>
            <a:ext cx="3924300" cy="1162050"/>
          </a:xfrm>
          <a:prstGeom prst="rect">
            <a:avLst/>
          </a:prstGeom>
        </p:spPr>
      </p:pic>
      <p:pic>
        <p:nvPicPr>
          <p:cNvPr id="2" name="AUD-20220321-WA0017 (mp3cut.net) (2)">
            <a:hlinkClick r:id="" action="ppaction://media"/>
            <a:extLst>
              <a:ext uri="{FF2B5EF4-FFF2-40B4-BE49-F238E27FC236}">
                <a16:creationId xmlns="" xmlns:a16="http://schemas.microsoft.com/office/drawing/2014/main" id="{A19447D4-999E-432F-BB74-B9FADE7167D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11150600" y="5641975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488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58220">
        <p14:flip dir="r"/>
      </p:transition>
    </mc:Choice>
    <mc:Fallback xmlns="">
      <p:transition spd="slow" advTm="5822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822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>
            <a:extLst>
              <a:ext uri="{FF2B5EF4-FFF2-40B4-BE49-F238E27FC236}">
                <a16:creationId xmlns="" xmlns:a16="http://schemas.microsoft.com/office/drawing/2014/main" id="{6040B351-8782-47FD-A4C4-2733F580FE6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89161524"/>
              </p:ext>
            </p:extLst>
          </p:nvPr>
        </p:nvGraphicFramePr>
        <p:xfrm>
          <a:off x="1041990" y="776176"/>
          <a:ext cx="10322885" cy="48165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5" name="Imagen 4">
            <a:extLst>
              <a:ext uri="{FF2B5EF4-FFF2-40B4-BE49-F238E27FC236}">
                <a16:creationId xmlns="" xmlns:a16="http://schemas.microsoft.com/office/drawing/2014/main" id="{A2C17822-8B9E-4510-8091-2D3F43A6554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0576" y="5017017"/>
            <a:ext cx="3924300" cy="1162050"/>
          </a:xfrm>
          <a:prstGeom prst="rect">
            <a:avLst/>
          </a:prstGeom>
        </p:spPr>
      </p:pic>
      <p:pic>
        <p:nvPicPr>
          <p:cNvPr id="3" name="AUD-20220321-WA0018 (mp3cut.net) (1)">
            <a:hlinkClick r:id="" action="ppaction://media"/>
            <a:extLst>
              <a:ext uri="{FF2B5EF4-FFF2-40B4-BE49-F238E27FC236}">
                <a16:creationId xmlns="" xmlns:a16="http://schemas.microsoft.com/office/drawing/2014/main" id="{98B696D1-65D9-450E-8137-D3B15B9EC65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1304925" y="5918200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5757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90380">
        <p14:flip dir="r"/>
      </p:transition>
    </mc:Choice>
    <mc:Fallback xmlns="">
      <p:transition spd="slow" advTm="9038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038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4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Graphic spid="2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>
            <a:extLst>
              <a:ext uri="{FF2B5EF4-FFF2-40B4-BE49-F238E27FC236}">
                <a16:creationId xmlns="" xmlns:a16="http://schemas.microsoft.com/office/drawing/2014/main" id="{7D9132AF-EF5A-4FDD-9B3D-49C3449FD23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06195955"/>
              </p:ext>
            </p:extLst>
          </p:nvPr>
        </p:nvGraphicFramePr>
        <p:xfrm>
          <a:off x="669851" y="712381"/>
          <a:ext cx="10363274" cy="53942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6" name="Imagen 5">
            <a:extLst>
              <a:ext uri="{FF2B5EF4-FFF2-40B4-BE49-F238E27FC236}">
                <a16:creationId xmlns="" xmlns:a16="http://schemas.microsoft.com/office/drawing/2014/main" id="{977B0960-1C48-417A-A4AF-063184BAE7C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9855200" y="3326440"/>
            <a:ext cx="3924300" cy="1162050"/>
          </a:xfrm>
          <a:prstGeom prst="rect">
            <a:avLst/>
          </a:prstGeom>
        </p:spPr>
      </p:pic>
      <p:pic>
        <p:nvPicPr>
          <p:cNvPr id="2" name="AUD-20220321-WA0018 (mp3cut.net) (2)">
            <a:hlinkClick r:id="" action="ppaction://media"/>
            <a:extLst>
              <a:ext uri="{FF2B5EF4-FFF2-40B4-BE49-F238E27FC236}">
                <a16:creationId xmlns="" xmlns:a16="http://schemas.microsoft.com/office/drawing/2014/main" id="{D13E6C7E-3000-4D11-A071-B9C2EFBE513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11033125" y="1271588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9740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104450">
        <p14:flip dir="r"/>
      </p:transition>
    </mc:Choice>
    <mc:Fallback xmlns="">
      <p:transition spd="slow" advTm="10445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4448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>
            <a:extLst>
              <a:ext uri="{FF2B5EF4-FFF2-40B4-BE49-F238E27FC236}">
                <a16:creationId xmlns="" xmlns:a16="http://schemas.microsoft.com/office/drawing/2014/main" id="{3F6D81C7-B083-478E-82FE-089A8CB72EB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29" name="Picture 28">
              <a:extLst>
                <a:ext uri="{FF2B5EF4-FFF2-40B4-BE49-F238E27FC236}">
                  <a16:creationId xmlns="" xmlns:a16="http://schemas.microsoft.com/office/drawing/2014/main" id="{8398EDA2-4889-433D-AC01-5214D79764ED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30" name="Rectangle 29">
              <a:extLst>
                <a:ext uri="{FF2B5EF4-FFF2-40B4-BE49-F238E27FC236}">
                  <a16:creationId xmlns="" xmlns:a16="http://schemas.microsoft.com/office/drawing/2014/main" id="{0099D46A-AF52-46FD-938B-D31189460A2F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31" name="Picture 30">
              <a:extLst>
                <a:ext uri="{FF2B5EF4-FFF2-40B4-BE49-F238E27FC236}">
                  <a16:creationId xmlns="" xmlns:a16="http://schemas.microsoft.com/office/drawing/2014/main" id="{C933E919-C473-4F0E-9DBC-CC65FC9E926E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32" name="Picture 31">
              <a:extLst>
                <a:ext uri="{FF2B5EF4-FFF2-40B4-BE49-F238E27FC236}">
                  <a16:creationId xmlns="" xmlns:a16="http://schemas.microsoft.com/office/drawing/2014/main" id="{FBBF3BDD-5C99-4FDC-BBCB-E711359D93F6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cxnSp>
        <p:nvCxnSpPr>
          <p:cNvPr id="34" name="Straight Connector 33">
            <a:extLst>
              <a:ext uri="{FF2B5EF4-FFF2-40B4-BE49-F238E27FC236}">
                <a16:creationId xmlns="" xmlns:a16="http://schemas.microsoft.com/office/drawing/2014/main" id="{F06B54F2-CD11-4359-A7D6-DA7C76C091A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Imagen 5" descr="Texto&#10;&#10;Descripción generada automáticamente">
            <a:extLst>
              <a:ext uri="{FF2B5EF4-FFF2-40B4-BE49-F238E27FC236}">
                <a16:creationId xmlns="" xmlns:a16="http://schemas.microsoft.com/office/drawing/2014/main" id="{47340DFB-3EED-42B8-B10C-BE97872D28C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4269" y="3721861"/>
            <a:ext cx="2739728" cy="811278"/>
          </a:xfrm>
          <a:prstGeom prst="rect">
            <a:avLst/>
          </a:prstGeom>
          <a:ln w="57150" cmpd="thickThin">
            <a:solidFill>
              <a:srgbClr val="7F7F7F"/>
            </a:solidFill>
            <a:miter lim="800000"/>
          </a:ln>
        </p:spPr>
      </p:pic>
      <p:graphicFrame>
        <p:nvGraphicFramePr>
          <p:cNvPr id="5" name="CuadroTexto 2">
            <a:extLst>
              <a:ext uri="{FF2B5EF4-FFF2-40B4-BE49-F238E27FC236}">
                <a16:creationId xmlns="" xmlns:a16="http://schemas.microsoft.com/office/drawing/2014/main" id="{98A2DB79-23CC-3674-B83A-F13FFFC9F1D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04292243"/>
              </p:ext>
            </p:extLst>
          </p:nvPr>
        </p:nvGraphicFramePr>
        <p:xfrm>
          <a:off x="4639732" y="2556932"/>
          <a:ext cx="6256863" cy="33189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  <p:extLst>
      <p:ext uri="{BB962C8B-B14F-4D97-AF65-F5344CB8AC3E}">
        <p14:creationId xmlns:p14="http://schemas.microsoft.com/office/powerpoint/2010/main" val="2820455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9D9BA3C8-445E-415A-80F5-32F19813258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/>
              <a:t>FINALIZACION DE TEMA</a:t>
            </a:r>
            <a:endParaRPr lang="es-CO" dirty="0"/>
          </a:p>
        </p:txBody>
      </p:sp>
      <p:sp>
        <p:nvSpPr>
          <p:cNvPr id="3" name="Subtítulo 2">
            <a:extLst>
              <a:ext uri="{FF2B5EF4-FFF2-40B4-BE49-F238E27FC236}">
                <a16:creationId xmlns="" xmlns:a16="http://schemas.microsoft.com/office/drawing/2014/main" id="{7906F9A0-793B-4D73-9FC9-D4EC7617EEA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MX" dirty="0"/>
              <a:t>GUADALUPE MARGARITA CARDEÑO SANMIGUEL</a:t>
            </a:r>
          </a:p>
          <a:p>
            <a:r>
              <a:rPr lang="es-MX" dirty="0" smtClean="0"/>
              <a:t>2022-1</a:t>
            </a:r>
            <a:endParaRPr lang="es-MX" dirty="0"/>
          </a:p>
          <a:p>
            <a:endParaRPr lang="es-CO" dirty="0"/>
          </a:p>
        </p:txBody>
      </p:sp>
      <p:pic>
        <p:nvPicPr>
          <p:cNvPr id="5" name="Imagen 4">
            <a:extLst>
              <a:ext uri="{FF2B5EF4-FFF2-40B4-BE49-F238E27FC236}">
                <a16:creationId xmlns="" xmlns:a16="http://schemas.microsoft.com/office/drawing/2014/main" id="{407E213C-EEE8-4EBF-B9FC-E3C01D0AF7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4361" y="5540177"/>
            <a:ext cx="3924300" cy="1162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1974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50">
        <p14:flip dir="r"/>
      </p:transition>
    </mc:Choice>
    <mc:Fallback xmlns="">
      <p:transition spd="slow" advTm="450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ánico">
  <a:themeElements>
    <a:clrScheme name="Orgánico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ánico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ánico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TM02900743[[fn=Orgánico]]</Template>
  <TotalTime>75</TotalTime>
  <Words>669</Words>
  <Application>Microsoft Office PowerPoint</Application>
  <PresentationFormat>Panorámica</PresentationFormat>
  <Paragraphs>26</Paragraphs>
  <Slides>7</Slides>
  <Notes>0</Notes>
  <HiddenSlides>0</HiddenSlides>
  <MMClips>5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10" baseType="lpstr">
      <vt:lpstr>Arial</vt:lpstr>
      <vt:lpstr>Garamond</vt:lpstr>
      <vt:lpstr>Orgánico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FINALIZACION DE TEMA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Gisella</dc:creator>
  <cp:lastModifiedBy>Patricia</cp:lastModifiedBy>
  <cp:revision>5</cp:revision>
  <dcterms:created xsi:type="dcterms:W3CDTF">2022-03-22T18:09:28Z</dcterms:created>
  <dcterms:modified xsi:type="dcterms:W3CDTF">2022-06-14T02:46:09Z</dcterms:modified>
</cp:coreProperties>
</file>