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05EB39-B6C4-41BC-8A38-FB360E1BD939}" v="25" dt="2022-03-24T00:52:19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sella" userId="e456131cd3383a4a" providerId="LiveId" clId="{3305EB39-B6C4-41BC-8A38-FB360E1BD939}"/>
    <pc:docChg chg="custSel modSld">
      <pc:chgData name="Gisella" userId="e456131cd3383a4a" providerId="LiveId" clId="{3305EB39-B6C4-41BC-8A38-FB360E1BD939}" dt="2022-03-24T00:52:19.912" v="44" actId="14100"/>
      <pc:docMkLst>
        <pc:docMk/>
      </pc:docMkLst>
      <pc:sldChg chg="addSp delSp modSp mod delAnim">
        <pc:chgData name="Gisella" userId="e456131cd3383a4a" providerId="LiveId" clId="{3305EB39-B6C4-41BC-8A38-FB360E1BD939}" dt="2022-03-24T00:39:54.626" v="8" actId="1076"/>
        <pc:sldMkLst>
          <pc:docMk/>
          <pc:sldMk cId="806252108" sldId="257"/>
        </pc:sldMkLst>
        <pc:spChg chg="mod">
          <ac:chgData name="Gisella" userId="e456131cd3383a4a" providerId="LiveId" clId="{3305EB39-B6C4-41BC-8A38-FB360E1BD939}" dt="2022-03-24T00:39:54.626" v="8" actId="1076"/>
          <ac:spMkLst>
            <pc:docMk/>
            <pc:sldMk cId="806252108" sldId="257"/>
            <ac:spMk id="6" creationId="{00000000-0000-0000-0000-000000000000}"/>
          </ac:spMkLst>
        </pc:spChg>
        <pc:picChg chg="del">
          <ac:chgData name="Gisella" userId="e456131cd3383a4a" providerId="LiveId" clId="{3305EB39-B6C4-41BC-8A38-FB360E1BD939}" dt="2022-03-24T00:38:15.633" v="0" actId="478"/>
          <ac:picMkLst>
            <pc:docMk/>
            <pc:sldMk cId="806252108" sldId="257"/>
            <ac:picMk id="2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38:55.819" v="4" actId="167"/>
          <ac:picMkLst>
            <pc:docMk/>
            <pc:sldMk cId="806252108" sldId="257"/>
            <ac:picMk id="1026" creationId="{57FA7025-B152-4097-8698-8CBD02207911}"/>
          </ac:picMkLst>
        </pc:picChg>
      </pc:sldChg>
      <pc:sldChg chg="delSp modSp mod delAnim">
        <pc:chgData name="Gisella" userId="e456131cd3383a4a" providerId="LiveId" clId="{3305EB39-B6C4-41BC-8A38-FB360E1BD939}" dt="2022-03-24T00:43:54.006" v="12" actId="1076"/>
        <pc:sldMkLst>
          <pc:docMk/>
          <pc:sldMk cId="1741990595" sldId="258"/>
        </pc:sldMkLst>
        <pc:picChg chg="del">
          <ac:chgData name="Gisella" userId="e456131cd3383a4a" providerId="LiveId" clId="{3305EB39-B6C4-41BC-8A38-FB360E1BD939}" dt="2022-03-24T00:43:47.406" v="9" actId="478"/>
          <ac:picMkLst>
            <pc:docMk/>
            <pc:sldMk cId="1741990595" sldId="258"/>
            <ac:picMk id="2" creationId="{00000000-0000-0000-0000-000000000000}"/>
          </ac:picMkLst>
        </pc:picChg>
        <pc:picChg chg="mod">
          <ac:chgData name="Gisella" userId="e456131cd3383a4a" providerId="LiveId" clId="{3305EB39-B6C4-41BC-8A38-FB360E1BD939}" dt="2022-03-24T00:43:54.006" v="12" actId="1076"/>
          <ac:picMkLst>
            <pc:docMk/>
            <pc:sldMk cId="1741990595" sldId="258"/>
            <ac:picMk id="5" creationId="{00000000-0000-0000-0000-000000000000}"/>
          </ac:picMkLst>
        </pc:picChg>
      </pc:sldChg>
      <pc:sldChg chg="addSp delSp modSp mod delAnim">
        <pc:chgData name="Gisella" userId="e456131cd3383a4a" providerId="LiveId" clId="{3305EB39-B6C4-41BC-8A38-FB360E1BD939}" dt="2022-03-24T00:48:03.920" v="18" actId="1076"/>
        <pc:sldMkLst>
          <pc:docMk/>
          <pc:sldMk cId="2448273202" sldId="259"/>
        </pc:sldMkLst>
        <pc:spChg chg="mod">
          <ac:chgData name="Gisella" userId="e456131cd3383a4a" providerId="LiveId" clId="{3305EB39-B6C4-41BC-8A38-FB360E1BD939}" dt="2022-03-24T00:47:39.988" v="14"/>
          <ac:spMkLst>
            <pc:docMk/>
            <pc:sldMk cId="2448273202" sldId="259"/>
            <ac:spMk id="3" creationId="{00000000-0000-0000-0000-000000000000}"/>
          </ac:spMkLst>
        </pc:spChg>
        <pc:picChg chg="del">
          <ac:chgData name="Gisella" userId="e456131cd3383a4a" providerId="LiveId" clId="{3305EB39-B6C4-41BC-8A38-FB360E1BD939}" dt="2022-03-24T00:46:41.818" v="13" actId="478"/>
          <ac:picMkLst>
            <pc:docMk/>
            <pc:sldMk cId="2448273202" sldId="259"/>
            <ac:picMk id="2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47:52.377" v="16" actId="1076"/>
          <ac:picMkLst>
            <pc:docMk/>
            <pc:sldMk cId="2448273202" sldId="259"/>
            <ac:picMk id="2050" creationId="{66D984B9-B7AE-4802-95F4-6F7A1FAD20AD}"/>
          </ac:picMkLst>
        </pc:picChg>
        <pc:picChg chg="add mod">
          <ac:chgData name="Gisella" userId="e456131cd3383a4a" providerId="LiveId" clId="{3305EB39-B6C4-41BC-8A38-FB360E1BD939}" dt="2022-03-24T00:48:03.920" v="18" actId="1076"/>
          <ac:picMkLst>
            <pc:docMk/>
            <pc:sldMk cId="2448273202" sldId="259"/>
            <ac:picMk id="2052" creationId="{0F97419F-5168-4F94-A512-3F492786B171}"/>
          </ac:picMkLst>
        </pc:picChg>
      </pc:sldChg>
      <pc:sldChg chg="addSp delSp modSp mod delAnim chgLayout">
        <pc:chgData name="Gisella" userId="e456131cd3383a4a" providerId="LiveId" clId="{3305EB39-B6C4-41BC-8A38-FB360E1BD939}" dt="2022-03-24T00:49:11.073" v="25" actId="1076"/>
        <pc:sldMkLst>
          <pc:docMk/>
          <pc:sldMk cId="3265391967" sldId="260"/>
        </pc:sldMkLst>
        <pc:picChg chg="del">
          <ac:chgData name="Gisella" userId="e456131cd3383a4a" providerId="LiveId" clId="{3305EB39-B6C4-41BC-8A38-FB360E1BD939}" dt="2022-03-24T00:48:07.195" v="19" actId="478"/>
          <ac:picMkLst>
            <pc:docMk/>
            <pc:sldMk cId="3265391967" sldId="260"/>
            <ac:picMk id="2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48:46.549" v="21" actId="1076"/>
          <ac:picMkLst>
            <pc:docMk/>
            <pc:sldMk cId="3265391967" sldId="260"/>
            <ac:picMk id="3074" creationId="{4D4003BD-566A-41D6-81BD-B2A43FA49BA4}"/>
          </ac:picMkLst>
        </pc:picChg>
        <pc:picChg chg="add mod">
          <ac:chgData name="Gisella" userId="e456131cd3383a4a" providerId="LiveId" clId="{3305EB39-B6C4-41BC-8A38-FB360E1BD939}" dt="2022-03-24T00:49:11.073" v="25" actId="1076"/>
          <ac:picMkLst>
            <pc:docMk/>
            <pc:sldMk cId="3265391967" sldId="260"/>
            <ac:picMk id="3076" creationId="{229BAE36-C4D7-4314-A840-300F89CB78A0}"/>
          </ac:picMkLst>
        </pc:picChg>
      </pc:sldChg>
      <pc:sldChg chg="addSp delSp modSp mod delAnim">
        <pc:chgData name="Gisella" userId="e456131cd3383a4a" providerId="LiveId" clId="{3305EB39-B6C4-41BC-8A38-FB360E1BD939}" dt="2022-03-24T00:51:16.049" v="33" actId="1076"/>
        <pc:sldMkLst>
          <pc:docMk/>
          <pc:sldMk cId="1772991406" sldId="261"/>
        </pc:sldMkLst>
        <pc:spChg chg="mod">
          <ac:chgData name="Gisella" userId="e456131cd3383a4a" providerId="LiveId" clId="{3305EB39-B6C4-41BC-8A38-FB360E1BD939}" dt="2022-03-24T00:51:16.049" v="33" actId="1076"/>
          <ac:spMkLst>
            <pc:docMk/>
            <pc:sldMk cId="1772991406" sldId="261"/>
            <ac:spMk id="7" creationId="{00000000-0000-0000-0000-000000000000}"/>
          </ac:spMkLst>
        </pc:spChg>
        <pc:picChg chg="del">
          <ac:chgData name="Gisella" userId="e456131cd3383a4a" providerId="LiveId" clId="{3305EB39-B6C4-41BC-8A38-FB360E1BD939}" dt="2022-03-24T00:49:17.682" v="26" actId="478"/>
          <ac:picMkLst>
            <pc:docMk/>
            <pc:sldMk cId="1772991406" sldId="261"/>
            <ac:picMk id="2" creationId="{00000000-0000-0000-0000-000000000000}"/>
          </ac:picMkLst>
        </pc:picChg>
        <pc:picChg chg="del mod">
          <ac:chgData name="Gisella" userId="e456131cd3383a4a" providerId="LiveId" clId="{3305EB39-B6C4-41BC-8A38-FB360E1BD939}" dt="2022-03-24T00:51:13.165" v="32" actId="478"/>
          <ac:picMkLst>
            <pc:docMk/>
            <pc:sldMk cId="1772991406" sldId="261"/>
            <ac:picMk id="8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51:11.456" v="31" actId="1076"/>
          <ac:picMkLst>
            <pc:docMk/>
            <pc:sldMk cId="1772991406" sldId="261"/>
            <ac:picMk id="4098" creationId="{88C6ED2A-07E7-40CD-B19B-7DE88A62D4FD}"/>
          </ac:picMkLst>
        </pc:picChg>
      </pc:sldChg>
      <pc:sldChg chg="addSp delSp modSp mod delAnim">
        <pc:chgData name="Gisella" userId="e456131cd3383a4a" providerId="LiveId" clId="{3305EB39-B6C4-41BC-8A38-FB360E1BD939}" dt="2022-03-24T00:51:56.048" v="38" actId="1076"/>
        <pc:sldMkLst>
          <pc:docMk/>
          <pc:sldMk cId="1709541292" sldId="262"/>
        </pc:sldMkLst>
        <pc:picChg chg="del">
          <ac:chgData name="Gisella" userId="e456131cd3383a4a" providerId="LiveId" clId="{3305EB39-B6C4-41BC-8A38-FB360E1BD939}" dt="2022-03-24T00:51:26.842" v="34" actId="478"/>
          <ac:picMkLst>
            <pc:docMk/>
            <pc:sldMk cId="1709541292" sldId="262"/>
            <ac:picMk id="2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51:56.048" v="38" actId="1076"/>
          <ac:picMkLst>
            <pc:docMk/>
            <pc:sldMk cId="1709541292" sldId="262"/>
            <ac:picMk id="5122" creationId="{99256D3E-7E3C-4028-B2E5-65ACED354D35}"/>
          </ac:picMkLst>
        </pc:picChg>
      </pc:sldChg>
      <pc:sldChg chg="addSp delSp modSp mod delAnim">
        <pc:chgData name="Gisella" userId="e456131cd3383a4a" providerId="LiveId" clId="{3305EB39-B6C4-41BC-8A38-FB360E1BD939}" dt="2022-03-24T00:52:19.912" v="44" actId="14100"/>
        <pc:sldMkLst>
          <pc:docMk/>
          <pc:sldMk cId="386174024" sldId="263"/>
        </pc:sldMkLst>
        <pc:picChg chg="del">
          <ac:chgData name="Gisella" userId="e456131cd3383a4a" providerId="LiveId" clId="{3305EB39-B6C4-41BC-8A38-FB360E1BD939}" dt="2022-03-24T00:51:59.265" v="39" actId="478"/>
          <ac:picMkLst>
            <pc:docMk/>
            <pc:sldMk cId="386174024" sldId="263"/>
            <ac:picMk id="2" creationId="{00000000-0000-0000-0000-000000000000}"/>
          </ac:picMkLst>
        </pc:picChg>
        <pc:picChg chg="add mod">
          <ac:chgData name="Gisella" userId="e456131cd3383a4a" providerId="LiveId" clId="{3305EB39-B6C4-41BC-8A38-FB360E1BD939}" dt="2022-03-24T00:52:19.912" v="44" actId="14100"/>
          <ac:picMkLst>
            <pc:docMk/>
            <pc:sldMk cId="386174024" sldId="263"/>
            <ac:picMk id="6146" creationId="{38D7FF78-33BD-493D-BFA3-D2BE770357D4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40D15-C332-421B-A553-4A8E2FCC16C9}" type="doc">
      <dgm:prSet loTypeId="urn:microsoft.com/office/officeart/2005/8/layout/target3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8BA6E35B-C794-4607-88CC-A4A5F5011B68}">
      <dgm:prSet/>
      <dgm:spPr/>
      <dgm:t>
        <a:bodyPr/>
        <a:lstStyle/>
        <a:p>
          <a:pPr rtl="0"/>
          <a:r>
            <a:rPr lang="es-ES" dirty="0"/>
            <a:t>1-Igualdad en edad cronológica, No superior a 5 años. Porque se convierte en error de juicio. </a:t>
          </a:r>
          <a:endParaRPr lang="es-CO" dirty="0"/>
        </a:p>
      </dgm:t>
    </dgm:pt>
    <dgm:pt modelId="{829C237F-1521-465C-BC95-8D318B6F9E0F}" type="parTrans" cxnId="{A061F243-1380-4BB1-97FD-DCF62982DB8F}">
      <dgm:prSet/>
      <dgm:spPr/>
      <dgm:t>
        <a:bodyPr/>
        <a:lstStyle/>
        <a:p>
          <a:endParaRPr lang="es-CO"/>
        </a:p>
      </dgm:t>
    </dgm:pt>
    <dgm:pt modelId="{13752DC8-D6E1-4F0B-B843-DCC2D77575CA}" type="sibTrans" cxnId="{A061F243-1380-4BB1-97FD-DCF62982DB8F}">
      <dgm:prSet/>
      <dgm:spPr/>
      <dgm:t>
        <a:bodyPr/>
        <a:lstStyle/>
        <a:p>
          <a:endParaRPr lang="es-CO"/>
        </a:p>
      </dgm:t>
    </dgm:pt>
    <dgm:pt modelId="{F5DF69B2-6253-4F78-BBE9-91909C0EF404}">
      <dgm:prSet/>
      <dgm:spPr/>
      <dgm:t>
        <a:bodyPr/>
        <a:lstStyle/>
        <a:p>
          <a:pPr rtl="0"/>
          <a:r>
            <a:rPr lang="es-ES"/>
            <a:t>2-Igualdad en estrato socioeconómico. Deben estar en los mismos niveles.</a:t>
          </a:r>
          <a:endParaRPr lang="es-CO"/>
        </a:p>
      </dgm:t>
    </dgm:pt>
    <dgm:pt modelId="{C14E9A07-EB9B-4F80-99F1-A07119A9DE74}" type="parTrans" cxnId="{6113F099-E4F9-416E-9924-09A365108848}">
      <dgm:prSet/>
      <dgm:spPr/>
      <dgm:t>
        <a:bodyPr/>
        <a:lstStyle/>
        <a:p>
          <a:endParaRPr lang="es-CO"/>
        </a:p>
      </dgm:t>
    </dgm:pt>
    <dgm:pt modelId="{03CA236A-CBCB-434A-BA38-F3736701569D}" type="sibTrans" cxnId="{6113F099-E4F9-416E-9924-09A365108848}">
      <dgm:prSet/>
      <dgm:spPr/>
      <dgm:t>
        <a:bodyPr/>
        <a:lstStyle/>
        <a:p>
          <a:endParaRPr lang="es-CO"/>
        </a:p>
      </dgm:t>
    </dgm:pt>
    <dgm:pt modelId="{E37BA1B8-9AA6-4568-84C3-BCE7201A3DB1}">
      <dgm:prSet/>
      <dgm:spPr/>
      <dgm:t>
        <a:bodyPr/>
        <a:lstStyle/>
        <a:p>
          <a:pPr rtl="0"/>
          <a:r>
            <a:rPr lang="es-ES" dirty="0"/>
            <a:t>3-Igualdad en nivel educativo. Sino se encuentra en igual condición, las temáticas se reducen y la fluidez verbal para una buena comunicación es nula.</a:t>
          </a:r>
          <a:endParaRPr lang="es-CO" dirty="0"/>
        </a:p>
      </dgm:t>
    </dgm:pt>
    <dgm:pt modelId="{833C57C6-4CB0-41F0-A53A-E6BE573CD788}" type="parTrans" cxnId="{97E3A0C5-A016-498D-867F-AB6055232B54}">
      <dgm:prSet/>
      <dgm:spPr/>
      <dgm:t>
        <a:bodyPr/>
        <a:lstStyle/>
        <a:p>
          <a:endParaRPr lang="es-CO"/>
        </a:p>
      </dgm:t>
    </dgm:pt>
    <dgm:pt modelId="{CC2795A6-9538-40A5-B28B-612489119C6D}" type="sibTrans" cxnId="{97E3A0C5-A016-498D-867F-AB6055232B54}">
      <dgm:prSet/>
      <dgm:spPr/>
      <dgm:t>
        <a:bodyPr/>
        <a:lstStyle/>
        <a:p>
          <a:endParaRPr lang="es-CO"/>
        </a:p>
      </dgm:t>
    </dgm:pt>
    <dgm:pt modelId="{8E2BFEA8-795C-4B67-B229-F3E9AC4504C5}">
      <dgm:prSet/>
      <dgm:spPr/>
      <dgm:t>
        <a:bodyPr/>
        <a:lstStyle/>
        <a:p>
          <a:pPr rtl="0"/>
          <a:r>
            <a:rPr lang="es-ES"/>
            <a:t>4-Igualdad en salarios de trabajo (De lo contrario hay rivalidad).</a:t>
          </a:r>
          <a:endParaRPr lang="es-CO"/>
        </a:p>
      </dgm:t>
    </dgm:pt>
    <dgm:pt modelId="{D199A4C6-3AEC-4670-9F94-CB55573178D3}" type="parTrans" cxnId="{FCA2014B-5A4C-4619-8B1C-D6B471AF1140}">
      <dgm:prSet/>
      <dgm:spPr/>
      <dgm:t>
        <a:bodyPr/>
        <a:lstStyle/>
        <a:p>
          <a:endParaRPr lang="es-CO"/>
        </a:p>
      </dgm:t>
    </dgm:pt>
    <dgm:pt modelId="{C7FCED40-6E1E-4E97-807E-213F31DDB5B3}" type="sibTrans" cxnId="{FCA2014B-5A4C-4619-8B1C-D6B471AF1140}">
      <dgm:prSet/>
      <dgm:spPr/>
      <dgm:t>
        <a:bodyPr/>
        <a:lstStyle/>
        <a:p>
          <a:endParaRPr lang="es-CO"/>
        </a:p>
      </dgm:t>
    </dgm:pt>
    <dgm:pt modelId="{984C6FB6-D2C5-484A-9048-375C7AC28E49}" type="pres">
      <dgm:prSet presAssocID="{AB640D15-C332-421B-A553-4A8E2FCC16C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E21E2E9-A8D9-46A1-9FD2-7A00EA7B421A}" type="pres">
      <dgm:prSet presAssocID="{8BA6E35B-C794-4607-88CC-A4A5F5011B68}" presName="circle1" presStyleLbl="node1" presStyleIdx="0" presStyleCnt="4"/>
      <dgm:spPr/>
    </dgm:pt>
    <dgm:pt modelId="{D80390D0-571F-4A33-BCF0-5B14B1BEFA13}" type="pres">
      <dgm:prSet presAssocID="{8BA6E35B-C794-4607-88CC-A4A5F5011B68}" presName="space" presStyleCnt="0"/>
      <dgm:spPr/>
    </dgm:pt>
    <dgm:pt modelId="{4CC19869-1E8F-44BB-9CF0-B4088F902A4A}" type="pres">
      <dgm:prSet presAssocID="{8BA6E35B-C794-4607-88CC-A4A5F5011B68}" presName="rect1" presStyleLbl="alignAcc1" presStyleIdx="0" presStyleCnt="4"/>
      <dgm:spPr/>
      <dgm:t>
        <a:bodyPr/>
        <a:lstStyle/>
        <a:p>
          <a:endParaRPr lang="es-CO"/>
        </a:p>
      </dgm:t>
    </dgm:pt>
    <dgm:pt modelId="{4082BAB5-45DD-463F-9E74-E2D1EC557389}" type="pres">
      <dgm:prSet presAssocID="{F5DF69B2-6253-4F78-BBE9-91909C0EF404}" presName="vertSpace2" presStyleLbl="node1" presStyleIdx="0" presStyleCnt="4"/>
      <dgm:spPr/>
    </dgm:pt>
    <dgm:pt modelId="{C9195971-B4DC-47C3-B8DB-317A1E33D0C4}" type="pres">
      <dgm:prSet presAssocID="{F5DF69B2-6253-4F78-BBE9-91909C0EF404}" presName="circle2" presStyleLbl="node1" presStyleIdx="1" presStyleCnt="4"/>
      <dgm:spPr/>
    </dgm:pt>
    <dgm:pt modelId="{82C6C1AC-3979-4DBA-8208-2227AEE2C333}" type="pres">
      <dgm:prSet presAssocID="{F5DF69B2-6253-4F78-BBE9-91909C0EF404}" presName="rect2" presStyleLbl="alignAcc1" presStyleIdx="1" presStyleCnt="4"/>
      <dgm:spPr/>
      <dgm:t>
        <a:bodyPr/>
        <a:lstStyle/>
        <a:p>
          <a:endParaRPr lang="es-CO"/>
        </a:p>
      </dgm:t>
    </dgm:pt>
    <dgm:pt modelId="{F1C051A5-4FEA-4375-8BDF-A8491909FA5C}" type="pres">
      <dgm:prSet presAssocID="{E37BA1B8-9AA6-4568-84C3-BCE7201A3DB1}" presName="vertSpace3" presStyleLbl="node1" presStyleIdx="1" presStyleCnt="4"/>
      <dgm:spPr/>
    </dgm:pt>
    <dgm:pt modelId="{828743B6-EBD1-4D84-88E8-F9A48E42B6EA}" type="pres">
      <dgm:prSet presAssocID="{E37BA1B8-9AA6-4568-84C3-BCE7201A3DB1}" presName="circle3" presStyleLbl="node1" presStyleIdx="2" presStyleCnt="4"/>
      <dgm:spPr/>
    </dgm:pt>
    <dgm:pt modelId="{C820F41D-78D1-4C35-A2B2-8A17BB4869BC}" type="pres">
      <dgm:prSet presAssocID="{E37BA1B8-9AA6-4568-84C3-BCE7201A3DB1}" presName="rect3" presStyleLbl="alignAcc1" presStyleIdx="2" presStyleCnt="4"/>
      <dgm:spPr/>
      <dgm:t>
        <a:bodyPr/>
        <a:lstStyle/>
        <a:p>
          <a:endParaRPr lang="es-CO"/>
        </a:p>
      </dgm:t>
    </dgm:pt>
    <dgm:pt modelId="{7DEDEBE1-AAE9-45C1-83E1-DE5363A31DF0}" type="pres">
      <dgm:prSet presAssocID="{8E2BFEA8-795C-4B67-B229-F3E9AC4504C5}" presName="vertSpace4" presStyleLbl="node1" presStyleIdx="2" presStyleCnt="4"/>
      <dgm:spPr/>
    </dgm:pt>
    <dgm:pt modelId="{28E416AA-7314-4B7C-801D-D490F338FF82}" type="pres">
      <dgm:prSet presAssocID="{8E2BFEA8-795C-4B67-B229-F3E9AC4504C5}" presName="circle4" presStyleLbl="node1" presStyleIdx="3" presStyleCnt="4"/>
      <dgm:spPr/>
    </dgm:pt>
    <dgm:pt modelId="{5114F3D4-4386-4F45-A945-2DDBD770F50E}" type="pres">
      <dgm:prSet presAssocID="{8E2BFEA8-795C-4B67-B229-F3E9AC4504C5}" presName="rect4" presStyleLbl="alignAcc1" presStyleIdx="3" presStyleCnt="4"/>
      <dgm:spPr/>
      <dgm:t>
        <a:bodyPr/>
        <a:lstStyle/>
        <a:p>
          <a:endParaRPr lang="es-CO"/>
        </a:p>
      </dgm:t>
    </dgm:pt>
    <dgm:pt modelId="{9D706390-3B79-4034-A9A9-5C8F71038CBE}" type="pres">
      <dgm:prSet presAssocID="{8BA6E35B-C794-4607-88CC-A4A5F5011B6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6DB0A9-40B4-4ED1-8208-645A6D4194D8}" type="pres">
      <dgm:prSet presAssocID="{F5DF69B2-6253-4F78-BBE9-91909C0EF404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785712-A272-47AE-AE72-2E3FCC19CCDD}" type="pres">
      <dgm:prSet presAssocID="{E37BA1B8-9AA6-4568-84C3-BCE7201A3DB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6C6DD5-86E5-40AD-9112-DA2959F12884}" type="pres">
      <dgm:prSet presAssocID="{8E2BFEA8-795C-4B67-B229-F3E9AC4504C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113F099-E4F9-416E-9924-09A365108848}" srcId="{AB640D15-C332-421B-A553-4A8E2FCC16C9}" destId="{F5DF69B2-6253-4F78-BBE9-91909C0EF404}" srcOrd="1" destOrd="0" parTransId="{C14E9A07-EB9B-4F80-99F1-A07119A9DE74}" sibTransId="{03CA236A-CBCB-434A-BA38-F3736701569D}"/>
    <dgm:cxn modelId="{49A14703-4122-4B4A-9633-FCCF0BD3D4FD}" type="presOf" srcId="{E37BA1B8-9AA6-4568-84C3-BCE7201A3DB1}" destId="{F2785712-A272-47AE-AE72-2E3FCC19CCDD}" srcOrd="1" destOrd="0" presId="urn:microsoft.com/office/officeart/2005/8/layout/target3"/>
    <dgm:cxn modelId="{97E3A0C5-A016-498D-867F-AB6055232B54}" srcId="{AB640D15-C332-421B-A553-4A8E2FCC16C9}" destId="{E37BA1B8-9AA6-4568-84C3-BCE7201A3DB1}" srcOrd="2" destOrd="0" parTransId="{833C57C6-4CB0-41F0-A53A-E6BE573CD788}" sibTransId="{CC2795A6-9538-40A5-B28B-612489119C6D}"/>
    <dgm:cxn modelId="{B60321E4-2ABB-4942-8726-202E784E46F7}" type="presOf" srcId="{8BA6E35B-C794-4607-88CC-A4A5F5011B68}" destId="{4CC19869-1E8F-44BB-9CF0-B4088F902A4A}" srcOrd="0" destOrd="0" presId="urn:microsoft.com/office/officeart/2005/8/layout/target3"/>
    <dgm:cxn modelId="{B984E809-A354-44C3-A5DF-D05ED5C95117}" type="presOf" srcId="{F5DF69B2-6253-4F78-BBE9-91909C0EF404}" destId="{0B6DB0A9-40B4-4ED1-8208-645A6D4194D8}" srcOrd="1" destOrd="0" presId="urn:microsoft.com/office/officeart/2005/8/layout/target3"/>
    <dgm:cxn modelId="{417B259D-475B-455C-9704-16252C2E99A1}" type="presOf" srcId="{8E2BFEA8-795C-4B67-B229-F3E9AC4504C5}" destId="{5114F3D4-4386-4F45-A945-2DDBD770F50E}" srcOrd="0" destOrd="0" presId="urn:microsoft.com/office/officeart/2005/8/layout/target3"/>
    <dgm:cxn modelId="{69F7A8A9-4A72-4409-9DF5-F67B79160F11}" type="presOf" srcId="{8BA6E35B-C794-4607-88CC-A4A5F5011B68}" destId="{9D706390-3B79-4034-A9A9-5C8F71038CBE}" srcOrd="1" destOrd="0" presId="urn:microsoft.com/office/officeart/2005/8/layout/target3"/>
    <dgm:cxn modelId="{0EF61E1D-7EC6-4D05-98F0-FA9F1E14DE89}" type="presOf" srcId="{AB640D15-C332-421B-A553-4A8E2FCC16C9}" destId="{984C6FB6-D2C5-484A-9048-375C7AC28E49}" srcOrd="0" destOrd="0" presId="urn:microsoft.com/office/officeart/2005/8/layout/target3"/>
    <dgm:cxn modelId="{A061F243-1380-4BB1-97FD-DCF62982DB8F}" srcId="{AB640D15-C332-421B-A553-4A8E2FCC16C9}" destId="{8BA6E35B-C794-4607-88CC-A4A5F5011B68}" srcOrd="0" destOrd="0" parTransId="{829C237F-1521-465C-BC95-8D318B6F9E0F}" sibTransId="{13752DC8-D6E1-4F0B-B843-DCC2D77575CA}"/>
    <dgm:cxn modelId="{786E6007-7352-4A80-AB11-1D3BDD7B643A}" type="presOf" srcId="{F5DF69B2-6253-4F78-BBE9-91909C0EF404}" destId="{82C6C1AC-3979-4DBA-8208-2227AEE2C333}" srcOrd="0" destOrd="0" presId="urn:microsoft.com/office/officeart/2005/8/layout/target3"/>
    <dgm:cxn modelId="{EBADB31E-F915-44BE-848A-A3217C8E8800}" type="presOf" srcId="{8E2BFEA8-795C-4B67-B229-F3E9AC4504C5}" destId="{B46C6DD5-86E5-40AD-9112-DA2959F12884}" srcOrd="1" destOrd="0" presId="urn:microsoft.com/office/officeart/2005/8/layout/target3"/>
    <dgm:cxn modelId="{CDF42C0B-91BA-449C-8532-5ACED0D119B1}" type="presOf" srcId="{E37BA1B8-9AA6-4568-84C3-BCE7201A3DB1}" destId="{C820F41D-78D1-4C35-A2B2-8A17BB4869BC}" srcOrd="0" destOrd="0" presId="urn:microsoft.com/office/officeart/2005/8/layout/target3"/>
    <dgm:cxn modelId="{FCA2014B-5A4C-4619-8B1C-D6B471AF1140}" srcId="{AB640D15-C332-421B-A553-4A8E2FCC16C9}" destId="{8E2BFEA8-795C-4B67-B229-F3E9AC4504C5}" srcOrd="3" destOrd="0" parTransId="{D199A4C6-3AEC-4670-9F94-CB55573178D3}" sibTransId="{C7FCED40-6E1E-4E97-807E-213F31DDB5B3}"/>
    <dgm:cxn modelId="{66EF3E2C-034D-4FA1-8E4D-9AD1AA1D49E1}" type="presParOf" srcId="{984C6FB6-D2C5-484A-9048-375C7AC28E49}" destId="{8E21E2E9-A8D9-46A1-9FD2-7A00EA7B421A}" srcOrd="0" destOrd="0" presId="urn:microsoft.com/office/officeart/2005/8/layout/target3"/>
    <dgm:cxn modelId="{AC6DC64D-30AF-4F8A-B4AB-F9BFE6C11FE2}" type="presParOf" srcId="{984C6FB6-D2C5-484A-9048-375C7AC28E49}" destId="{D80390D0-571F-4A33-BCF0-5B14B1BEFA13}" srcOrd="1" destOrd="0" presId="urn:microsoft.com/office/officeart/2005/8/layout/target3"/>
    <dgm:cxn modelId="{22373A41-B9D9-44EE-B1F9-FF1698C4170C}" type="presParOf" srcId="{984C6FB6-D2C5-484A-9048-375C7AC28E49}" destId="{4CC19869-1E8F-44BB-9CF0-B4088F902A4A}" srcOrd="2" destOrd="0" presId="urn:microsoft.com/office/officeart/2005/8/layout/target3"/>
    <dgm:cxn modelId="{B1B8F058-4378-4C9E-A01E-BF644E322C33}" type="presParOf" srcId="{984C6FB6-D2C5-484A-9048-375C7AC28E49}" destId="{4082BAB5-45DD-463F-9E74-E2D1EC557389}" srcOrd="3" destOrd="0" presId="urn:microsoft.com/office/officeart/2005/8/layout/target3"/>
    <dgm:cxn modelId="{1D6A15EC-5ED8-439A-A1CD-45959C3F5EFA}" type="presParOf" srcId="{984C6FB6-D2C5-484A-9048-375C7AC28E49}" destId="{C9195971-B4DC-47C3-B8DB-317A1E33D0C4}" srcOrd="4" destOrd="0" presId="urn:microsoft.com/office/officeart/2005/8/layout/target3"/>
    <dgm:cxn modelId="{699CFF74-7C48-463E-A82D-FC7581302EC0}" type="presParOf" srcId="{984C6FB6-D2C5-484A-9048-375C7AC28E49}" destId="{82C6C1AC-3979-4DBA-8208-2227AEE2C333}" srcOrd="5" destOrd="0" presId="urn:microsoft.com/office/officeart/2005/8/layout/target3"/>
    <dgm:cxn modelId="{17F5E26D-C93E-4834-ABFD-D0157D9EBE87}" type="presParOf" srcId="{984C6FB6-D2C5-484A-9048-375C7AC28E49}" destId="{F1C051A5-4FEA-4375-8BDF-A8491909FA5C}" srcOrd="6" destOrd="0" presId="urn:microsoft.com/office/officeart/2005/8/layout/target3"/>
    <dgm:cxn modelId="{3A77D2F6-465A-4CF7-9E64-4AB039A4F14C}" type="presParOf" srcId="{984C6FB6-D2C5-484A-9048-375C7AC28E49}" destId="{828743B6-EBD1-4D84-88E8-F9A48E42B6EA}" srcOrd="7" destOrd="0" presId="urn:microsoft.com/office/officeart/2005/8/layout/target3"/>
    <dgm:cxn modelId="{91DF69C0-4C77-4FC7-B607-1DF8852E8CFC}" type="presParOf" srcId="{984C6FB6-D2C5-484A-9048-375C7AC28E49}" destId="{C820F41D-78D1-4C35-A2B2-8A17BB4869BC}" srcOrd="8" destOrd="0" presId="urn:microsoft.com/office/officeart/2005/8/layout/target3"/>
    <dgm:cxn modelId="{1A2C79E2-5D56-4B69-845E-33B76B7B1285}" type="presParOf" srcId="{984C6FB6-D2C5-484A-9048-375C7AC28E49}" destId="{7DEDEBE1-AAE9-45C1-83E1-DE5363A31DF0}" srcOrd="9" destOrd="0" presId="urn:microsoft.com/office/officeart/2005/8/layout/target3"/>
    <dgm:cxn modelId="{838D628B-E817-46CF-90B8-E387A7237C05}" type="presParOf" srcId="{984C6FB6-D2C5-484A-9048-375C7AC28E49}" destId="{28E416AA-7314-4B7C-801D-D490F338FF82}" srcOrd="10" destOrd="0" presId="urn:microsoft.com/office/officeart/2005/8/layout/target3"/>
    <dgm:cxn modelId="{3B4DDF66-DC2D-40F8-AA02-DD870159D65B}" type="presParOf" srcId="{984C6FB6-D2C5-484A-9048-375C7AC28E49}" destId="{5114F3D4-4386-4F45-A945-2DDBD770F50E}" srcOrd="11" destOrd="0" presId="urn:microsoft.com/office/officeart/2005/8/layout/target3"/>
    <dgm:cxn modelId="{BA1D18F0-1654-4B11-9184-E500BD58FE93}" type="presParOf" srcId="{984C6FB6-D2C5-484A-9048-375C7AC28E49}" destId="{9D706390-3B79-4034-A9A9-5C8F71038CBE}" srcOrd="12" destOrd="0" presId="urn:microsoft.com/office/officeart/2005/8/layout/target3"/>
    <dgm:cxn modelId="{D05119EF-8A89-4E10-8E9C-2CE22A4571BA}" type="presParOf" srcId="{984C6FB6-D2C5-484A-9048-375C7AC28E49}" destId="{0B6DB0A9-40B4-4ED1-8208-645A6D4194D8}" srcOrd="13" destOrd="0" presId="urn:microsoft.com/office/officeart/2005/8/layout/target3"/>
    <dgm:cxn modelId="{60C460A2-DCC9-42D8-AFBF-A8C251332E9F}" type="presParOf" srcId="{984C6FB6-D2C5-484A-9048-375C7AC28E49}" destId="{F2785712-A272-47AE-AE72-2E3FCC19CCDD}" srcOrd="14" destOrd="0" presId="urn:microsoft.com/office/officeart/2005/8/layout/target3"/>
    <dgm:cxn modelId="{62110769-D9E6-4E15-B45F-F939D7BB60ED}" type="presParOf" srcId="{984C6FB6-D2C5-484A-9048-375C7AC28E49}" destId="{B46C6DD5-86E5-40AD-9112-DA2959F12884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A6694E-73ED-4EBF-AC26-08F801FD4A5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44E4C591-E0A6-4058-8AE3-42D17729D995}">
      <dgm:prSet custT="1"/>
      <dgm:spPr/>
      <dgm:t>
        <a:bodyPr/>
        <a:lstStyle/>
        <a:p>
          <a:pPr rtl="0"/>
          <a:r>
            <a:rPr lang="es-ES" sz="1400" dirty="0"/>
            <a:t>5-Compartir tareas domésticas, por tiempos iguales. </a:t>
          </a:r>
          <a:endParaRPr lang="es-CO" sz="1400" dirty="0"/>
        </a:p>
      </dgm:t>
    </dgm:pt>
    <dgm:pt modelId="{FC65BD63-BAD3-4DB5-AAEA-61BFD72783FB}" type="parTrans" cxnId="{5C7A3077-E877-4805-B7E5-5C8CF871EBD8}">
      <dgm:prSet/>
      <dgm:spPr/>
      <dgm:t>
        <a:bodyPr/>
        <a:lstStyle/>
        <a:p>
          <a:endParaRPr lang="es-CO"/>
        </a:p>
      </dgm:t>
    </dgm:pt>
    <dgm:pt modelId="{97D159F7-D5F2-4E7B-A203-0EEBE54245D5}" type="sibTrans" cxnId="{5C7A3077-E877-4805-B7E5-5C8CF871EBD8}">
      <dgm:prSet/>
      <dgm:spPr/>
      <dgm:t>
        <a:bodyPr/>
        <a:lstStyle/>
        <a:p>
          <a:endParaRPr lang="es-CO"/>
        </a:p>
      </dgm:t>
    </dgm:pt>
    <dgm:pt modelId="{6FB0C8A3-0F38-47AB-A8CD-B34B507D791B}">
      <dgm:prSet custT="1"/>
      <dgm:spPr/>
      <dgm:t>
        <a:bodyPr/>
        <a:lstStyle/>
        <a:p>
          <a:pPr rtl="0"/>
          <a:r>
            <a:rPr lang="es-ES" sz="1400" dirty="0"/>
            <a:t>6-Igualdad en la decisión de tener hijos y el número. </a:t>
          </a:r>
          <a:endParaRPr lang="es-CO" sz="1400" dirty="0"/>
        </a:p>
      </dgm:t>
    </dgm:pt>
    <dgm:pt modelId="{28B5D08D-6BF9-4B88-BA60-55D05DEDDAC1}" type="parTrans" cxnId="{B97A090D-66BB-446B-A4C8-9110A1F7C64F}">
      <dgm:prSet/>
      <dgm:spPr/>
      <dgm:t>
        <a:bodyPr/>
        <a:lstStyle/>
        <a:p>
          <a:endParaRPr lang="es-CO"/>
        </a:p>
      </dgm:t>
    </dgm:pt>
    <dgm:pt modelId="{4C62F410-46E7-42EF-8F42-00ABA2669272}" type="sibTrans" cxnId="{B97A090D-66BB-446B-A4C8-9110A1F7C64F}">
      <dgm:prSet/>
      <dgm:spPr/>
      <dgm:t>
        <a:bodyPr/>
        <a:lstStyle/>
        <a:p>
          <a:endParaRPr lang="es-CO"/>
        </a:p>
      </dgm:t>
    </dgm:pt>
    <dgm:pt modelId="{EB95D1CE-A899-45B9-A45A-318A3553B760}">
      <dgm:prSet custT="1"/>
      <dgm:spPr/>
      <dgm:t>
        <a:bodyPr/>
        <a:lstStyle/>
        <a:p>
          <a:pPr rtl="0"/>
          <a:r>
            <a:rPr lang="es-ES" sz="1400" dirty="0"/>
            <a:t>7-Continuar los detalles del enamoramiento. </a:t>
          </a:r>
          <a:endParaRPr lang="es-CO" sz="1400" dirty="0"/>
        </a:p>
      </dgm:t>
    </dgm:pt>
    <dgm:pt modelId="{957ACECE-F8B8-4937-80CA-707A27B684E6}" type="parTrans" cxnId="{FD23EF4A-7D1E-4FDF-A765-30A2C2C847A7}">
      <dgm:prSet/>
      <dgm:spPr/>
      <dgm:t>
        <a:bodyPr/>
        <a:lstStyle/>
        <a:p>
          <a:endParaRPr lang="es-CO"/>
        </a:p>
      </dgm:t>
    </dgm:pt>
    <dgm:pt modelId="{FD9D6B1F-2963-4B03-8191-79C7B56AA6A9}" type="sibTrans" cxnId="{FD23EF4A-7D1E-4FDF-A765-30A2C2C847A7}">
      <dgm:prSet/>
      <dgm:spPr/>
      <dgm:t>
        <a:bodyPr/>
        <a:lstStyle/>
        <a:p>
          <a:endParaRPr lang="es-CO"/>
        </a:p>
      </dgm:t>
    </dgm:pt>
    <dgm:pt modelId="{4681092A-EBBC-4CE0-BDFD-D02B1A8FE2C5}">
      <dgm:prSet custT="1"/>
      <dgm:spPr/>
      <dgm:t>
        <a:bodyPr/>
        <a:lstStyle/>
        <a:p>
          <a:pPr rtl="0"/>
          <a:r>
            <a:rPr lang="es-ES" sz="1400" dirty="0"/>
            <a:t>8-Todos estos criterios, consolidan una pareja satisfecha y realizada por siempre.</a:t>
          </a:r>
          <a:endParaRPr lang="es-CO" sz="1400" dirty="0"/>
        </a:p>
      </dgm:t>
    </dgm:pt>
    <dgm:pt modelId="{0D5C2468-2D08-4BEC-9962-1BECCCC61E7D}" type="parTrans" cxnId="{5B30607D-831A-40BC-BAC2-F3DE73A0149A}">
      <dgm:prSet/>
      <dgm:spPr/>
      <dgm:t>
        <a:bodyPr/>
        <a:lstStyle/>
        <a:p>
          <a:endParaRPr lang="es-CO"/>
        </a:p>
      </dgm:t>
    </dgm:pt>
    <dgm:pt modelId="{A3F54BAC-F062-4AA0-85F2-499B0C38A575}" type="sibTrans" cxnId="{5B30607D-831A-40BC-BAC2-F3DE73A0149A}">
      <dgm:prSet/>
      <dgm:spPr/>
      <dgm:t>
        <a:bodyPr/>
        <a:lstStyle/>
        <a:p>
          <a:endParaRPr lang="es-CO"/>
        </a:p>
      </dgm:t>
    </dgm:pt>
    <dgm:pt modelId="{9A1E1CB8-9EF7-48AC-8EA7-E58FB6033F22}" type="pres">
      <dgm:prSet presAssocID="{AFA6694E-73ED-4EBF-AC26-08F801FD4A5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E61E41B-BEA4-4D1A-9C25-308C3F7D2829}" type="pres">
      <dgm:prSet presAssocID="{44E4C591-E0A6-4058-8AE3-42D17729D99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A0A4F08-5F6C-4155-8FFF-C495BD8D3589}" type="pres">
      <dgm:prSet presAssocID="{97D159F7-D5F2-4E7B-A203-0EEBE54245D5}" presName="sibTrans" presStyleCnt="0"/>
      <dgm:spPr/>
    </dgm:pt>
    <dgm:pt modelId="{7DD99457-8F2A-4F2A-A9E9-93E58F5AE038}" type="pres">
      <dgm:prSet presAssocID="{6FB0C8A3-0F38-47AB-A8CD-B34B507D791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9447E72-8C41-47A8-A406-7581BF7CEA25}" type="pres">
      <dgm:prSet presAssocID="{4C62F410-46E7-42EF-8F42-00ABA2669272}" presName="sibTrans" presStyleCnt="0"/>
      <dgm:spPr/>
    </dgm:pt>
    <dgm:pt modelId="{2AF03C13-650F-4740-BCAA-E4B5B9BF9355}" type="pres">
      <dgm:prSet presAssocID="{EB95D1CE-A899-45B9-A45A-318A3553B76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2285CBA-6225-4808-81A3-251BA2A4F3F2}" type="pres">
      <dgm:prSet presAssocID="{FD9D6B1F-2963-4B03-8191-79C7B56AA6A9}" presName="sibTrans" presStyleCnt="0"/>
      <dgm:spPr/>
    </dgm:pt>
    <dgm:pt modelId="{11915980-4ACA-4D8A-94A1-5AFAF730BA34}" type="pres">
      <dgm:prSet presAssocID="{4681092A-EBBC-4CE0-BDFD-D02B1A8FE2C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D23EF4A-7D1E-4FDF-A765-30A2C2C847A7}" srcId="{AFA6694E-73ED-4EBF-AC26-08F801FD4A5E}" destId="{EB95D1CE-A899-45B9-A45A-318A3553B760}" srcOrd="2" destOrd="0" parTransId="{957ACECE-F8B8-4937-80CA-707A27B684E6}" sibTransId="{FD9D6B1F-2963-4B03-8191-79C7B56AA6A9}"/>
    <dgm:cxn modelId="{0473ED74-E072-40EB-BE31-30D1F48904B8}" type="presOf" srcId="{4681092A-EBBC-4CE0-BDFD-D02B1A8FE2C5}" destId="{11915980-4ACA-4D8A-94A1-5AFAF730BA34}" srcOrd="0" destOrd="0" presId="urn:microsoft.com/office/officeart/2005/8/layout/default"/>
    <dgm:cxn modelId="{5C7A3077-E877-4805-B7E5-5C8CF871EBD8}" srcId="{AFA6694E-73ED-4EBF-AC26-08F801FD4A5E}" destId="{44E4C591-E0A6-4058-8AE3-42D17729D995}" srcOrd="0" destOrd="0" parTransId="{FC65BD63-BAD3-4DB5-AAEA-61BFD72783FB}" sibTransId="{97D159F7-D5F2-4E7B-A203-0EEBE54245D5}"/>
    <dgm:cxn modelId="{5D7908F6-7A7D-4FFD-9280-C259FA56F540}" type="presOf" srcId="{6FB0C8A3-0F38-47AB-A8CD-B34B507D791B}" destId="{7DD99457-8F2A-4F2A-A9E9-93E58F5AE038}" srcOrd="0" destOrd="0" presId="urn:microsoft.com/office/officeart/2005/8/layout/default"/>
    <dgm:cxn modelId="{1F048BFE-1C3C-4C39-A863-470073B7CC20}" type="presOf" srcId="{AFA6694E-73ED-4EBF-AC26-08F801FD4A5E}" destId="{9A1E1CB8-9EF7-48AC-8EA7-E58FB6033F22}" srcOrd="0" destOrd="0" presId="urn:microsoft.com/office/officeart/2005/8/layout/default"/>
    <dgm:cxn modelId="{B97A090D-66BB-446B-A4C8-9110A1F7C64F}" srcId="{AFA6694E-73ED-4EBF-AC26-08F801FD4A5E}" destId="{6FB0C8A3-0F38-47AB-A8CD-B34B507D791B}" srcOrd="1" destOrd="0" parTransId="{28B5D08D-6BF9-4B88-BA60-55D05DEDDAC1}" sibTransId="{4C62F410-46E7-42EF-8F42-00ABA2669272}"/>
    <dgm:cxn modelId="{9AE9D6F7-8F3C-4A0E-B995-F49019F6CC7D}" type="presOf" srcId="{44E4C591-E0A6-4058-8AE3-42D17729D995}" destId="{2E61E41B-BEA4-4D1A-9C25-308C3F7D2829}" srcOrd="0" destOrd="0" presId="urn:microsoft.com/office/officeart/2005/8/layout/default"/>
    <dgm:cxn modelId="{F8742BEB-4E9B-4CE0-A463-69BF4BD44DC9}" type="presOf" srcId="{EB95D1CE-A899-45B9-A45A-318A3553B760}" destId="{2AF03C13-650F-4740-BCAA-E4B5B9BF9355}" srcOrd="0" destOrd="0" presId="urn:microsoft.com/office/officeart/2005/8/layout/default"/>
    <dgm:cxn modelId="{5B30607D-831A-40BC-BAC2-F3DE73A0149A}" srcId="{AFA6694E-73ED-4EBF-AC26-08F801FD4A5E}" destId="{4681092A-EBBC-4CE0-BDFD-D02B1A8FE2C5}" srcOrd="3" destOrd="0" parTransId="{0D5C2468-2D08-4BEC-9962-1BECCCC61E7D}" sibTransId="{A3F54BAC-F062-4AA0-85F2-499B0C38A575}"/>
    <dgm:cxn modelId="{966C01CF-4710-4D60-BA07-8FF6CA381FC4}" type="presParOf" srcId="{9A1E1CB8-9EF7-48AC-8EA7-E58FB6033F22}" destId="{2E61E41B-BEA4-4D1A-9C25-308C3F7D2829}" srcOrd="0" destOrd="0" presId="urn:microsoft.com/office/officeart/2005/8/layout/default"/>
    <dgm:cxn modelId="{D59CC9F9-AAD5-4D58-AF9B-0562BB4A659A}" type="presParOf" srcId="{9A1E1CB8-9EF7-48AC-8EA7-E58FB6033F22}" destId="{6A0A4F08-5F6C-4155-8FFF-C495BD8D3589}" srcOrd="1" destOrd="0" presId="urn:microsoft.com/office/officeart/2005/8/layout/default"/>
    <dgm:cxn modelId="{9E18CD15-9787-4A08-B9A8-D24EE84DAB51}" type="presParOf" srcId="{9A1E1CB8-9EF7-48AC-8EA7-E58FB6033F22}" destId="{7DD99457-8F2A-4F2A-A9E9-93E58F5AE038}" srcOrd="2" destOrd="0" presId="urn:microsoft.com/office/officeart/2005/8/layout/default"/>
    <dgm:cxn modelId="{B84D6297-F9FC-4EC6-B479-430FD536368D}" type="presParOf" srcId="{9A1E1CB8-9EF7-48AC-8EA7-E58FB6033F22}" destId="{E9447E72-8C41-47A8-A406-7581BF7CEA25}" srcOrd="3" destOrd="0" presId="urn:microsoft.com/office/officeart/2005/8/layout/default"/>
    <dgm:cxn modelId="{C2FE3BDD-1F55-4448-AE6E-3C39F3609F36}" type="presParOf" srcId="{9A1E1CB8-9EF7-48AC-8EA7-E58FB6033F22}" destId="{2AF03C13-650F-4740-BCAA-E4B5B9BF9355}" srcOrd="4" destOrd="0" presId="urn:microsoft.com/office/officeart/2005/8/layout/default"/>
    <dgm:cxn modelId="{E7D9C32C-2304-49A2-82C6-B0280C46BF76}" type="presParOf" srcId="{9A1E1CB8-9EF7-48AC-8EA7-E58FB6033F22}" destId="{62285CBA-6225-4808-81A3-251BA2A4F3F2}" srcOrd="5" destOrd="0" presId="urn:microsoft.com/office/officeart/2005/8/layout/default"/>
    <dgm:cxn modelId="{566086A7-C318-4B4D-97AE-A1DA0146BCF5}" type="presParOf" srcId="{9A1E1CB8-9EF7-48AC-8EA7-E58FB6033F22}" destId="{11915980-4ACA-4D8A-94A1-5AFAF730BA3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5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517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772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918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9509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89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73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452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26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478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45713-B58C-4768-A414-2EEB067B2769}" type="datetimeFigureOut">
              <a:rPr lang="es-CO" smtClean="0"/>
              <a:t>13/06/2022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EBF74-7BED-457A-A12D-4628CC793FA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411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jpe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1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3.png"/><Relationship Id="rId4" Type="http://schemas.openxmlformats.org/officeDocument/2006/relationships/diagramData" Target="../diagrams/data1.xml"/><Relationship Id="rId9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2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3.png"/><Relationship Id="rId4" Type="http://schemas.openxmlformats.org/officeDocument/2006/relationships/diagramData" Target="../diagrams/data2.xml"/><Relationship Id="rId9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8.mp4"/><Relationship Id="rId1" Type="http://schemas.openxmlformats.org/officeDocument/2006/relationships/video" Target="NULL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uánto influye el cerebro en la elección de una pareja - Infobae">
            <a:extLst>
              <a:ext uri="{FF2B5EF4-FFF2-40B4-BE49-F238E27FC236}">
                <a16:creationId xmlns:a16="http://schemas.microsoft.com/office/drawing/2014/main" xmlns="" id="{57FA7025-B152-4097-8698-8CBD02207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24" y="1727226"/>
            <a:ext cx="6366958" cy="358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5825042" y="1069714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 SemiBold" panose="020B0502040204020203" pitchFamily="34" charset="0"/>
              </a:rPr>
              <a:t>ELECCIÓN DE PAREJA-TRABAJO DE JUVENTUD</a:t>
            </a:r>
            <a:endParaRPr lang="es-CO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941059" y="3710768"/>
            <a:ext cx="480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400">
                <a:latin typeface="Agency FB" panose="020B0503020202020204" pitchFamily="34" charset="0"/>
              </a:rPr>
              <a:t>Profesora Guadalupe</a:t>
            </a:r>
            <a:endParaRPr lang="es-CO" sz="3400" dirty="0">
              <a:latin typeface="Agency FB" panose="020B0503020202020204" pitchFamily="34" charset="0"/>
            </a:endParaRPr>
          </a:p>
          <a:p>
            <a:r>
              <a:rPr lang="es-CO" sz="3400" dirty="0">
                <a:latin typeface="Agency FB" panose="020B0503020202020204" pitchFamily="34" charset="0"/>
              </a:rPr>
              <a:t>Margarita </a:t>
            </a:r>
            <a:r>
              <a:rPr lang="es-CO" sz="3400" dirty="0" err="1">
                <a:latin typeface="Agency FB" panose="020B0503020202020204" pitchFamily="34" charset="0"/>
              </a:rPr>
              <a:t>Cardeño</a:t>
            </a:r>
            <a:r>
              <a:rPr lang="es-CO" sz="3400" dirty="0">
                <a:latin typeface="Agency FB" panose="020B0503020202020204" pitchFamily="34" charset="0"/>
              </a:rPr>
              <a:t>-Sanmiguel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xmlns="" id="{7E438C2E-6C58-408A-AF27-5EB569FD6C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0" y="4991100"/>
            <a:ext cx="4654286" cy="1378211"/>
          </a:xfrm>
          <a:prstGeom prst="rect">
            <a:avLst/>
          </a:prstGeom>
        </p:spPr>
      </p:pic>
      <p:pic>
        <p:nvPicPr>
          <p:cNvPr id="8" name="Multimedia1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2613716D-A762-445A-B2C8-24E99855E6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69600" y="77787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52108"/>
      </p:ext>
    </p:extLst>
  </p:cSld>
  <p:clrMapOvr>
    <a:masterClrMapping/>
  </p:clrMapOvr>
  <p:transition spd="med" advTm="1044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797937" y="312869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La tarea de esta etapa de 20-40 años, es la búsqueda de la pareja para en un futuro cercano, formar una familia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955800"/>
            <a:ext cx="4696777" cy="3518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xmlns="" id="{421217AC-4A48-429C-8394-7913CA03D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50" y="123825"/>
            <a:ext cx="3924300" cy="1162050"/>
          </a:xfrm>
          <a:prstGeom prst="rect">
            <a:avLst/>
          </a:prstGeom>
        </p:spPr>
      </p:pic>
      <p:pic>
        <p:nvPicPr>
          <p:cNvPr id="8" name="Multimedia2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F72BC8C0-7DC4-44E1-A3DA-51C13FF8F3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35700" y="15494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50"/>
    </mc:Choice>
    <mc:Fallback xmlns="">
      <p:transition spd="slow" advTm="105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448300" y="2505670"/>
            <a:ext cx="609600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De acuerdo al autor guía del curso, Desarrollo Humano II, Erik Erikson, (1972), la 6 etapa del desarrollo psicosocial Intimidad (versus) aislamiento. </a:t>
            </a:r>
          </a:p>
          <a:p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En este rango de edad, los jóvenes buscan un(a) compañero(a) para compartir, intereses, ocupaciones y proyectos.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xmlns="" id="{6477351B-61FC-4684-A7B3-F0930455E0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0" y="895350"/>
            <a:ext cx="3924300" cy="1162050"/>
          </a:xfrm>
          <a:prstGeom prst="rect">
            <a:avLst/>
          </a:prstGeom>
        </p:spPr>
      </p:pic>
      <p:pic>
        <p:nvPicPr>
          <p:cNvPr id="6" name="Multimedia3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21A0D0D8-F1F5-4FD2-AC7B-E0E386EAB5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92925" y="1196975"/>
            <a:ext cx="406400" cy="406400"/>
          </a:xfrm>
          <a:prstGeom prst="rect">
            <a:avLst/>
          </a:prstGeom>
        </p:spPr>
      </p:pic>
      <p:pic>
        <p:nvPicPr>
          <p:cNvPr id="2050" name="Picture 2" descr="Erik Erikson - Wikipedia, la enciclopedia libre">
            <a:extLst>
              <a:ext uri="{FF2B5EF4-FFF2-40B4-BE49-F238E27FC236}">
                <a16:creationId xmlns:a16="http://schemas.microsoft.com/office/drawing/2014/main" xmlns="" id="{66D984B9-B7AE-4802-95F4-6F7A1FAD2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409575"/>
            <a:ext cx="20574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rik Erikson's Stages of Psychosocial Development">
            <a:extLst>
              <a:ext uri="{FF2B5EF4-FFF2-40B4-BE49-F238E27FC236}">
                <a16:creationId xmlns:a16="http://schemas.microsoft.com/office/drawing/2014/main" xmlns="" id="{0F97419F-5168-4F94-A512-3F492786B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13" y="41195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7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80"/>
    </mc:Choice>
    <mc:Fallback xmlns="">
      <p:transition spd="slow" advTm="371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33400" y="214303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La mayoría de teóricos, sostienen lo mismo, siendo esta, una generalidad en todas las culturas. </a:t>
            </a:r>
          </a:p>
          <a:p>
            <a:endParaRPr lang="es-E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  <a:p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Muchos estudios han tratado de mostrar, cómo eligen los jóvenes sus parejas, algunos por físico, otros, por pasión y otros por intereses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517" y="4451360"/>
            <a:ext cx="2143125" cy="2143125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xmlns="" id="{0AAA660A-4DA9-4896-954F-FD0D11C4D8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90500"/>
            <a:ext cx="3924300" cy="1162050"/>
          </a:xfrm>
          <a:prstGeom prst="rect">
            <a:avLst/>
          </a:prstGeom>
        </p:spPr>
      </p:pic>
      <p:pic>
        <p:nvPicPr>
          <p:cNvPr id="7" name="Multimedia4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BC53BA85-0A1D-459F-92A9-43830B5B07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44600" y="5721350"/>
            <a:ext cx="406400" cy="406400"/>
          </a:xfrm>
          <a:prstGeom prst="rect">
            <a:avLst/>
          </a:prstGeom>
        </p:spPr>
      </p:pic>
      <p:pic>
        <p:nvPicPr>
          <p:cNvPr id="3074" name="Picture 2" descr="Cómo ven los jóvenes las relaciones amorosas? - es mental">
            <a:extLst>
              <a:ext uri="{FF2B5EF4-FFF2-40B4-BE49-F238E27FC236}">
                <a16:creationId xmlns:a16="http://schemas.microsoft.com/office/drawing/2014/main" xmlns="" id="{4D4003BD-566A-41D6-81BD-B2A43FA49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988" y="77152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8 tipos de relaciones amorosas modernas que puedes intentar | Telemundo">
            <a:extLst>
              <a:ext uri="{FF2B5EF4-FFF2-40B4-BE49-F238E27FC236}">
                <a16:creationId xmlns:a16="http://schemas.microsoft.com/office/drawing/2014/main" xmlns="" id="{229BAE36-C4D7-4314-A840-300F89CB7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078" y="3314710"/>
            <a:ext cx="4278471" cy="240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9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90"/>
    </mc:Choice>
    <mc:Fallback xmlns="">
      <p:transition spd="slow" advTm="175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048375" y="3314610"/>
            <a:ext cx="46291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Sin embargo, Carl Rogers marco una pauta, resaltando algunos criterios, para escoger la pareja. 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xmlns="" id="{815A3A49-D1AC-459E-94AD-DD0EE34941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50" y="123825"/>
            <a:ext cx="3924300" cy="1162050"/>
          </a:xfrm>
          <a:prstGeom prst="rect">
            <a:avLst/>
          </a:prstGeom>
        </p:spPr>
      </p:pic>
      <p:pic>
        <p:nvPicPr>
          <p:cNvPr id="3" name="Multimedia5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BD404FF3-B26F-4337-BD17-FA63E1BD9F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07775" y="5378450"/>
            <a:ext cx="406400" cy="406400"/>
          </a:xfrm>
          <a:prstGeom prst="rect">
            <a:avLst/>
          </a:prstGeom>
        </p:spPr>
      </p:pic>
      <p:pic>
        <p:nvPicPr>
          <p:cNvPr id="4098" name="Picture 2" descr="Carl Rogers -Terapia centrada en el cliente - depsicologia.com">
            <a:extLst>
              <a:ext uri="{FF2B5EF4-FFF2-40B4-BE49-F238E27FC236}">
                <a16:creationId xmlns:a16="http://schemas.microsoft.com/office/drawing/2014/main" xmlns="" id="{88C6ED2A-07E7-40CD-B19B-7DE88A62D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25"/>
            <a:ext cx="571500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9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10"/>
    </mc:Choice>
    <mc:Fallback xmlns="">
      <p:transition spd="slow" advTm="207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378202760"/>
              </p:ext>
            </p:extLst>
          </p:nvPr>
        </p:nvGraphicFramePr>
        <p:xfrm>
          <a:off x="365760" y="708660"/>
          <a:ext cx="6423660" cy="56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xmlns="" id="{926B359A-E223-4E3F-8422-6CCB1F8E7B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217170"/>
            <a:ext cx="3924300" cy="1162050"/>
          </a:xfrm>
          <a:prstGeom prst="rect">
            <a:avLst/>
          </a:prstGeom>
        </p:spPr>
      </p:pic>
      <p:pic>
        <p:nvPicPr>
          <p:cNvPr id="3" name="Multimedia6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F5F3947E-1895-423F-AD99-D3C4F7B56E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36325" y="1054100"/>
            <a:ext cx="406400" cy="406400"/>
          </a:xfrm>
          <a:prstGeom prst="rect">
            <a:avLst/>
          </a:prstGeom>
        </p:spPr>
      </p:pic>
      <p:pic>
        <p:nvPicPr>
          <p:cNvPr id="5122" name="Picture 2" descr="La terapia de pareja desde un enfoque humanista. | by Deni Almaguer |  Teorías y sistemas psicoterapéuticos 2019–1 | Medium">
            <a:extLst>
              <a:ext uri="{FF2B5EF4-FFF2-40B4-BE49-F238E27FC236}">
                <a16:creationId xmlns:a16="http://schemas.microsoft.com/office/drawing/2014/main" xmlns="" id="{99256D3E-7E3C-4028-B2E5-65ACED354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4" y="1391320"/>
            <a:ext cx="4632325" cy="407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54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40"/>
    </mc:Choice>
    <mc:Fallback xmlns="">
      <p:transition spd="slow" advTm="75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9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73657414"/>
              </p:ext>
            </p:extLst>
          </p:nvPr>
        </p:nvGraphicFramePr>
        <p:xfrm>
          <a:off x="441434" y="1587062"/>
          <a:ext cx="6416566" cy="4539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xmlns="" id="{82457F85-E4B1-4154-8CB0-F951C109CF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502" y="346710"/>
            <a:ext cx="3924300" cy="1162050"/>
          </a:xfrm>
          <a:prstGeom prst="rect">
            <a:avLst/>
          </a:prstGeom>
        </p:spPr>
      </p:pic>
      <p:pic>
        <p:nvPicPr>
          <p:cNvPr id="4" name="Multimedia7 (mp3cut.net)">
            <a:hlinkClick r:id="" action="ppaction://media"/>
            <a:extLst>
              <a:ext uri="{FF2B5EF4-FFF2-40B4-BE49-F238E27FC236}">
                <a16:creationId xmlns:a16="http://schemas.microsoft.com/office/drawing/2014/main" xmlns="" id="{5B018D49-947D-4A1A-9D4B-654809A045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59031" y="654050"/>
            <a:ext cx="406400" cy="406400"/>
          </a:xfrm>
          <a:prstGeom prst="rect">
            <a:avLst/>
          </a:prstGeom>
        </p:spPr>
      </p:pic>
      <p:pic>
        <p:nvPicPr>
          <p:cNvPr id="6146" name="Picture 2" descr="Critica-opinión a la Guía Humanista Existencial | by Daniel Ramos | Teorías  y sistemas psicoterapéuticos 2019–1 | Medium">
            <a:extLst>
              <a:ext uri="{FF2B5EF4-FFF2-40B4-BE49-F238E27FC236}">
                <a16:creationId xmlns:a16="http://schemas.microsoft.com/office/drawing/2014/main" xmlns="" id="{38D7FF78-33BD-493D-BFA3-D2BE7703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1" y="2286000"/>
            <a:ext cx="5019674" cy="250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70"/>
    </mc:Choice>
    <mc:Fallback xmlns="">
      <p:transition spd="slow" advTm="600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>
            <a:extLst>
              <a:ext uri="{FF2B5EF4-FFF2-40B4-BE49-F238E27FC236}">
                <a16:creationId xmlns:a16="http://schemas.microsoft.com/office/drawing/2014/main" xmlns="" id="{B4D3D850-2041-4B7C-AED9-54DA385B14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10">
            <a:extLst>
              <a:ext uri="{FF2B5EF4-FFF2-40B4-BE49-F238E27FC236}">
                <a16:creationId xmlns:a16="http://schemas.microsoft.com/office/drawing/2014/main" xmlns="" id="{71D5DFC5-85CD-4DB0-9549-D5AA3A1FD1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1481849" y="4022486"/>
            <a:ext cx="3655570" cy="2646427"/>
          </a:xfrm>
          <a:custGeom>
            <a:avLst/>
            <a:gdLst>
              <a:gd name="connsiteX0" fmla="*/ 0 w 2736866"/>
              <a:gd name="connsiteY0" fmla="*/ 0 h 1981337"/>
              <a:gd name="connsiteX1" fmla="*/ 2736866 w 2736866"/>
              <a:gd name="connsiteY1" fmla="*/ 0 h 1981337"/>
              <a:gd name="connsiteX2" fmla="*/ 2736866 w 2736866"/>
              <a:gd name="connsiteY2" fmla="*/ 1225808 h 1981337"/>
              <a:gd name="connsiteX3" fmla="*/ 1981337 w 2736866"/>
              <a:gd name="connsiteY3" fmla="*/ 1981337 h 198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866" h="1981337">
                <a:moveTo>
                  <a:pt x="0" y="0"/>
                </a:moveTo>
                <a:lnTo>
                  <a:pt x="2736866" y="0"/>
                </a:lnTo>
                <a:lnTo>
                  <a:pt x="2736866" y="1225808"/>
                </a:lnTo>
                <a:lnTo>
                  <a:pt x="1981337" y="198133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12">
            <a:extLst>
              <a:ext uri="{FF2B5EF4-FFF2-40B4-BE49-F238E27FC236}">
                <a16:creationId xmlns:a16="http://schemas.microsoft.com/office/drawing/2014/main" xmlns="" id="{19F2DF91-4956-4FED-AAF9-98B74CFEDE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2991197" y="4070586"/>
            <a:ext cx="4070846" cy="4070846"/>
          </a:xfrm>
          <a:custGeom>
            <a:avLst/>
            <a:gdLst>
              <a:gd name="connsiteX0" fmla="*/ 0 w 4070846"/>
              <a:gd name="connsiteY0" fmla="*/ 0 h 4070846"/>
              <a:gd name="connsiteX1" fmla="*/ 4070846 w 4070846"/>
              <a:gd name="connsiteY1" fmla="*/ 0 h 4070846"/>
              <a:gd name="connsiteX2" fmla="*/ 4070846 w 4070846"/>
              <a:gd name="connsiteY2" fmla="*/ 1063476 h 4070846"/>
              <a:gd name="connsiteX3" fmla="*/ 1063476 w 4070846"/>
              <a:gd name="connsiteY3" fmla="*/ 4070846 h 4070846"/>
              <a:gd name="connsiteX4" fmla="*/ 0 w 4070846"/>
              <a:gd name="connsiteY4" fmla="*/ 4070846 h 4070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0846" h="4070846">
                <a:moveTo>
                  <a:pt x="0" y="0"/>
                </a:moveTo>
                <a:lnTo>
                  <a:pt x="4070846" y="0"/>
                </a:lnTo>
                <a:lnTo>
                  <a:pt x="4070846" y="1063476"/>
                </a:lnTo>
                <a:lnTo>
                  <a:pt x="1063476" y="4070846"/>
                </a:lnTo>
                <a:lnTo>
                  <a:pt x="0" y="4070846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: Shape 14">
            <a:extLst>
              <a:ext uri="{FF2B5EF4-FFF2-40B4-BE49-F238E27FC236}">
                <a16:creationId xmlns:a16="http://schemas.microsoft.com/office/drawing/2014/main" xmlns="" id="{016AD2F9-C054-4FE3-A688-B43C21C538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7933928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xmlns="" id="{B497CCB5-5FC2-473C-AFCC-2430CEF1DF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/>
          <p:cNvSpPr/>
          <p:nvPr/>
        </p:nvSpPr>
        <p:spPr>
          <a:xfrm>
            <a:off x="4286858" y="2761554"/>
            <a:ext cx="3618284" cy="13457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0" cap="none" spc="0">
                <a:ln w="0"/>
                <a:solidFill>
                  <a:srgbClr val="08080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GRACIAS, NOS VEMOS EN EL PROXIMO MODULO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6D203FA-9405-4E71-9D22-0D9ED95C7A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3500000">
            <a:off x="1683736" y="1587573"/>
            <a:ext cx="1073226" cy="10732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xmlns="" id="{3C5A023F-D42B-416E-9B7C-ED7627B8CF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118948" y="-1"/>
            <a:ext cx="5757046" cy="2878523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xmlns="" id="{77A4E20F-5096-4E0C-8E4A-7F23A97D71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314" y="1117843"/>
            <a:ext cx="3244954" cy="960884"/>
          </a:xfrm>
          <a:prstGeom prst="rect">
            <a:avLst/>
          </a:prstGeom>
        </p:spPr>
      </p:pic>
      <p:pic>
        <p:nvPicPr>
          <p:cNvPr id="2" name="Margarita Cardeño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73972" end="9796"/>
                </p14:media>
              </p:ext>
            </p:extLst>
          </p:nvPr>
        </p:nvPicPr>
        <p:blipFill rotWithShape="1">
          <a:blip r:embed="rId5"/>
          <a:srcRect l="27938" t="333" r="32593" b="-333"/>
          <a:stretch>
            <a:fillRect/>
          </a:stretch>
        </p:blipFill>
        <p:spPr>
          <a:xfrm>
            <a:off x="1100068" y="4107274"/>
            <a:ext cx="1632464" cy="2326538"/>
          </a:xfrm>
          <a:prstGeom prst="rect">
            <a:avLst/>
          </a:prstGeom>
        </p:spPr>
      </p:pic>
      <p:sp>
        <p:nvSpPr>
          <p:cNvPr id="23" name="Frame 22">
            <a:extLst>
              <a:ext uri="{FF2B5EF4-FFF2-40B4-BE49-F238E27FC236}">
                <a16:creationId xmlns:a16="http://schemas.microsoft.com/office/drawing/2014/main" xmlns="" id="{D86ED005-A263-420F-9447-E00E3BF605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3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"/>
    </mc:Choice>
    <mc:Fallback xmlns="">
      <p:transition spd="slow" advTm="5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264</Words>
  <Application>Microsoft Office PowerPoint</Application>
  <PresentationFormat>Panorámica</PresentationFormat>
  <Paragraphs>19</Paragraphs>
  <Slides>8</Slides>
  <Notes>0</Notes>
  <HiddenSlides>0</HiddenSlides>
  <MMClips>8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Agency FB</vt:lpstr>
      <vt:lpstr>Arial</vt:lpstr>
      <vt:lpstr>Bahnschrift SemiBold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isabella portillo barrios</dc:creator>
  <cp:lastModifiedBy>Patricia</cp:lastModifiedBy>
  <cp:revision>11</cp:revision>
  <dcterms:created xsi:type="dcterms:W3CDTF">2020-12-20T03:27:07Z</dcterms:created>
  <dcterms:modified xsi:type="dcterms:W3CDTF">2022-06-14T02:42:00Z</dcterms:modified>
</cp:coreProperties>
</file>