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4"/>
  </p:notesMasterIdLst>
  <p:sldIdLst>
    <p:sldId id="256" r:id="rId2"/>
    <p:sldId id="257" r:id="rId3"/>
    <p:sldId id="259" r:id="rId4"/>
    <p:sldId id="260" r:id="rId5"/>
    <p:sldId id="261" r:id="rId6"/>
    <p:sldId id="264" r:id="rId7"/>
    <p:sldId id="268" r:id="rId8"/>
    <p:sldId id="269" r:id="rId9"/>
    <p:sldId id="270" r:id="rId10"/>
    <p:sldId id="273" r:id="rId11"/>
    <p:sldId id="281" r:id="rId12"/>
    <p:sldId id="279" r:id="rId13"/>
  </p:sldIdLst>
  <p:sldSz cx="9144000" cy="5143500" type="screen16x9"/>
  <p:notesSz cx="6858000" cy="9144000"/>
  <p:embeddedFontLst>
    <p:embeddedFont>
      <p:font typeface="Lato" panose="020B0604020202020204" charset="0"/>
      <p:regular r:id="rId15"/>
      <p:bold r:id="rId16"/>
      <p:italic r:id="rId17"/>
      <p:boldItalic r:id="rId18"/>
    </p:embeddedFont>
    <p:embeddedFont>
      <p:font typeface="Roboto" panose="020B0604020202020204" charset="0"/>
      <p:regular r:id="rId19"/>
      <p:bold r:id="rId20"/>
      <p:italic r:id="rId21"/>
      <p:boldItalic r:id="rId22"/>
    </p:embeddedFont>
    <p:embeddedFont>
      <p:font typeface="Abril Fatface" panose="020B0604020202020204" charset="0"/>
      <p:regular r:id="rId23"/>
    </p:embeddedFont>
    <p:embeddedFont>
      <p:font typeface="Fredoka One" panose="020B0604020202020204" charset="0"/>
      <p:regular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8389A3"/>
    <a:srgbClr val="FF4848"/>
    <a:srgbClr val="FFFFFF"/>
    <a:srgbClr val="8A8997"/>
    <a:srgbClr val="F27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AC180A3-EACC-4D97-961A-82FBA7E03AE3}">
  <a:tblStyle styleId="{7AC180A3-EACC-4D97-961A-82FBA7E03AE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60"/>
  </p:normalViewPr>
  <p:slideViewPr>
    <p:cSldViewPr snapToGrid="0">
      <p:cViewPr varScale="1">
        <p:scale>
          <a:sx n="93" d="100"/>
          <a:sy n="93" d="100"/>
        </p:scale>
        <p:origin x="58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B29F38-E144-4F17-8A1B-0B723B33DF50}" type="doc">
      <dgm:prSet loTypeId="urn:microsoft.com/office/officeart/2005/8/layout/venn3" loCatId="relationship" qsTypeId="urn:microsoft.com/office/officeart/2005/8/quickstyle/simple1" qsCatId="simple" csTypeId="urn:microsoft.com/office/officeart/2005/8/colors/accent2_3" csCatId="accent2" phldr="1"/>
      <dgm:spPr/>
      <dgm:t>
        <a:bodyPr/>
        <a:lstStyle/>
        <a:p>
          <a:endParaRPr lang="es-ES"/>
        </a:p>
      </dgm:t>
    </dgm:pt>
    <dgm:pt modelId="{04A178C0-AC28-4661-97C8-31223D509D56}">
      <dgm:prSet/>
      <dgm:spPr/>
      <dgm:t>
        <a:bodyPr/>
        <a:lstStyle/>
        <a:p>
          <a:pPr rtl="0"/>
          <a:r>
            <a:rPr lang="es-ES" b="0" i="0" dirty="0" smtClean="0">
              <a:solidFill>
                <a:srgbClr val="8389A3"/>
              </a:solidFill>
            </a:rPr>
            <a:t>Describir la visión general de la vejez en la actualidad, las teorías del envejecimiento, el </a:t>
          </a:r>
          <a:r>
            <a:rPr lang="es-ES" b="0" i="0" dirty="0" smtClean="0">
              <a:solidFill>
                <a:srgbClr val="FF0000"/>
              </a:solidFill>
            </a:rPr>
            <a:t>envejecimiento activo</a:t>
          </a:r>
          <a:r>
            <a:rPr lang="es-ES" b="0" i="0" dirty="0" smtClean="0">
              <a:solidFill>
                <a:srgbClr val="8389A3"/>
              </a:solidFill>
            </a:rPr>
            <a:t>,</a:t>
          </a:r>
          <a:endParaRPr lang="en-US" dirty="0">
            <a:solidFill>
              <a:srgbClr val="8389A3"/>
            </a:solidFill>
          </a:endParaRPr>
        </a:p>
      </dgm:t>
    </dgm:pt>
    <dgm:pt modelId="{FDEB9D97-BCA6-4278-801D-6520A2AFA327}" type="parTrans" cxnId="{6E171A3C-82FC-4220-88E1-C4E2D48536E6}">
      <dgm:prSet/>
      <dgm:spPr/>
      <dgm:t>
        <a:bodyPr/>
        <a:lstStyle/>
        <a:p>
          <a:endParaRPr lang="es-ES"/>
        </a:p>
      </dgm:t>
    </dgm:pt>
    <dgm:pt modelId="{B321640D-1572-46B6-A96F-4E75CBC37EA7}" type="sibTrans" cxnId="{6E171A3C-82FC-4220-88E1-C4E2D48536E6}">
      <dgm:prSet/>
      <dgm:spPr/>
      <dgm:t>
        <a:bodyPr/>
        <a:lstStyle/>
        <a:p>
          <a:endParaRPr lang="es-ES"/>
        </a:p>
      </dgm:t>
    </dgm:pt>
    <dgm:pt modelId="{A59FB1E6-DF56-4031-9964-1667594931BD}">
      <dgm:prSet/>
      <dgm:spPr/>
      <dgm:t>
        <a:bodyPr/>
        <a:lstStyle/>
        <a:p>
          <a:pPr rtl="0"/>
          <a:r>
            <a:rPr lang="es-ES" b="0" i="0" dirty="0" smtClean="0">
              <a:solidFill>
                <a:srgbClr val="8389A3"/>
              </a:solidFill>
            </a:rPr>
            <a:t> los planteamientos de la Organización Mundial de la Salud, el desarrollo físico y cognitivo del adulto mayor, las pruebas donde ustedes aprenderán toda la parte del componente de </a:t>
          </a:r>
          <a:r>
            <a:rPr lang="es-ES" b="0" i="0" dirty="0" smtClean="0">
              <a:solidFill>
                <a:srgbClr val="FF0000"/>
              </a:solidFill>
            </a:rPr>
            <a:t>depresión geriátrica</a:t>
          </a:r>
          <a:endParaRPr lang="en-US" dirty="0">
            <a:solidFill>
              <a:srgbClr val="FF0000"/>
            </a:solidFill>
          </a:endParaRPr>
        </a:p>
      </dgm:t>
    </dgm:pt>
    <dgm:pt modelId="{060E1A15-7BE4-49BB-8892-97248E701618}" type="parTrans" cxnId="{15B3D861-0AAA-4DDB-922B-D1AE92A29CDF}">
      <dgm:prSet/>
      <dgm:spPr/>
      <dgm:t>
        <a:bodyPr/>
        <a:lstStyle/>
        <a:p>
          <a:endParaRPr lang="es-ES"/>
        </a:p>
      </dgm:t>
    </dgm:pt>
    <dgm:pt modelId="{24157DEF-8949-41D6-B730-BF8509914B18}" type="sibTrans" cxnId="{15B3D861-0AAA-4DDB-922B-D1AE92A29CDF}">
      <dgm:prSet/>
      <dgm:spPr/>
      <dgm:t>
        <a:bodyPr/>
        <a:lstStyle/>
        <a:p>
          <a:endParaRPr lang="es-ES"/>
        </a:p>
      </dgm:t>
    </dgm:pt>
    <dgm:pt modelId="{9C18EE34-A91C-48C6-AEE8-373539CA9A12}">
      <dgm:prSet/>
      <dgm:spPr/>
      <dgm:t>
        <a:bodyPr/>
        <a:lstStyle/>
        <a:p>
          <a:pPr rtl="0"/>
          <a:r>
            <a:rPr lang="es-ES" b="0" i="0" dirty="0" smtClean="0">
              <a:solidFill>
                <a:srgbClr val="FF0000"/>
              </a:solidFill>
            </a:rPr>
            <a:t> la prueba </a:t>
          </a:r>
          <a:r>
            <a:rPr lang="es-ES" b="0" i="0" dirty="0" smtClean="0">
              <a:solidFill>
                <a:srgbClr val="8389A3"/>
              </a:solidFill>
            </a:rPr>
            <a:t>que permite ver si la persona tiene algún tipo de deterioro cognitivo o ya presenta alguna demencia, vamos a tener la oportunidad de estudiar la personalidad del adulto y el significado de la jubilación. </a:t>
          </a:r>
          <a:endParaRPr lang="en-US" dirty="0">
            <a:solidFill>
              <a:srgbClr val="8389A3"/>
            </a:solidFill>
          </a:endParaRPr>
        </a:p>
      </dgm:t>
    </dgm:pt>
    <dgm:pt modelId="{A5F123D8-ABD5-4FD5-8979-CED521E147AC}" type="parTrans" cxnId="{9A9BB8B1-BFB5-4F3D-B815-1D382E92CFFE}">
      <dgm:prSet/>
      <dgm:spPr/>
      <dgm:t>
        <a:bodyPr/>
        <a:lstStyle/>
        <a:p>
          <a:endParaRPr lang="es-ES"/>
        </a:p>
      </dgm:t>
    </dgm:pt>
    <dgm:pt modelId="{45C897AC-5272-4C2E-ABFB-569C69996F1B}" type="sibTrans" cxnId="{9A9BB8B1-BFB5-4F3D-B815-1D382E92CFFE}">
      <dgm:prSet/>
      <dgm:spPr/>
      <dgm:t>
        <a:bodyPr/>
        <a:lstStyle/>
        <a:p>
          <a:endParaRPr lang="es-ES"/>
        </a:p>
      </dgm:t>
    </dgm:pt>
    <dgm:pt modelId="{7BB1C9B8-0983-4483-8940-5D5CD146B51C}" type="pres">
      <dgm:prSet presAssocID="{78B29F38-E144-4F17-8A1B-0B723B33DF50}" presName="Name0" presStyleCnt="0">
        <dgm:presLayoutVars>
          <dgm:dir/>
          <dgm:resizeHandles val="exact"/>
        </dgm:presLayoutVars>
      </dgm:prSet>
      <dgm:spPr/>
      <dgm:t>
        <a:bodyPr/>
        <a:lstStyle/>
        <a:p>
          <a:endParaRPr lang="es-ES"/>
        </a:p>
      </dgm:t>
    </dgm:pt>
    <dgm:pt modelId="{A1264E44-0113-461F-8101-6FB1DFA16B5E}" type="pres">
      <dgm:prSet presAssocID="{04A178C0-AC28-4661-97C8-31223D509D56}" presName="Name5" presStyleLbl="vennNode1" presStyleIdx="0" presStyleCnt="3">
        <dgm:presLayoutVars>
          <dgm:bulletEnabled val="1"/>
        </dgm:presLayoutVars>
      </dgm:prSet>
      <dgm:spPr/>
      <dgm:t>
        <a:bodyPr/>
        <a:lstStyle/>
        <a:p>
          <a:endParaRPr lang="es-ES"/>
        </a:p>
      </dgm:t>
    </dgm:pt>
    <dgm:pt modelId="{F7EF098A-DD99-4ADB-954B-9E2BBBFFE112}" type="pres">
      <dgm:prSet presAssocID="{B321640D-1572-46B6-A96F-4E75CBC37EA7}" presName="space" presStyleCnt="0"/>
      <dgm:spPr/>
    </dgm:pt>
    <dgm:pt modelId="{01C2E9A6-03B3-4F0E-81A3-3876C8142F37}" type="pres">
      <dgm:prSet presAssocID="{A59FB1E6-DF56-4031-9964-1667594931BD}" presName="Name5" presStyleLbl="vennNode1" presStyleIdx="1" presStyleCnt="3">
        <dgm:presLayoutVars>
          <dgm:bulletEnabled val="1"/>
        </dgm:presLayoutVars>
      </dgm:prSet>
      <dgm:spPr/>
      <dgm:t>
        <a:bodyPr/>
        <a:lstStyle/>
        <a:p>
          <a:endParaRPr lang="es-ES"/>
        </a:p>
      </dgm:t>
    </dgm:pt>
    <dgm:pt modelId="{25653EE2-F84D-4D68-9381-E2D0C490199A}" type="pres">
      <dgm:prSet presAssocID="{24157DEF-8949-41D6-B730-BF8509914B18}" presName="space" presStyleCnt="0"/>
      <dgm:spPr/>
    </dgm:pt>
    <dgm:pt modelId="{FDCB213D-40CF-472A-8C63-EB015BB3CDD1}" type="pres">
      <dgm:prSet presAssocID="{9C18EE34-A91C-48C6-AEE8-373539CA9A12}" presName="Name5" presStyleLbl="vennNode1" presStyleIdx="2" presStyleCnt="3">
        <dgm:presLayoutVars>
          <dgm:bulletEnabled val="1"/>
        </dgm:presLayoutVars>
      </dgm:prSet>
      <dgm:spPr/>
      <dgm:t>
        <a:bodyPr/>
        <a:lstStyle/>
        <a:p>
          <a:endParaRPr lang="es-ES"/>
        </a:p>
      </dgm:t>
    </dgm:pt>
  </dgm:ptLst>
  <dgm:cxnLst>
    <dgm:cxn modelId="{3F75D2E4-8967-4BCA-A1B7-EFE71270A5A5}" type="presOf" srcId="{04A178C0-AC28-4661-97C8-31223D509D56}" destId="{A1264E44-0113-461F-8101-6FB1DFA16B5E}" srcOrd="0" destOrd="0" presId="urn:microsoft.com/office/officeart/2005/8/layout/venn3"/>
    <dgm:cxn modelId="{268F9934-850F-42B3-8233-B93AB44145EA}" type="presOf" srcId="{9C18EE34-A91C-48C6-AEE8-373539CA9A12}" destId="{FDCB213D-40CF-472A-8C63-EB015BB3CDD1}" srcOrd="0" destOrd="0" presId="urn:microsoft.com/office/officeart/2005/8/layout/venn3"/>
    <dgm:cxn modelId="{15B3D861-0AAA-4DDB-922B-D1AE92A29CDF}" srcId="{78B29F38-E144-4F17-8A1B-0B723B33DF50}" destId="{A59FB1E6-DF56-4031-9964-1667594931BD}" srcOrd="1" destOrd="0" parTransId="{060E1A15-7BE4-49BB-8892-97248E701618}" sibTransId="{24157DEF-8949-41D6-B730-BF8509914B18}"/>
    <dgm:cxn modelId="{D6E1AF4B-60F5-47F6-8351-3DCD22D2639A}" type="presOf" srcId="{78B29F38-E144-4F17-8A1B-0B723B33DF50}" destId="{7BB1C9B8-0983-4483-8940-5D5CD146B51C}" srcOrd="0" destOrd="0" presId="urn:microsoft.com/office/officeart/2005/8/layout/venn3"/>
    <dgm:cxn modelId="{6E171A3C-82FC-4220-88E1-C4E2D48536E6}" srcId="{78B29F38-E144-4F17-8A1B-0B723B33DF50}" destId="{04A178C0-AC28-4661-97C8-31223D509D56}" srcOrd="0" destOrd="0" parTransId="{FDEB9D97-BCA6-4278-801D-6520A2AFA327}" sibTransId="{B321640D-1572-46B6-A96F-4E75CBC37EA7}"/>
    <dgm:cxn modelId="{4B0D266D-7C24-411C-A28E-FB5576BE3C10}" type="presOf" srcId="{A59FB1E6-DF56-4031-9964-1667594931BD}" destId="{01C2E9A6-03B3-4F0E-81A3-3876C8142F37}" srcOrd="0" destOrd="0" presId="urn:microsoft.com/office/officeart/2005/8/layout/venn3"/>
    <dgm:cxn modelId="{9A9BB8B1-BFB5-4F3D-B815-1D382E92CFFE}" srcId="{78B29F38-E144-4F17-8A1B-0B723B33DF50}" destId="{9C18EE34-A91C-48C6-AEE8-373539CA9A12}" srcOrd="2" destOrd="0" parTransId="{A5F123D8-ABD5-4FD5-8979-CED521E147AC}" sibTransId="{45C897AC-5272-4C2E-ABFB-569C69996F1B}"/>
    <dgm:cxn modelId="{FD7EBACF-BFAC-4391-8AA5-35619185215B}" type="presParOf" srcId="{7BB1C9B8-0983-4483-8940-5D5CD146B51C}" destId="{A1264E44-0113-461F-8101-6FB1DFA16B5E}" srcOrd="0" destOrd="0" presId="urn:microsoft.com/office/officeart/2005/8/layout/venn3"/>
    <dgm:cxn modelId="{CDA23093-F793-44EB-AD3D-BE03FB5FFD69}" type="presParOf" srcId="{7BB1C9B8-0983-4483-8940-5D5CD146B51C}" destId="{F7EF098A-DD99-4ADB-954B-9E2BBBFFE112}" srcOrd="1" destOrd="0" presId="urn:microsoft.com/office/officeart/2005/8/layout/venn3"/>
    <dgm:cxn modelId="{3BF13659-5230-4423-B258-15CB6E466D97}" type="presParOf" srcId="{7BB1C9B8-0983-4483-8940-5D5CD146B51C}" destId="{01C2E9A6-03B3-4F0E-81A3-3876C8142F37}" srcOrd="2" destOrd="0" presId="urn:microsoft.com/office/officeart/2005/8/layout/venn3"/>
    <dgm:cxn modelId="{E7391AA6-331C-46ED-979F-BCF30DE9BF66}" type="presParOf" srcId="{7BB1C9B8-0983-4483-8940-5D5CD146B51C}" destId="{25653EE2-F84D-4D68-9381-E2D0C490199A}" srcOrd="3" destOrd="0" presId="urn:microsoft.com/office/officeart/2005/8/layout/venn3"/>
    <dgm:cxn modelId="{FBE03EA8-F41D-4AAB-B938-7C25EC327783}" type="presParOf" srcId="{7BB1C9B8-0983-4483-8940-5D5CD146B51C}" destId="{FDCB213D-40CF-472A-8C63-EB015BB3CDD1}" srcOrd="4" destOrd="0" presId="urn:microsoft.com/office/officeart/2005/8/layout/venn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DDB236-BBAF-4378-8FF6-1A051D2DD511}"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s-ES"/>
        </a:p>
      </dgm:t>
    </dgm:pt>
    <dgm:pt modelId="{815B202F-CF9B-42C3-8C7F-2D32DE0B7AB8}">
      <dgm:prSet/>
      <dgm:spPr/>
      <dgm:t>
        <a:bodyPr/>
        <a:lstStyle/>
        <a:p>
          <a:pPr rtl="0"/>
          <a:r>
            <a:rPr lang="es-ES" b="0" i="0" dirty="0" smtClean="0">
              <a:solidFill>
                <a:schemeClr val="bg1">
                  <a:lumMod val="10000"/>
                </a:schemeClr>
              </a:solidFill>
            </a:rPr>
            <a:t>El envejecimiento poblacional en Colombia está en continuo aumento. Así lo ha confirmado el último censo del </a:t>
          </a:r>
          <a:r>
            <a:rPr lang="es-ES" b="0" i="0" dirty="0" err="1" smtClean="0">
              <a:solidFill>
                <a:schemeClr val="bg1">
                  <a:lumMod val="10000"/>
                </a:schemeClr>
              </a:solidFill>
            </a:rPr>
            <a:t>Dane</a:t>
          </a:r>
          <a:r>
            <a:rPr lang="es-ES" b="0" i="0" dirty="0" smtClean="0">
              <a:solidFill>
                <a:schemeClr val="bg1">
                  <a:lumMod val="10000"/>
                </a:schemeClr>
              </a:solidFill>
            </a:rPr>
            <a:t> realizado en nuestro país, 2019.</a:t>
          </a:r>
          <a:endParaRPr lang="en-US" dirty="0">
            <a:solidFill>
              <a:schemeClr val="bg1">
                <a:lumMod val="10000"/>
              </a:schemeClr>
            </a:solidFill>
          </a:endParaRPr>
        </a:p>
      </dgm:t>
    </dgm:pt>
    <dgm:pt modelId="{5504712D-85F9-428D-A630-F90AA0CA1A41}" type="parTrans" cxnId="{2344BE8F-3F2C-4730-B191-31A2C2B377F2}">
      <dgm:prSet/>
      <dgm:spPr/>
      <dgm:t>
        <a:bodyPr/>
        <a:lstStyle/>
        <a:p>
          <a:endParaRPr lang="es-ES"/>
        </a:p>
      </dgm:t>
    </dgm:pt>
    <dgm:pt modelId="{0CB1B80B-0AD3-47AB-91A0-6E08CF32289E}" type="sibTrans" cxnId="{2344BE8F-3F2C-4730-B191-31A2C2B377F2}">
      <dgm:prSet/>
      <dgm:spPr/>
      <dgm:t>
        <a:bodyPr/>
        <a:lstStyle/>
        <a:p>
          <a:endParaRPr lang="es-ES"/>
        </a:p>
      </dgm:t>
    </dgm:pt>
    <dgm:pt modelId="{5C67BB73-9CF5-44B9-8B3F-E26B1A78916E}">
      <dgm:prSet/>
      <dgm:spPr/>
      <dgm:t>
        <a:bodyPr/>
        <a:lstStyle/>
        <a:p>
          <a:pPr rtl="0"/>
          <a:r>
            <a:rPr lang="es-ES" b="0" i="0" dirty="0" smtClean="0">
              <a:solidFill>
                <a:schemeClr val="bg1">
                  <a:lumMod val="10000"/>
                </a:schemeClr>
              </a:solidFill>
            </a:rPr>
            <a:t>El 13.5 por ciento de los colombianos son mayores de 60 años y viven en condiciones difíciles económicamente.</a:t>
          </a:r>
          <a:endParaRPr lang="en-US" dirty="0">
            <a:solidFill>
              <a:schemeClr val="bg1">
                <a:lumMod val="10000"/>
              </a:schemeClr>
            </a:solidFill>
          </a:endParaRPr>
        </a:p>
      </dgm:t>
    </dgm:pt>
    <dgm:pt modelId="{89CDEB88-A6C0-47FC-8AEE-48068F0E83DE}" type="parTrans" cxnId="{5C832688-4A4F-481A-9B92-14DCBC94D674}">
      <dgm:prSet/>
      <dgm:spPr/>
      <dgm:t>
        <a:bodyPr/>
        <a:lstStyle/>
        <a:p>
          <a:endParaRPr lang="es-ES"/>
        </a:p>
      </dgm:t>
    </dgm:pt>
    <dgm:pt modelId="{603C4FCB-86B3-48E4-B752-D52B90359D68}" type="sibTrans" cxnId="{5C832688-4A4F-481A-9B92-14DCBC94D674}">
      <dgm:prSet/>
      <dgm:spPr/>
      <dgm:t>
        <a:bodyPr/>
        <a:lstStyle/>
        <a:p>
          <a:endParaRPr lang="es-ES"/>
        </a:p>
      </dgm:t>
    </dgm:pt>
    <dgm:pt modelId="{750D18F6-C9DC-48CB-A1AC-237235C95EC3}">
      <dgm:prSet/>
      <dgm:spPr/>
      <dgm:t>
        <a:bodyPr/>
        <a:lstStyle/>
        <a:p>
          <a:pPr rtl="0"/>
          <a:r>
            <a:rPr lang="es-ES" b="0" i="0" smtClean="0">
              <a:solidFill>
                <a:schemeClr val="bg1">
                  <a:lumMod val="10000"/>
                </a:schemeClr>
              </a:solidFill>
            </a:rPr>
            <a:t> El 7 por ciento. No tiene pensión y la movilidad física es muy compleja. </a:t>
          </a:r>
          <a:endParaRPr lang="en-US" dirty="0">
            <a:solidFill>
              <a:schemeClr val="bg1">
                <a:lumMod val="10000"/>
              </a:schemeClr>
            </a:solidFill>
          </a:endParaRPr>
        </a:p>
      </dgm:t>
    </dgm:pt>
    <dgm:pt modelId="{E80A8CAB-9C06-44AD-BBE4-F7F45180D8BD}" type="parTrans" cxnId="{AE24BD36-CB14-4453-B73A-574B25C58092}">
      <dgm:prSet/>
      <dgm:spPr/>
      <dgm:t>
        <a:bodyPr/>
        <a:lstStyle/>
        <a:p>
          <a:endParaRPr lang="es-ES"/>
        </a:p>
      </dgm:t>
    </dgm:pt>
    <dgm:pt modelId="{38F46A4D-018F-4EC4-B4E4-0B1B074EC351}" type="sibTrans" cxnId="{AE24BD36-CB14-4453-B73A-574B25C58092}">
      <dgm:prSet/>
      <dgm:spPr/>
      <dgm:t>
        <a:bodyPr/>
        <a:lstStyle/>
        <a:p>
          <a:endParaRPr lang="es-ES"/>
        </a:p>
      </dgm:t>
    </dgm:pt>
    <dgm:pt modelId="{FCCB0CBE-21C7-4719-8394-A51849AFF542}">
      <dgm:prSet/>
      <dgm:spPr/>
      <dgm:t>
        <a:bodyPr/>
        <a:lstStyle/>
        <a:p>
          <a:pPr rtl="0"/>
          <a:r>
            <a:rPr lang="es-ES" b="0" i="0" dirty="0" smtClean="0">
              <a:solidFill>
                <a:schemeClr val="bg1">
                  <a:lumMod val="10000"/>
                </a:schemeClr>
              </a:solidFill>
            </a:rPr>
            <a:t>20 por ciento de la población mayor vive en hogares unipersonales. </a:t>
          </a:r>
          <a:endParaRPr lang="en-US" dirty="0">
            <a:solidFill>
              <a:schemeClr val="bg1">
                <a:lumMod val="10000"/>
              </a:schemeClr>
            </a:solidFill>
          </a:endParaRPr>
        </a:p>
      </dgm:t>
    </dgm:pt>
    <dgm:pt modelId="{BA88D6A0-6959-477A-9154-634240CFA90C}" type="parTrans" cxnId="{C7BBFC0F-4C48-4114-AAC7-C2016BD47721}">
      <dgm:prSet/>
      <dgm:spPr/>
      <dgm:t>
        <a:bodyPr/>
        <a:lstStyle/>
        <a:p>
          <a:endParaRPr lang="es-ES"/>
        </a:p>
      </dgm:t>
    </dgm:pt>
    <dgm:pt modelId="{DD05DBAB-E817-41D3-8909-AF5FAEDEAB20}" type="sibTrans" cxnId="{C7BBFC0F-4C48-4114-AAC7-C2016BD47721}">
      <dgm:prSet/>
      <dgm:spPr/>
      <dgm:t>
        <a:bodyPr/>
        <a:lstStyle/>
        <a:p>
          <a:endParaRPr lang="es-ES"/>
        </a:p>
      </dgm:t>
    </dgm:pt>
    <dgm:pt modelId="{255EFE2D-4920-44B6-A49A-D9A4B0C2074B}">
      <dgm:prSet/>
      <dgm:spPr/>
      <dgm:t>
        <a:bodyPr/>
        <a:lstStyle/>
        <a:p>
          <a:pPr rtl="0"/>
          <a:r>
            <a:rPr lang="es-ES" b="0" i="0" dirty="0" smtClean="0">
              <a:solidFill>
                <a:schemeClr val="bg1">
                  <a:lumMod val="10000"/>
                </a:schemeClr>
              </a:solidFill>
            </a:rPr>
            <a:t>Es decir, ellos mismos se hacen cargo de su propia actividad a nivel de necesidades básicas, se procuran ellos mismos. Lo que implica un cambio total de políticas públicas y socio sanitarias</a:t>
          </a:r>
          <a:endParaRPr lang="en-US" dirty="0">
            <a:solidFill>
              <a:schemeClr val="bg1">
                <a:lumMod val="10000"/>
              </a:schemeClr>
            </a:solidFill>
          </a:endParaRPr>
        </a:p>
      </dgm:t>
    </dgm:pt>
    <dgm:pt modelId="{78EA4237-A09D-4CD2-A425-3A4E91F62A30}" type="parTrans" cxnId="{B22B653F-7436-4230-A714-A826C47F819F}">
      <dgm:prSet/>
      <dgm:spPr/>
      <dgm:t>
        <a:bodyPr/>
        <a:lstStyle/>
        <a:p>
          <a:endParaRPr lang="es-ES"/>
        </a:p>
      </dgm:t>
    </dgm:pt>
    <dgm:pt modelId="{D3284F84-522B-43FC-B976-A8AC61F7C439}" type="sibTrans" cxnId="{B22B653F-7436-4230-A714-A826C47F819F}">
      <dgm:prSet/>
      <dgm:spPr/>
      <dgm:t>
        <a:bodyPr/>
        <a:lstStyle/>
        <a:p>
          <a:endParaRPr lang="es-ES"/>
        </a:p>
      </dgm:t>
    </dgm:pt>
    <dgm:pt modelId="{CD17082A-C5FD-4A9C-84D3-D8934C33387F}" type="pres">
      <dgm:prSet presAssocID="{28DDB236-BBAF-4378-8FF6-1A051D2DD511}" presName="Name0" presStyleCnt="0">
        <dgm:presLayoutVars>
          <dgm:chMax val="7"/>
          <dgm:chPref val="7"/>
          <dgm:dir/>
        </dgm:presLayoutVars>
      </dgm:prSet>
      <dgm:spPr/>
      <dgm:t>
        <a:bodyPr/>
        <a:lstStyle/>
        <a:p>
          <a:endParaRPr lang="es-ES"/>
        </a:p>
      </dgm:t>
    </dgm:pt>
    <dgm:pt modelId="{DE99508E-9D8C-46E2-B5C4-3D1002ADF467}" type="pres">
      <dgm:prSet presAssocID="{28DDB236-BBAF-4378-8FF6-1A051D2DD511}" presName="Name1" presStyleCnt="0"/>
      <dgm:spPr/>
    </dgm:pt>
    <dgm:pt modelId="{C934ADEA-880A-4F4D-8922-AA166E00631E}" type="pres">
      <dgm:prSet presAssocID="{28DDB236-BBAF-4378-8FF6-1A051D2DD511}" presName="cycle" presStyleCnt="0"/>
      <dgm:spPr/>
    </dgm:pt>
    <dgm:pt modelId="{1DE67619-5411-4B46-B23E-2CFFFE388DFA}" type="pres">
      <dgm:prSet presAssocID="{28DDB236-BBAF-4378-8FF6-1A051D2DD511}" presName="srcNode" presStyleLbl="node1" presStyleIdx="0" presStyleCnt="5"/>
      <dgm:spPr/>
    </dgm:pt>
    <dgm:pt modelId="{68BEB0A6-1838-4B6E-A6CD-75A660BF574B}" type="pres">
      <dgm:prSet presAssocID="{28DDB236-BBAF-4378-8FF6-1A051D2DD511}" presName="conn" presStyleLbl="parChTrans1D2" presStyleIdx="0" presStyleCnt="1"/>
      <dgm:spPr/>
      <dgm:t>
        <a:bodyPr/>
        <a:lstStyle/>
        <a:p>
          <a:endParaRPr lang="es-ES"/>
        </a:p>
      </dgm:t>
    </dgm:pt>
    <dgm:pt modelId="{130FA2CA-A0D8-4A55-81AE-895D00AA0B6F}" type="pres">
      <dgm:prSet presAssocID="{28DDB236-BBAF-4378-8FF6-1A051D2DD511}" presName="extraNode" presStyleLbl="node1" presStyleIdx="0" presStyleCnt="5"/>
      <dgm:spPr/>
    </dgm:pt>
    <dgm:pt modelId="{318CFCC8-B09E-43C0-86C7-0BF15ACD919D}" type="pres">
      <dgm:prSet presAssocID="{28DDB236-BBAF-4378-8FF6-1A051D2DD511}" presName="dstNode" presStyleLbl="node1" presStyleIdx="0" presStyleCnt="5"/>
      <dgm:spPr/>
    </dgm:pt>
    <dgm:pt modelId="{B1D633BE-26B4-466A-9A4E-739819519FCF}" type="pres">
      <dgm:prSet presAssocID="{815B202F-CF9B-42C3-8C7F-2D32DE0B7AB8}" presName="text_1" presStyleLbl="node1" presStyleIdx="0" presStyleCnt="5">
        <dgm:presLayoutVars>
          <dgm:bulletEnabled val="1"/>
        </dgm:presLayoutVars>
      </dgm:prSet>
      <dgm:spPr/>
      <dgm:t>
        <a:bodyPr/>
        <a:lstStyle/>
        <a:p>
          <a:endParaRPr lang="es-ES"/>
        </a:p>
      </dgm:t>
    </dgm:pt>
    <dgm:pt modelId="{94AAE434-677C-4227-A4EB-1F882667C462}" type="pres">
      <dgm:prSet presAssocID="{815B202F-CF9B-42C3-8C7F-2D32DE0B7AB8}" presName="accent_1" presStyleCnt="0"/>
      <dgm:spPr/>
    </dgm:pt>
    <dgm:pt modelId="{DF3F1F48-C81E-40E1-A430-7BCD75125BFF}" type="pres">
      <dgm:prSet presAssocID="{815B202F-CF9B-42C3-8C7F-2D32DE0B7AB8}" presName="accentRepeatNode" presStyleLbl="solidFgAcc1" presStyleIdx="0" presStyleCnt="5"/>
      <dgm:spPr/>
    </dgm:pt>
    <dgm:pt modelId="{34D158C4-A65E-480E-B353-B75EF6B8E1C5}" type="pres">
      <dgm:prSet presAssocID="{5C67BB73-9CF5-44B9-8B3F-E26B1A78916E}" presName="text_2" presStyleLbl="node1" presStyleIdx="1" presStyleCnt="5">
        <dgm:presLayoutVars>
          <dgm:bulletEnabled val="1"/>
        </dgm:presLayoutVars>
      </dgm:prSet>
      <dgm:spPr/>
      <dgm:t>
        <a:bodyPr/>
        <a:lstStyle/>
        <a:p>
          <a:endParaRPr lang="es-ES"/>
        </a:p>
      </dgm:t>
    </dgm:pt>
    <dgm:pt modelId="{E333DF12-E903-4E99-9992-08D89D095BB2}" type="pres">
      <dgm:prSet presAssocID="{5C67BB73-9CF5-44B9-8B3F-E26B1A78916E}" presName="accent_2" presStyleCnt="0"/>
      <dgm:spPr/>
    </dgm:pt>
    <dgm:pt modelId="{A2F9F9AC-83C4-490C-B6AA-08C5522CA9F2}" type="pres">
      <dgm:prSet presAssocID="{5C67BB73-9CF5-44B9-8B3F-E26B1A78916E}" presName="accentRepeatNode" presStyleLbl="solidFgAcc1" presStyleIdx="1" presStyleCnt="5"/>
      <dgm:spPr/>
    </dgm:pt>
    <dgm:pt modelId="{2CD0F042-2676-4D35-92EA-553214A0B49A}" type="pres">
      <dgm:prSet presAssocID="{750D18F6-C9DC-48CB-A1AC-237235C95EC3}" presName="text_3" presStyleLbl="node1" presStyleIdx="2" presStyleCnt="5">
        <dgm:presLayoutVars>
          <dgm:bulletEnabled val="1"/>
        </dgm:presLayoutVars>
      </dgm:prSet>
      <dgm:spPr/>
      <dgm:t>
        <a:bodyPr/>
        <a:lstStyle/>
        <a:p>
          <a:endParaRPr lang="es-ES"/>
        </a:p>
      </dgm:t>
    </dgm:pt>
    <dgm:pt modelId="{1B5D0CE4-B6C7-48B8-9299-A6B06B9921C4}" type="pres">
      <dgm:prSet presAssocID="{750D18F6-C9DC-48CB-A1AC-237235C95EC3}" presName="accent_3" presStyleCnt="0"/>
      <dgm:spPr/>
    </dgm:pt>
    <dgm:pt modelId="{707F4740-66B3-4ACF-BAEE-B90BFDF4E131}" type="pres">
      <dgm:prSet presAssocID="{750D18F6-C9DC-48CB-A1AC-237235C95EC3}" presName="accentRepeatNode" presStyleLbl="solidFgAcc1" presStyleIdx="2" presStyleCnt="5"/>
      <dgm:spPr/>
    </dgm:pt>
    <dgm:pt modelId="{A1D90022-C403-4521-9D1F-6603D8FF2742}" type="pres">
      <dgm:prSet presAssocID="{FCCB0CBE-21C7-4719-8394-A51849AFF542}" presName="text_4" presStyleLbl="node1" presStyleIdx="3" presStyleCnt="5">
        <dgm:presLayoutVars>
          <dgm:bulletEnabled val="1"/>
        </dgm:presLayoutVars>
      </dgm:prSet>
      <dgm:spPr/>
      <dgm:t>
        <a:bodyPr/>
        <a:lstStyle/>
        <a:p>
          <a:endParaRPr lang="es-ES"/>
        </a:p>
      </dgm:t>
    </dgm:pt>
    <dgm:pt modelId="{FD685EF7-2384-4A17-BBDE-1267DB968200}" type="pres">
      <dgm:prSet presAssocID="{FCCB0CBE-21C7-4719-8394-A51849AFF542}" presName="accent_4" presStyleCnt="0"/>
      <dgm:spPr/>
    </dgm:pt>
    <dgm:pt modelId="{E8BFDE19-88A7-40CE-A07C-4B9A609362D5}" type="pres">
      <dgm:prSet presAssocID="{FCCB0CBE-21C7-4719-8394-A51849AFF542}" presName="accentRepeatNode" presStyleLbl="solidFgAcc1" presStyleIdx="3" presStyleCnt="5"/>
      <dgm:spPr/>
    </dgm:pt>
    <dgm:pt modelId="{06CF0D64-2692-4718-B6AF-FCAD0181F904}" type="pres">
      <dgm:prSet presAssocID="{255EFE2D-4920-44B6-A49A-D9A4B0C2074B}" presName="text_5" presStyleLbl="node1" presStyleIdx="4" presStyleCnt="5">
        <dgm:presLayoutVars>
          <dgm:bulletEnabled val="1"/>
        </dgm:presLayoutVars>
      </dgm:prSet>
      <dgm:spPr/>
      <dgm:t>
        <a:bodyPr/>
        <a:lstStyle/>
        <a:p>
          <a:endParaRPr lang="es-ES"/>
        </a:p>
      </dgm:t>
    </dgm:pt>
    <dgm:pt modelId="{0A021BD7-3F22-4904-B398-A617B18746D8}" type="pres">
      <dgm:prSet presAssocID="{255EFE2D-4920-44B6-A49A-D9A4B0C2074B}" presName="accent_5" presStyleCnt="0"/>
      <dgm:spPr/>
    </dgm:pt>
    <dgm:pt modelId="{C1F6775F-3379-4079-8CEC-97893EBB6475}" type="pres">
      <dgm:prSet presAssocID="{255EFE2D-4920-44B6-A49A-D9A4B0C2074B}" presName="accentRepeatNode" presStyleLbl="solidFgAcc1" presStyleIdx="4" presStyleCnt="5"/>
      <dgm:spPr/>
    </dgm:pt>
  </dgm:ptLst>
  <dgm:cxnLst>
    <dgm:cxn modelId="{C7BBFC0F-4C48-4114-AAC7-C2016BD47721}" srcId="{28DDB236-BBAF-4378-8FF6-1A051D2DD511}" destId="{FCCB0CBE-21C7-4719-8394-A51849AFF542}" srcOrd="3" destOrd="0" parTransId="{BA88D6A0-6959-477A-9154-634240CFA90C}" sibTransId="{DD05DBAB-E817-41D3-8909-AF5FAEDEAB20}"/>
    <dgm:cxn modelId="{F6861E1F-E110-49A5-ACF4-987C7821A585}" type="presOf" srcId="{28DDB236-BBAF-4378-8FF6-1A051D2DD511}" destId="{CD17082A-C5FD-4A9C-84D3-D8934C33387F}" srcOrd="0" destOrd="0" presId="urn:microsoft.com/office/officeart/2008/layout/VerticalCurvedList"/>
    <dgm:cxn modelId="{3316BA5B-31EF-4E7A-A972-FE92E59E6E3E}" type="presOf" srcId="{5C67BB73-9CF5-44B9-8B3F-E26B1A78916E}" destId="{34D158C4-A65E-480E-B353-B75EF6B8E1C5}" srcOrd="0" destOrd="0" presId="urn:microsoft.com/office/officeart/2008/layout/VerticalCurvedList"/>
    <dgm:cxn modelId="{2344BE8F-3F2C-4730-B191-31A2C2B377F2}" srcId="{28DDB236-BBAF-4378-8FF6-1A051D2DD511}" destId="{815B202F-CF9B-42C3-8C7F-2D32DE0B7AB8}" srcOrd="0" destOrd="0" parTransId="{5504712D-85F9-428D-A630-F90AA0CA1A41}" sibTransId="{0CB1B80B-0AD3-47AB-91A0-6E08CF32289E}"/>
    <dgm:cxn modelId="{AE24BD36-CB14-4453-B73A-574B25C58092}" srcId="{28DDB236-BBAF-4378-8FF6-1A051D2DD511}" destId="{750D18F6-C9DC-48CB-A1AC-237235C95EC3}" srcOrd="2" destOrd="0" parTransId="{E80A8CAB-9C06-44AD-BBE4-F7F45180D8BD}" sibTransId="{38F46A4D-018F-4EC4-B4E4-0B1B074EC351}"/>
    <dgm:cxn modelId="{5C832688-4A4F-481A-9B92-14DCBC94D674}" srcId="{28DDB236-BBAF-4378-8FF6-1A051D2DD511}" destId="{5C67BB73-9CF5-44B9-8B3F-E26B1A78916E}" srcOrd="1" destOrd="0" parTransId="{89CDEB88-A6C0-47FC-8AEE-48068F0E83DE}" sibTransId="{603C4FCB-86B3-48E4-B752-D52B90359D68}"/>
    <dgm:cxn modelId="{B22B653F-7436-4230-A714-A826C47F819F}" srcId="{28DDB236-BBAF-4378-8FF6-1A051D2DD511}" destId="{255EFE2D-4920-44B6-A49A-D9A4B0C2074B}" srcOrd="4" destOrd="0" parTransId="{78EA4237-A09D-4CD2-A425-3A4E91F62A30}" sibTransId="{D3284F84-522B-43FC-B976-A8AC61F7C439}"/>
    <dgm:cxn modelId="{6C92EF0F-B522-4092-81D6-BD159A79AAE6}" type="presOf" srcId="{255EFE2D-4920-44B6-A49A-D9A4B0C2074B}" destId="{06CF0D64-2692-4718-B6AF-FCAD0181F904}" srcOrd="0" destOrd="0" presId="urn:microsoft.com/office/officeart/2008/layout/VerticalCurvedList"/>
    <dgm:cxn modelId="{821696A6-8036-44D0-B256-D35E7E094E55}" type="presOf" srcId="{0CB1B80B-0AD3-47AB-91A0-6E08CF32289E}" destId="{68BEB0A6-1838-4B6E-A6CD-75A660BF574B}" srcOrd="0" destOrd="0" presId="urn:microsoft.com/office/officeart/2008/layout/VerticalCurvedList"/>
    <dgm:cxn modelId="{744AAE1A-8C6E-438D-ADE3-096CA3B14A17}" type="presOf" srcId="{815B202F-CF9B-42C3-8C7F-2D32DE0B7AB8}" destId="{B1D633BE-26B4-466A-9A4E-739819519FCF}" srcOrd="0" destOrd="0" presId="urn:microsoft.com/office/officeart/2008/layout/VerticalCurvedList"/>
    <dgm:cxn modelId="{12A931CE-EC05-48D6-AE9F-6D8C5C9564DC}" type="presOf" srcId="{FCCB0CBE-21C7-4719-8394-A51849AFF542}" destId="{A1D90022-C403-4521-9D1F-6603D8FF2742}" srcOrd="0" destOrd="0" presId="urn:microsoft.com/office/officeart/2008/layout/VerticalCurvedList"/>
    <dgm:cxn modelId="{D41B4229-6AF7-4B1C-96AF-90E11CE3D2BF}" type="presOf" srcId="{750D18F6-C9DC-48CB-A1AC-237235C95EC3}" destId="{2CD0F042-2676-4D35-92EA-553214A0B49A}" srcOrd="0" destOrd="0" presId="urn:microsoft.com/office/officeart/2008/layout/VerticalCurvedList"/>
    <dgm:cxn modelId="{A9F63F1A-4494-41DF-918A-775FE24415CC}" type="presParOf" srcId="{CD17082A-C5FD-4A9C-84D3-D8934C33387F}" destId="{DE99508E-9D8C-46E2-B5C4-3D1002ADF467}" srcOrd="0" destOrd="0" presId="urn:microsoft.com/office/officeart/2008/layout/VerticalCurvedList"/>
    <dgm:cxn modelId="{889FEBE4-27DB-4693-B6A5-AABB879D4CC4}" type="presParOf" srcId="{DE99508E-9D8C-46E2-B5C4-3D1002ADF467}" destId="{C934ADEA-880A-4F4D-8922-AA166E00631E}" srcOrd="0" destOrd="0" presId="urn:microsoft.com/office/officeart/2008/layout/VerticalCurvedList"/>
    <dgm:cxn modelId="{BC369909-E04A-491F-BE07-F6F202998215}" type="presParOf" srcId="{C934ADEA-880A-4F4D-8922-AA166E00631E}" destId="{1DE67619-5411-4B46-B23E-2CFFFE388DFA}" srcOrd="0" destOrd="0" presId="urn:microsoft.com/office/officeart/2008/layout/VerticalCurvedList"/>
    <dgm:cxn modelId="{07AECE2B-1F8B-4C86-892A-114D2C68CD96}" type="presParOf" srcId="{C934ADEA-880A-4F4D-8922-AA166E00631E}" destId="{68BEB0A6-1838-4B6E-A6CD-75A660BF574B}" srcOrd="1" destOrd="0" presId="urn:microsoft.com/office/officeart/2008/layout/VerticalCurvedList"/>
    <dgm:cxn modelId="{EF8BE4C0-A52B-472A-921B-59AE1502659E}" type="presParOf" srcId="{C934ADEA-880A-4F4D-8922-AA166E00631E}" destId="{130FA2CA-A0D8-4A55-81AE-895D00AA0B6F}" srcOrd="2" destOrd="0" presId="urn:microsoft.com/office/officeart/2008/layout/VerticalCurvedList"/>
    <dgm:cxn modelId="{39495057-985D-4F61-B4B1-9D399A54DF14}" type="presParOf" srcId="{C934ADEA-880A-4F4D-8922-AA166E00631E}" destId="{318CFCC8-B09E-43C0-86C7-0BF15ACD919D}" srcOrd="3" destOrd="0" presId="urn:microsoft.com/office/officeart/2008/layout/VerticalCurvedList"/>
    <dgm:cxn modelId="{951C7048-B74B-40E5-A652-98A60BC0D373}" type="presParOf" srcId="{DE99508E-9D8C-46E2-B5C4-3D1002ADF467}" destId="{B1D633BE-26B4-466A-9A4E-739819519FCF}" srcOrd="1" destOrd="0" presId="urn:microsoft.com/office/officeart/2008/layout/VerticalCurvedList"/>
    <dgm:cxn modelId="{94748593-0D2B-4B7C-B872-353117CDCDBB}" type="presParOf" srcId="{DE99508E-9D8C-46E2-B5C4-3D1002ADF467}" destId="{94AAE434-677C-4227-A4EB-1F882667C462}" srcOrd="2" destOrd="0" presId="urn:microsoft.com/office/officeart/2008/layout/VerticalCurvedList"/>
    <dgm:cxn modelId="{CA528F79-BC33-481A-A7FA-1CE8EB7EF8D9}" type="presParOf" srcId="{94AAE434-677C-4227-A4EB-1F882667C462}" destId="{DF3F1F48-C81E-40E1-A430-7BCD75125BFF}" srcOrd="0" destOrd="0" presId="urn:microsoft.com/office/officeart/2008/layout/VerticalCurvedList"/>
    <dgm:cxn modelId="{D8865C6E-FD8A-48CE-A86E-6640BCC56115}" type="presParOf" srcId="{DE99508E-9D8C-46E2-B5C4-3D1002ADF467}" destId="{34D158C4-A65E-480E-B353-B75EF6B8E1C5}" srcOrd="3" destOrd="0" presId="urn:microsoft.com/office/officeart/2008/layout/VerticalCurvedList"/>
    <dgm:cxn modelId="{83030AD8-A7B1-431B-A8B7-2038DE61DE20}" type="presParOf" srcId="{DE99508E-9D8C-46E2-B5C4-3D1002ADF467}" destId="{E333DF12-E903-4E99-9992-08D89D095BB2}" srcOrd="4" destOrd="0" presId="urn:microsoft.com/office/officeart/2008/layout/VerticalCurvedList"/>
    <dgm:cxn modelId="{C665A5AA-E451-4B19-A4B1-CB0C56E7D5E2}" type="presParOf" srcId="{E333DF12-E903-4E99-9992-08D89D095BB2}" destId="{A2F9F9AC-83C4-490C-B6AA-08C5522CA9F2}" srcOrd="0" destOrd="0" presId="urn:microsoft.com/office/officeart/2008/layout/VerticalCurvedList"/>
    <dgm:cxn modelId="{EC44CB90-EC36-40A6-A3D3-C51C42A38ED5}" type="presParOf" srcId="{DE99508E-9D8C-46E2-B5C4-3D1002ADF467}" destId="{2CD0F042-2676-4D35-92EA-553214A0B49A}" srcOrd="5" destOrd="0" presId="urn:microsoft.com/office/officeart/2008/layout/VerticalCurvedList"/>
    <dgm:cxn modelId="{76CC7114-AB78-41AA-A007-1E0AEC5A2998}" type="presParOf" srcId="{DE99508E-9D8C-46E2-B5C4-3D1002ADF467}" destId="{1B5D0CE4-B6C7-48B8-9299-A6B06B9921C4}" srcOrd="6" destOrd="0" presId="urn:microsoft.com/office/officeart/2008/layout/VerticalCurvedList"/>
    <dgm:cxn modelId="{272DE996-2B47-4B5F-82AB-8B70038ED871}" type="presParOf" srcId="{1B5D0CE4-B6C7-48B8-9299-A6B06B9921C4}" destId="{707F4740-66B3-4ACF-BAEE-B90BFDF4E131}" srcOrd="0" destOrd="0" presId="urn:microsoft.com/office/officeart/2008/layout/VerticalCurvedList"/>
    <dgm:cxn modelId="{F6240C7C-DA99-4E5E-8ADE-BEFB55C7644F}" type="presParOf" srcId="{DE99508E-9D8C-46E2-B5C4-3D1002ADF467}" destId="{A1D90022-C403-4521-9D1F-6603D8FF2742}" srcOrd="7" destOrd="0" presId="urn:microsoft.com/office/officeart/2008/layout/VerticalCurvedList"/>
    <dgm:cxn modelId="{97F1F6ED-07B1-48D1-AC21-99FA77D36EC6}" type="presParOf" srcId="{DE99508E-9D8C-46E2-B5C4-3D1002ADF467}" destId="{FD685EF7-2384-4A17-BBDE-1267DB968200}" srcOrd="8" destOrd="0" presId="urn:microsoft.com/office/officeart/2008/layout/VerticalCurvedList"/>
    <dgm:cxn modelId="{4EBA1F0C-3CE6-4155-A95B-EE2CB1A20216}" type="presParOf" srcId="{FD685EF7-2384-4A17-BBDE-1267DB968200}" destId="{E8BFDE19-88A7-40CE-A07C-4B9A609362D5}" srcOrd="0" destOrd="0" presId="urn:microsoft.com/office/officeart/2008/layout/VerticalCurvedList"/>
    <dgm:cxn modelId="{B0C13E01-3C50-4C3C-B1E6-19186ADDFBC1}" type="presParOf" srcId="{DE99508E-9D8C-46E2-B5C4-3D1002ADF467}" destId="{06CF0D64-2692-4718-B6AF-FCAD0181F904}" srcOrd="9" destOrd="0" presId="urn:microsoft.com/office/officeart/2008/layout/VerticalCurvedList"/>
    <dgm:cxn modelId="{3198AB7E-7A89-40BF-BFC5-9E0A218EE27E}" type="presParOf" srcId="{DE99508E-9D8C-46E2-B5C4-3D1002ADF467}" destId="{0A021BD7-3F22-4904-B398-A617B18746D8}" srcOrd="10" destOrd="0" presId="urn:microsoft.com/office/officeart/2008/layout/VerticalCurvedList"/>
    <dgm:cxn modelId="{400B1893-AA93-4A5F-A37D-178BE264937E}" type="presParOf" srcId="{0A021BD7-3F22-4904-B398-A617B18746D8}" destId="{C1F6775F-3379-4079-8CEC-97893EBB6475}" srcOrd="0" destOrd="0" presId="urn:microsoft.com/office/officeart/2008/layout/VerticalCurv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1FF0B5-4052-46A3-9FCE-1E3D3922CAD1}" type="doc">
      <dgm:prSet loTypeId="urn:microsoft.com/office/officeart/2005/8/layout/process1" loCatId="process" qsTypeId="urn:microsoft.com/office/officeart/2005/8/quickstyle/simple2" qsCatId="simple" csTypeId="urn:microsoft.com/office/officeart/2005/8/colors/colorful3" csCatId="colorful" phldr="1"/>
      <dgm:spPr/>
      <dgm:t>
        <a:bodyPr/>
        <a:lstStyle/>
        <a:p>
          <a:endParaRPr lang="es-ES"/>
        </a:p>
      </dgm:t>
    </dgm:pt>
    <dgm:pt modelId="{0DAD910D-FB77-4868-B10E-3B4625F370A5}">
      <dgm:prSet/>
      <dgm:spPr/>
      <dgm:t>
        <a:bodyPr/>
        <a:lstStyle/>
        <a:p>
          <a:pPr rtl="0"/>
          <a:r>
            <a:rPr lang="es-ES" b="0" i="0" smtClean="0">
              <a:solidFill>
                <a:schemeClr val="bg1">
                  <a:lumMod val="10000"/>
                </a:schemeClr>
              </a:solidFill>
            </a:rPr>
            <a:t>Ella es magíster en Psicología Educativa y parte de su vida la ha dedicado a las investigaciones en envejecimiento y Vejez  Se exige.</a:t>
          </a:r>
          <a:endParaRPr lang="en-US" dirty="0">
            <a:solidFill>
              <a:schemeClr val="bg1">
                <a:lumMod val="10000"/>
              </a:schemeClr>
            </a:solidFill>
          </a:endParaRPr>
        </a:p>
      </dgm:t>
    </dgm:pt>
    <dgm:pt modelId="{C0E90101-5635-49F6-870E-7867811E532D}" type="parTrans" cxnId="{DC2837F3-FC20-4458-AA61-270624AE5EC3}">
      <dgm:prSet/>
      <dgm:spPr/>
      <dgm:t>
        <a:bodyPr/>
        <a:lstStyle/>
        <a:p>
          <a:endParaRPr lang="es-ES"/>
        </a:p>
      </dgm:t>
    </dgm:pt>
    <dgm:pt modelId="{E5ABFD16-6DDC-4F52-A97B-372E6F1B64A9}" type="sibTrans" cxnId="{DC2837F3-FC20-4458-AA61-270624AE5EC3}">
      <dgm:prSet/>
      <dgm:spPr/>
      <dgm:t>
        <a:bodyPr/>
        <a:lstStyle/>
        <a:p>
          <a:endParaRPr lang="es-ES"/>
        </a:p>
      </dgm:t>
    </dgm:pt>
    <dgm:pt modelId="{F6F837F1-62F0-40D2-BF03-B28F9908ABDE}">
      <dgm:prSet/>
      <dgm:spPr/>
      <dgm:t>
        <a:bodyPr/>
        <a:lstStyle/>
        <a:p>
          <a:pPr rtl="0"/>
          <a:r>
            <a:rPr lang="es-ES" b="0" i="0" smtClean="0">
              <a:solidFill>
                <a:schemeClr val="bg1">
                  <a:lumMod val="10000"/>
                </a:schemeClr>
              </a:solidFill>
            </a:rPr>
            <a:t> Ha sido uno de los primeros institutos que ha liderado este estudio y que ha podido superar la barrera de las nuevas generaciones para involucrarlos en el estudio de la gerontología, la geriatría y la psico geriatría. </a:t>
          </a:r>
          <a:endParaRPr lang="en-US" dirty="0">
            <a:solidFill>
              <a:schemeClr val="bg1">
                <a:lumMod val="10000"/>
              </a:schemeClr>
            </a:solidFill>
          </a:endParaRPr>
        </a:p>
      </dgm:t>
    </dgm:pt>
    <dgm:pt modelId="{A9ABE2B7-3B32-46D6-B952-11DE8BB98B66}" type="parTrans" cxnId="{1050A7CD-C782-4071-AC7F-8E4C2DF84C99}">
      <dgm:prSet/>
      <dgm:spPr/>
      <dgm:t>
        <a:bodyPr/>
        <a:lstStyle/>
        <a:p>
          <a:endParaRPr lang="es-ES"/>
        </a:p>
      </dgm:t>
    </dgm:pt>
    <dgm:pt modelId="{D4E87EE0-A4E8-45EA-8712-E171EB8C05F6}" type="sibTrans" cxnId="{1050A7CD-C782-4071-AC7F-8E4C2DF84C99}">
      <dgm:prSet/>
      <dgm:spPr/>
      <dgm:t>
        <a:bodyPr/>
        <a:lstStyle/>
        <a:p>
          <a:endParaRPr lang="es-ES"/>
        </a:p>
      </dgm:t>
    </dgm:pt>
    <dgm:pt modelId="{5492C123-07D4-45ED-A4DD-F1EEDD5D4A19}">
      <dgm:prSet/>
      <dgm:spPr/>
      <dgm:t>
        <a:bodyPr/>
        <a:lstStyle/>
        <a:p>
          <a:pPr rtl="0"/>
          <a:r>
            <a:rPr lang="es-ES" b="0" i="0" smtClean="0">
              <a:solidFill>
                <a:schemeClr val="bg1">
                  <a:lumMod val="10000"/>
                </a:schemeClr>
              </a:solidFill>
            </a:rPr>
            <a:t>En la actualidad es una un binomio que se ha tratado de hacer con las políticas públicas y permanentemente.</a:t>
          </a:r>
          <a:endParaRPr lang="en-US" dirty="0">
            <a:solidFill>
              <a:schemeClr val="bg1">
                <a:lumMod val="10000"/>
              </a:schemeClr>
            </a:solidFill>
          </a:endParaRPr>
        </a:p>
      </dgm:t>
    </dgm:pt>
    <dgm:pt modelId="{713FFFE7-F76A-47CE-B424-63E05A9A3C3B}" type="parTrans" cxnId="{C2A92D00-CE89-42ED-B0AF-04BA9B1CA806}">
      <dgm:prSet/>
      <dgm:spPr/>
      <dgm:t>
        <a:bodyPr/>
        <a:lstStyle/>
        <a:p>
          <a:endParaRPr lang="es-ES"/>
        </a:p>
      </dgm:t>
    </dgm:pt>
    <dgm:pt modelId="{D7F3DEC7-BD90-4ED0-A825-944AD4D99635}" type="sibTrans" cxnId="{C2A92D00-CE89-42ED-B0AF-04BA9B1CA806}">
      <dgm:prSet/>
      <dgm:spPr/>
      <dgm:t>
        <a:bodyPr/>
        <a:lstStyle/>
        <a:p>
          <a:endParaRPr lang="es-ES"/>
        </a:p>
      </dgm:t>
    </dgm:pt>
    <dgm:pt modelId="{5EAF751A-3BC1-4FC1-AB3A-7A0A64F94BB4}">
      <dgm:prSet/>
      <dgm:spPr/>
      <dgm:t>
        <a:bodyPr/>
        <a:lstStyle/>
        <a:p>
          <a:pPr rtl="0"/>
          <a:r>
            <a:rPr lang="es-ES" b="0" i="0" dirty="0" smtClean="0">
              <a:solidFill>
                <a:schemeClr val="bg1">
                  <a:lumMod val="10000"/>
                </a:schemeClr>
              </a:solidFill>
            </a:rPr>
            <a:t> Este Instituto está editando libros en torno a esta temática. El Instituto de Envejecimiento de la</a:t>
          </a:r>
          <a:endParaRPr lang="en-US" dirty="0">
            <a:solidFill>
              <a:schemeClr val="bg1">
                <a:lumMod val="10000"/>
              </a:schemeClr>
            </a:solidFill>
          </a:endParaRPr>
        </a:p>
      </dgm:t>
    </dgm:pt>
    <dgm:pt modelId="{0AB16AC2-C013-4E83-BCDB-7502219F07BC}" type="parTrans" cxnId="{ABC18627-879A-4F38-A3C7-DDED49E0B5EE}">
      <dgm:prSet/>
      <dgm:spPr/>
      <dgm:t>
        <a:bodyPr/>
        <a:lstStyle/>
        <a:p>
          <a:endParaRPr lang="es-ES"/>
        </a:p>
      </dgm:t>
    </dgm:pt>
    <dgm:pt modelId="{E71B84B5-A85D-410C-A046-721544F167BA}" type="sibTrans" cxnId="{ABC18627-879A-4F38-A3C7-DDED49E0B5EE}">
      <dgm:prSet/>
      <dgm:spPr/>
      <dgm:t>
        <a:bodyPr/>
        <a:lstStyle/>
        <a:p>
          <a:endParaRPr lang="es-ES"/>
        </a:p>
      </dgm:t>
    </dgm:pt>
    <dgm:pt modelId="{AD954F4D-9BF1-4C33-B6A9-8DB3F1B149EC}">
      <dgm:prSet/>
      <dgm:spPr/>
      <dgm:t>
        <a:bodyPr/>
        <a:lstStyle/>
        <a:p>
          <a:pPr rtl="0"/>
          <a:r>
            <a:rPr lang="es-ES" b="0" i="0" dirty="0" smtClean="0">
              <a:solidFill>
                <a:schemeClr val="bg1">
                  <a:lumMod val="10000"/>
                </a:schemeClr>
              </a:solidFill>
            </a:rPr>
            <a:t>Universidad Javeriana permite también hacer una unidad académica en investigación interdisciplinaria, tanto envejecimiento sano como envejeces patológica a través del Hospital San Ignacio, con una unidad de geriatría que se ha consolidado con un instituto de memoria</a:t>
          </a:r>
          <a:endParaRPr lang="en-US" dirty="0">
            <a:solidFill>
              <a:schemeClr val="bg1">
                <a:lumMod val="10000"/>
              </a:schemeClr>
            </a:solidFill>
          </a:endParaRPr>
        </a:p>
      </dgm:t>
    </dgm:pt>
    <dgm:pt modelId="{D4A4701A-797B-4334-847C-1F01B88A36BF}" type="parTrans" cxnId="{63078FE8-31A3-4140-9FF7-6765F3D10898}">
      <dgm:prSet/>
      <dgm:spPr/>
      <dgm:t>
        <a:bodyPr/>
        <a:lstStyle/>
        <a:p>
          <a:endParaRPr lang="es-ES"/>
        </a:p>
      </dgm:t>
    </dgm:pt>
    <dgm:pt modelId="{46029A1C-1206-41C9-B59A-BAD6131B82E8}" type="sibTrans" cxnId="{63078FE8-31A3-4140-9FF7-6765F3D10898}">
      <dgm:prSet/>
      <dgm:spPr/>
      <dgm:t>
        <a:bodyPr/>
        <a:lstStyle/>
        <a:p>
          <a:endParaRPr lang="es-ES"/>
        </a:p>
      </dgm:t>
    </dgm:pt>
    <dgm:pt modelId="{8E8C1FB0-58F1-47C8-911C-749B364B838C}" type="pres">
      <dgm:prSet presAssocID="{F71FF0B5-4052-46A3-9FCE-1E3D3922CAD1}" presName="Name0" presStyleCnt="0">
        <dgm:presLayoutVars>
          <dgm:dir/>
          <dgm:resizeHandles val="exact"/>
        </dgm:presLayoutVars>
      </dgm:prSet>
      <dgm:spPr/>
      <dgm:t>
        <a:bodyPr/>
        <a:lstStyle/>
        <a:p>
          <a:endParaRPr lang="es-ES"/>
        </a:p>
      </dgm:t>
    </dgm:pt>
    <dgm:pt modelId="{1E5B6EF7-2F7E-4138-A6D4-AFA29B43F9FD}" type="pres">
      <dgm:prSet presAssocID="{0DAD910D-FB77-4868-B10E-3B4625F370A5}" presName="node" presStyleLbl="node1" presStyleIdx="0" presStyleCnt="5">
        <dgm:presLayoutVars>
          <dgm:bulletEnabled val="1"/>
        </dgm:presLayoutVars>
      </dgm:prSet>
      <dgm:spPr/>
      <dgm:t>
        <a:bodyPr/>
        <a:lstStyle/>
        <a:p>
          <a:endParaRPr lang="es-ES"/>
        </a:p>
      </dgm:t>
    </dgm:pt>
    <dgm:pt modelId="{B6AEFBC7-7ED4-494A-8EBE-149147BB5215}" type="pres">
      <dgm:prSet presAssocID="{E5ABFD16-6DDC-4F52-A97B-372E6F1B64A9}" presName="sibTrans" presStyleLbl="sibTrans2D1" presStyleIdx="0" presStyleCnt="4"/>
      <dgm:spPr/>
      <dgm:t>
        <a:bodyPr/>
        <a:lstStyle/>
        <a:p>
          <a:endParaRPr lang="es-ES"/>
        </a:p>
      </dgm:t>
    </dgm:pt>
    <dgm:pt modelId="{40C25B89-E8EA-4D16-B7DB-9EAC045C53BF}" type="pres">
      <dgm:prSet presAssocID="{E5ABFD16-6DDC-4F52-A97B-372E6F1B64A9}" presName="connectorText" presStyleLbl="sibTrans2D1" presStyleIdx="0" presStyleCnt="4"/>
      <dgm:spPr/>
      <dgm:t>
        <a:bodyPr/>
        <a:lstStyle/>
        <a:p>
          <a:endParaRPr lang="es-ES"/>
        </a:p>
      </dgm:t>
    </dgm:pt>
    <dgm:pt modelId="{C372EDED-A043-4301-84FB-617AF57D6580}" type="pres">
      <dgm:prSet presAssocID="{F6F837F1-62F0-40D2-BF03-B28F9908ABDE}" presName="node" presStyleLbl="node1" presStyleIdx="1" presStyleCnt="5">
        <dgm:presLayoutVars>
          <dgm:bulletEnabled val="1"/>
        </dgm:presLayoutVars>
      </dgm:prSet>
      <dgm:spPr/>
      <dgm:t>
        <a:bodyPr/>
        <a:lstStyle/>
        <a:p>
          <a:endParaRPr lang="es-ES"/>
        </a:p>
      </dgm:t>
    </dgm:pt>
    <dgm:pt modelId="{C009FDAF-4D39-4ACA-9274-5940D591B899}" type="pres">
      <dgm:prSet presAssocID="{D4E87EE0-A4E8-45EA-8712-E171EB8C05F6}" presName="sibTrans" presStyleLbl="sibTrans2D1" presStyleIdx="1" presStyleCnt="4"/>
      <dgm:spPr/>
      <dgm:t>
        <a:bodyPr/>
        <a:lstStyle/>
        <a:p>
          <a:endParaRPr lang="es-ES"/>
        </a:p>
      </dgm:t>
    </dgm:pt>
    <dgm:pt modelId="{5ABA941D-ACAD-4DCA-A0B4-634D5F3C40CF}" type="pres">
      <dgm:prSet presAssocID="{D4E87EE0-A4E8-45EA-8712-E171EB8C05F6}" presName="connectorText" presStyleLbl="sibTrans2D1" presStyleIdx="1" presStyleCnt="4"/>
      <dgm:spPr/>
      <dgm:t>
        <a:bodyPr/>
        <a:lstStyle/>
        <a:p>
          <a:endParaRPr lang="es-ES"/>
        </a:p>
      </dgm:t>
    </dgm:pt>
    <dgm:pt modelId="{5265DB27-B978-42E1-979F-12FCF44687B1}" type="pres">
      <dgm:prSet presAssocID="{5492C123-07D4-45ED-A4DD-F1EEDD5D4A19}" presName="node" presStyleLbl="node1" presStyleIdx="2" presStyleCnt="5">
        <dgm:presLayoutVars>
          <dgm:bulletEnabled val="1"/>
        </dgm:presLayoutVars>
      </dgm:prSet>
      <dgm:spPr/>
      <dgm:t>
        <a:bodyPr/>
        <a:lstStyle/>
        <a:p>
          <a:endParaRPr lang="es-ES"/>
        </a:p>
      </dgm:t>
    </dgm:pt>
    <dgm:pt modelId="{4BDB9DDE-D110-4197-9890-6F7753F08A51}" type="pres">
      <dgm:prSet presAssocID="{D7F3DEC7-BD90-4ED0-A825-944AD4D99635}" presName="sibTrans" presStyleLbl="sibTrans2D1" presStyleIdx="2" presStyleCnt="4"/>
      <dgm:spPr/>
      <dgm:t>
        <a:bodyPr/>
        <a:lstStyle/>
        <a:p>
          <a:endParaRPr lang="es-ES"/>
        </a:p>
      </dgm:t>
    </dgm:pt>
    <dgm:pt modelId="{5834968F-425B-4507-8673-3B37FEBC4AB0}" type="pres">
      <dgm:prSet presAssocID="{D7F3DEC7-BD90-4ED0-A825-944AD4D99635}" presName="connectorText" presStyleLbl="sibTrans2D1" presStyleIdx="2" presStyleCnt="4"/>
      <dgm:spPr/>
      <dgm:t>
        <a:bodyPr/>
        <a:lstStyle/>
        <a:p>
          <a:endParaRPr lang="es-ES"/>
        </a:p>
      </dgm:t>
    </dgm:pt>
    <dgm:pt modelId="{905F2057-941F-45DD-9612-BB799A35EA32}" type="pres">
      <dgm:prSet presAssocID="{5EAF751A-3BC1-4FC1-AB3A-7A0A64F94BB4}" presName="node" presStyleLbl="node1" presStyleIdx="3" presStyleCnt="5">
        <dgm:presLayoutVars>
          <dgm:bulletEnabled val="1"/>
        </dgm:presLayoutVars>
      </dgm:prSet>
      <dgm:spPr/>
      <dgm:t>
        <a:bodyPr/>
        <a:lstStyle/>
        <a:p>
          <a:endParaRPr lang="es-ES"/>
        </a:p>
      </dgm:t>
    </dgm:pt>
    <dgm:pt modelId="{5B2BC214-16F4-4F40-82BF-6B8DCE2C022F}" type="pres">
      <dgm:prSet presAssocID="{E71B84B5-A85D-410C-A046-721544F167BA}" presName="sibTrans" presStyleLbl="sibTrans2D1" presStyleIdx="3" presStyleCnt="4"/>
      <dgm:spPr/>
      <dgm:t>
        <a:bodyPr/>
        <a:lstStyle/>
        <a:p>
          <a:endParaRPr lang="es-ES"/>
        </a:p>
      </dgm:t>
    </dgm:pt>
    <dgm:pt modelId="{81CB9DCC-0C94-4CE0-B5B1-F05BC7116EF1}" type="pres">
      <dgm:prSet presAssocID="{E71B84B5-A85D-410C-A046-721544F167BA}" presName="connectorText" presStyleLbl="sibTrans2D1" presStyleIdx="3" presStyleCnt="4"/>
      <dgm:spPr/>
      <dgm:t>
        <a:bodyPr/>
        <a:lstStyle/>
        <a:p>
          <a:endParaRPr lang="es-ES"/>
        </a:p>
      </dgm:t>
    </dgm:pt>
    <dgm:pt modelId="{542B45FE-CEB8-47FA-AB84-99C8AB9BA1F2}" type="pres">
      <dgm:prSet presAssocID="{AD954F4D-9BF1-4C33-B6A9-8DB3F1B149EC}" presName="node" presStyleLbl="node1" presStyleIdx="4" presStyleCnt="5">
        <dgm:presLayoutVars>
          <dgm:bulletEnabled val="1"/>
        </dgm:presLayoutVars>
      </dgm:prSet>
      <dgm:spPr/>
      <dgm:t>
        <a:bodyPr/>
        <a:lstStyle/>
        <a:p>
          <a:endParaRPr lang="es-ES"/>
        </a:p>
      </dgm:t>
    </dgm:pt>
  </dgm:ptLst>
  <dgm:cxnLst>
    <dgm:cxn modelId="{6EE9FF9E-D6B9-44EF-80E6-5D6337CE1A08}" type="presOf" srcId="{5EAF751A-3BC1-4FC1-AB3A-7A0A64F94BB4}" destId="{905F2057-941F-45DD-9612-BB799A35EA32}" srcOrd="0" destOrd="0" presId="urn:microsoft.com/office/officeart/2005/8/layout/process1"/>
    <dgm:cxn modelId="{042F4DD9-810B-4346-BC8C-96270DD22BBA}" type="presOf" srcId="{D7F3DEC7-BD90-4ED0-A825-944AD4D99635}" destId="{5834968F-425B-4507-8673-3B37FEBC4AB0}" srcOrd="1" destOrd="0" presId="urn:microsoft.com/office/officeart/2005/8/layout/process1"/>
    <dgm:cxn modelId="{DD1BDC2D-814A-45F0-8B51-C791208976B4}" type="presOf" srcId="{D4E87EE0-A4E8-45EA-8712-E171EB8C05F6}" destId="{5ABA941D-ACAD-4DCA-A0B4-634D5F3C40CF}" srcOrd="1" destOrd="0" presId="urn:microsoft.com/office/officeart/2005/8/layout/process1"/>
    <dgm:cxn modelId="{1050A7CD-C782-4071-AC7F-8E4C2DF84C99}" srcId="{F71FF0B5-4052-46A3-9FCE-1E3D3922CAD1}" destId="{F6F837F1-62F0-40D2-BF03-B28F9908ABDE}" srcOrd="1" destOrd="0" parTransId="{A9ABE2B7-3B32-46D6-B952-11DE8BB98B66}" sibTransId="{D4E87EE0-A4E8-45EA-8712-E171EB8C05F6}"/>
    <dgm:cxn modelId="{F1D09A06-85B2-49C8-88E8-B499581D858C}" type="presOf" srcId="{5492C123-07D4-45ED-A4DD-F1EEDD5D4A19}" destId="{5265DB27-B978-42E1-979F-12FCF44687B1}" srcOrd="0" destOrd="0" presId="urn:microsoft.com/office/officeart/2005/8/layout/process1"/>
    <dgm:cxn modelId="{C2A92D00-CE89-42ED-B0AF-04BA9B1CA806}" srcId="{F71FF0B5-4052-46A3-9FCE-1E3D3922CAD1}" destId="{5492C123-07D4-45ED-A4DD-F1EEDD5D4A19}" srcOrd="2" destOrd="0" parTransId="{713FFFE7-F76A-47CE-B424-63E05A9A3C3B}" sibTransId="{D7F3DEC7-BD90-4ED0-A825-944AD4D99635}"/>
    <dgm:cxn modelId="{3B242759-A467-4399-82CB-DFF95E038B6E}" type="presOf" srcId="{E71B84B5-A85D-410C-A046-721544F167BA}" destId="{5B2BC214-16F4-4F40-82BF-6B8DCE2C022F}" srcOrd="0" destOrd="0" presId="urn:microsoft.com/office/officeart/2005/8/layout/process1"/>
    <dgm:cxn modelId="{C4E436BD-3201-47DD-B068-40C6C906BA5A}" type="presOf" srcId="{E5ABFD16-6DDC-4F52-A97B-372E6F1B64A9}" destId="{B6AEFBC7-7ED4-494A-8EBE-149147BB5215}" srcOrd="0" destOrd="0" presId="urn:microsoft.com/office/officeart/2005/8/layout/process1"/>
    <dgm:cxn modelId="{94534AFE-AD75-411D-9B5D-AC1496F14C64}" type="presOf" srcId="{D7F3DEC7-BD90-4ED0-A825-944AD4D99635}" destId="{4BDB9DDE-D110-4197-9890-6F7753F08A51}" srcOrd="0" destOrd="0" presId="urn:microsoft.com/office/officeart/2005/8/layout/process1"/>
    <dgm:cxn modelId="{FB0060D0-9C90-4608-9A1A-52A5C83C43DA}" type="presOf" srcId="{E5ABFD16-6DDC-4F52-A97B-372E6F1B64A9}" destId="{40C25B89-E8EA-4D16-B7DB-9EAC045C53BF}" srcOrd="1" destOrd="0" presId="urn:microsoft.com/office/officeart/2005/8/layout/process1"/>
    <dgm:cxn modelId="{CE64B9E9-5FDE-44D7-A610-E168A8FAD70A}" type="presOf" srcId="{0DAD910D-FB77-4868-B10E-3B4625F370A5}" destId="{1E5B6EF7-2F7E-4138-A6D4-AFA29B43F9FD}" srcOrd="0" destOrd="0" presId="urn:microsoft.com/office/officeart/2005/8/layout/process1"/>
    <dgm:cxn modelId="{F09BD702-A172-4EF8-8184-4EC206B27E30}" type="presOf" srcId="{D4E87EE0-A4E8-45EA-8712-E171EB8C05F6}" destId="{C009FDAF-4D39-4ACA-9274-5940D591B899}" srcOrd="0" destOrd="0" presId="urn:microsoft.com/office/officeart/2005/8/layout/process1"/>
    <dgm:cxn modelId="{ABC18627-879A-4F38-A3C7-DDED49E0B5EE}" srcId="{F71FF0B5-4052-46A3-9FCE-1E3D3922CAD1}" destId="{5EAF751A-3BC1-4FC1-AB3A-7A0A64F94BB4}" srcOrd="3" destOrd="0" parTransId="{0AB16AC2-C013-4E83-BCDB-7502219F07BC}" sibTransId="{E71B84B5-A85D-410C-A046-721544F167BA}"/>
    <dgm:cxn modelId="{DC2837F3-FC20-4458-AA61-270624AE5EC3}" srcId="{F71FF0B5-4052-46A3-9FCE-1E3D3922CAD1}" destId="{0DAD910D-FB77-4868-B10E-3B4625F370A5}" srcOrd="0" destOrd="0" parTransId="{C0E90101-5635-49F6-870E-7867811E532D}" sibTransId="{E5ABFD16-6DDC-4F52-A97B-372E6F1B64A9}"/>
    <dgm:cxn modelId="{CFBDB48A-E251-4A5A-8F62-03FE5521BECB}" type="presOf" srcId="{AD954F4D-9BF1-4C33-B6A9-8DB3F1B149EC}" destId="{542B45FE-CEB8-47FA-AB84-99C8AB9BA1F2}" srcOrd="0" destOrd="0" presId="urn:microsoft.com/office/officeart/2005/8/layout/process1"/>
    <dgm:cxn modelId="{89D5AD47-35F6-4A62-835A-6058A47B8356}" type="presOf" srcId="{E71B84B5-A85D-410C-A046-721544F167BA}" destId="{81CB9DCC-0C94-4CE0-B5B1-F05BC7116EF1}" srcOrd="1" destOrd="0" presId="urn:microsoft.com/office/officeart/2005/8/layout/process1"/>
    <dgm:cxn modelId="{77BF3521-7FE7-4DC2-8701-7DFC06E9C11A}" type="presOf" srcId="{F71FF0B5-4052-46A3-9FCE-1E3D3922CAD1}" destId="{8E8C1FB0-58F1-47C8-911C-749B364B838C}" srcOrd="0" destOrd="0" presId="urn:microsoft.com/office/officeart/2005/8/layout/process1"/>
    <dgm:cxn modelId="{99670605-1987-4143-8023-A8573A0D1858}" type="presOf" srcId="{F6F837F1-62F0-40D2-BF03-B28F9908ABDE}" destId="{C372EDED-A043-4301-84FB-617AF57D6580}" srcOrd="0" destOrd="0" presId="urn:microsoft.com/office/officeart/2005/8/layout/process1"/>
    <dgm:cxn modelId="{63078FE8-31A3-4140-9FF7-6765F3D10898}" srcId="{F71FF0B5-4052-46A3-9FCE-1E3D3922CAD1}" destId="{AD954F4D-9BF1-4C33-B6A9-8DB3F1B149EC}" srcOrd="4" destOrd="0" parTransId="{D4A4701A-797B-4334-847C-1F01B88A36BF}" sibTransId="{46029A1C-1206-41C9-B59A-BAD6131B82E8}"/>
    <dgm:cxn modelId="{69021A01-F1F8-4BE7-A068-17EB630E7EA6}" type="presParOf" srcId="{8E8C1FB0-58F1-47C8-911C-749B364B838C}" destId="{1E5B6EF7-2F7E-4138-A6D4-AFA29B43F9FD}" srcOrd="0" destOrd="0" presId="urn:microsoft.com/office/officeart/2005/8/layout/process1"/>
    <dgm:cxn modelId="{AFD9519A-65E7-4C77-9BD8-2D9EB4AF3E95}" type="presParOf" srcId="{8E8C1FB0-58F1-47C8-911C-749B364B838C}" destId="{B6AEFBC7-7ED4-494A-8EBE-149147BB5215}" srcOrd="1" destOrd="0" presId="urn:microsoft.com/office/officeart/2005/8/layout/process1"/>
    <dgm:cxn modelId="{16678152-6D38-4609-8DD0-B2D3FAB2403A}" type="presParOf" srcId="{B6AEFBC7-7ED4-494A-8EBE-149147BB5215}" destId="{40C25B89-E8EA-4D16-B7DB-9EAC045C53BF}" srcOrd="0" destOrd="0" presId="urn:microsoft.com/office/officeart/2005/8/layout/process1"/>
    <dgm:cxn modelId="{4691B9E5-1A3C-49D3-A97A-78F2E002BA17}" type="presParOf" srcId="{8E8C1FB0-58F1-47C8-911C-749B364B838C}" destId="{C372EDED-A043-4301-84FB-617AF57D6580}" srcOrd="2" destOrd="0" presId="urn:microsoft.com/office/officeart/2005/8/layout/process1"/>
    <dgm:cxn modelId="{82A9ADCC-FCC7-4050-B05F-E791592E2BBC}" type="presParOf" srcId="{8E8C1FB0-58F1-47C8-911C-749B364B838C}" destId="{C009FDAF-4D39-4ACA-9274-5940D591B899}" srcOrd="3" destOrd="0" presId="urn:microsoft.com/office/officeart/2005/8/layout/process1"/>
    <dgm:cxn modelId="{F53780CF-8B34-4755-8700-E688D811127A}" type="presParOf" srcId="{C009FDAF-4D39-4ACA-9274-5940D591B899}" destId="{5ABA941D-ACAD-4DCA-A0B4-634D5F3C40CF}" srcOrd="0" destOrd="0" presId="urn:microsoft.com/office/officeart/2005/8/layout/process1"/>
    <dgm:cxn modelId="{9E7E1241-2A61-4B73-A93F-1EDA0B1B8C9B}" type="presParOf" srcId="{8E8C1FB0-58F1-47C8-911C-749B364B838C}" destId="{5265DB27-B978-42E1-979F-12FCF44687B1}" srcOrd="4" destOrd="0" presId="urn:microsoft.com/office/officeart/2005/8/layout/process1"/>
    <dgm:cxn modelId="{882AECBE-A70D-409B-A357-8607BBC4740D}" type="presParOf" srcId="{8E8C1FB0-58F1-47C8-911C-749B364B838C}" destId="{4BDB9DDE-D110-4197-9890-6F7753F08A51}" srcOrd="5" destOrd="0" presId="urn:microsoft.com/office/officeart/2005/8/layout/process1"/>
    <dgm:cxn modelId="{13693CFF-495A-4214-A541-098819D6C0D3}" type="presParOf" srcId="{4BDB9DDE-D110-4197-9890-6F7753F08A51}" destId="{5834968F-425B-4507-8673-3B37FEBC4AB0}" srcOrd="0" destOrd="0" presId="urn:microsoft.com/office/officeart/2005/8/layout/process1"/>
    <dgm:cxn modelId="{E2C7EA1C-9BF5-4FB2-93AD-168A8E0D0EE5}" type="presParOf" srcId="{8E8C1FB0-58F1-47C8-911C-749B364B838C}" destId="{905F2057-941F-45DD-9612-BB799A35EA32}" srcOrd="6" destOrd="0" presId="urn:microsoft.com/office/officeart/2005/8/layout/process1"/>
    <dgm:cxn modelId="{E5BF3DD4-EC3C-45F8-831B-C23A6AF5B68E}" type="presParOf" srcId="{8E8C1FB0-58F1-47C8-911C-749B364B838C}" destId="{5B2BC214-16F4-4F40-82BF-6B8DCE2C022F}" srcOrd="7" destOrd="0" presId="urn:microsoft.com/office/officeart/2005/8/layout/process1"/>
    <dgm:cxn modelId="{D6D3C4E8-FB3D-4D95-8DDE-DD6DD1599DEE}" type="presParOf" srcId="{5B2BC214-16F4-4F40-82BF-6B8DCE2C022F}" destId="{81CB9DCC-0C94-4CE0-B5B1-F05BC7116EF1}" srcOrd="0" destOrd="0" presId="urn:microsoft.com/office/officeart/2005/8/layout/process1"/>
    <dgm:cxn modelId="{ABD88862-59E6-49F8-A8DC-6B35BBB25F7E}" type="presParOf" srcId="{8E8C1FB0-58F1-47C8-911C-749B364B838C}" destId="{542B45FE-CEB8-47FA-AB84-99C8AB9BA1F2}" srcOrd="8" destOrd="0" presId="urn:microsoft.com/office/officeart/2005/8/layout/process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30512800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
        <p:cNvGrpSpPr/>
        <p:nvPr/>
      </p:nvGrpSpPr>
      <p:grpSpPr>
        <a:xfrm>
          <a:off x="0" y="0"/>
          <a:ext cx="0" cy="0"/>
          <a:chOff x="0" y="0"/>
          <a:chExt cx="0" cy="0"/>
        </a:xfrm>
      </p:grpSpPr>
      <p:sp>
        <p:nvSpPr>
          <p:cNvPr id="610" name="Google Shape;61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1" name="Google Shape;61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44928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3"/>
        <p:cNvGrpSpPr/>
        <p:nvPr/>
      </p:nvGrpSpPr>
      <p:grpSpPr>
        <a:xfrm>
          <a:off x="0" y="0"/>
          <a:ext cx="0" cy="0"/>
          <a:chOff x="0" y="0"/>
          <a:chExt cx="0" cy="0"/>
        </a:xfrm>
      </p:grpSpPr>
      <p:sp>
        <p:nvSpPr>
          <p:cNvPr id="1414" name="Google Shape;1414;gb530e3e8ed_0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5" name="Google Shape;1415;gb530e3e8ed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90762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5"/>
        <p:cNvGrpSpPr/>
        <p:nvPr/>
      </p:nvGrpSpPr>
      <p:grpSpPr>
        <a:xfrm>
          <a:off x="0" y="0"/>
          <a:ext cx="0" cy="0"/>
          <a:chOff x="0" y="0"/>
          <a:chExt cx="0" cy="0"/>
        </a:xfrm>
      </p:grpSpPr>
      <p:sp>
        <p:nvSpPr>
          <p:cNvPr id="1546" name="Google Shape;1546;gaceb6e77c6_1_24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7" name="Google Shape;1547;gaceb6e77c6_1_24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07698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2"/>
        <p:cNvGrpSpPr/>
        <p:nvPr/>
      </p:nvGrpSpPr>
      <p:grpSpPr>
        <a:xfrm>
          <a:off x="0" y="0"/>
          <a:ext cx="0" cy="0"/>
          <a:chOff x="0" y="0"/>
          <a:chExt cx="0" cy="0"/>
        </a:xfrm>
      </p:grpSpPr>
      <p:sp>
        <p:nvSpPr>
          <p:cNvPr id="1533" name="Google Shape;1533;gaceb6e77c6_1_15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4" name="Google Shape;1534;gaceb6e77c6_1_15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8172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ga266271319_0_5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7" name="Google Shape;647;ga266271319_0_5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96517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6"/>
        <p:cNvGrpSpPr/>
        <p:nvPr/>
      </p:nvGrpSpPr>
      <p:grpSpPr>
        <a:xfrm>
          <a:off x="0" y="0"/>
          <a:ext cx="0" cy="0"/>
          <a:chOff x="0" y="0"/>
          <a:chExt cx="0" cy="0"/>
        </a:xfrm>
      </p:grpSpPr>
      <p:sp>
        <p:nvSpPr>
          <p:cNvPr id="677" name="Google Shape;677;ga266271319_0_7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8" name="Google Shape;678;ga266271319_0_7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76760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gad1506d47a_0_1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2" name="Google Shape;702;gad1506d47a_0_1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62982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ga266271319_0_13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0" name="Google Shape;710;ga266271319_0_13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73685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4"/>
        <p:cNvGrpSpPr/>
        <p:nvPr/>
      </p:nvGrpSpPr>
      <p:grpSpPr>
        <a:xfrm>
          <a:off x="0" y="0"/>
          <a:ext cx="0" cy="0"/>
          <a:chOff x="0" y="0"/>
          <a:chExt cx="0" cy="0"/>
        </a:xfrm>
      </p:grpSpPr>
      <p:sp>
        <p:nvSpPr>
          <p:cNvPr id="895" name="Google Shape;895;ga266271319_6_7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6" name="Google Shape;896;ga266271319_6_7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9221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5"/>
        <p:cNvGrpSpPr/>
        <p:nvPr/>
      </p:nvGrpSpPr>
      <p:grpSpPr>
        <a:xfrm>
          <a:off x="0" y="0"/>
          <a:ext cx="0" cy="0"/>
          <a:chOff x="0" y="0"/>
          <a:chExt cx="0" cy="0"/>
        </a:xfrm>
      </p:grpSpPr>
      <p:sp>
        <p:nvSpPr>
          <p:cNvPr id="1176" name="Google Shape;1176;gb4f9114be8_0_3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7" name="Google Shape;1177;gb4f9114be8_0_3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90253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3"/>
        <p:cNvGrpSpPr/>
        <p:nvPr/>
      </p:nvGrpSpPr>
      <p:grpSpPr>
        <a:xfrm>
          <a:off x="0" y="0"/>
          <a:ext cx="0" cy="0"/>
          <a:chOff x="0" y="0"/>
          <a:chExt cx="0" cy="0"/>
        </a:xfrm>
      </p:grpSpPr>
      <p:sp>
        <p:nvSpPr>
          <p:cNvPr id="1204" name="Google Shape;1204;gb530e3e8ed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5" name="Google Shape;1205;gb530e3e8ed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12747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7"/>
        <p:cNvGrpSpPr/>
        <p:nvPr/>
      </p:nvGrpSpPr>
      <p:grpSpPr>
        <a:xfrm>
          <a:off x="0" y="0"/>
          <a:ext cx="0" cy="0"/>
          <a:chOff x="0" y="0"/>
          <a:chExt cx="0" cy="0"/>
        </a:xfrm>
      </p:grpSpPr>
      <p:sp>
        <p:nvSpPr>
          <p:cNvPr id="1218" name="Google Shape;1218;gb4f9114be8_0_4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9" name="Google Shape;1219;gb4f9114be8_0_4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28140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142371">
            <a:off x="2974027" y="1179157"/>
            <a:ext cx="3665001" cy="2402035"/>
          </a:xfrm>
          <a:custGeom>
            <a:avLst/>
            <a:gdLst/>
            <a:ahLst/>
            <a:cxnLst/>
            <a:rect l="l" t="t" r="r" b="b"/>
            <a:pathLst>
              <a:path w="25795" h="21114" extrusionOk="0">
                <a:moveTo>
                  <a:pt x="11355" y="0"/>
                </a:moveTo>
                <a:cubicBezTo>
                  <a:pt x="10021" y="0"/>
                  <a:pt x="8644" y="263"/>
                  <a:pt x="7261" y="832"/>
                </a:cubicBezTo>
                <a:cubicBezTo>
                  <a:pt x="2263" y="2882"/>
                  <a:pt x="1" y="7431"/>
                  <a:pt x="88" y="12654"/>
                </a:cubicBezTo>
                <a:cubicBezTo>
                  <a:pt x="126" y="15004"/>
                  <a:pt x="226" y="17815"/>
                  <a:pt x="2188" y="19415"/>
                </a:cubicBezTo>
                <a:cubicBezTo>
                  <a:pt x="3764" y="20716"/>
                  <a:pt x="5986" y="21113"/>
                  <a:pt x="8041" y="21113"/>
                </a:cubicBezTo>
                <a:cubicBezTo>
                  <a:pt x="8413" y="21113"/>
                  <a:pt x="8780" y="21100"/>
                  <a:pt x="9136" y="21077"/>
                </a:cubicBezTo>
                <a:cubicBezTo>
                  <a:pt x="16009" y="20652"/>
                  <a:pt x="25794" y="16166"/>
                  <a:pt x="22170" y="7806"/>
                </a:cubicBezTo>
                <a:cubicBezTo>
                  <a:pt x="20204" y="3251"/>
                  <a:pt x="16048" y="0"/>
                  <a:pt x="113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ctrTitle"/>
          </p:nvPr>
        </p:nvSpPr>
        <p:spPr>
          <a:xfrm>
            <a:off x="2526600" y="1340350"/>
            <a:ext cx="4090800" cy="23421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5200"/>
              <a:buNone/>
              <a:defRPr sz="5100">
                <a:solidFill>
                  <a:schemeClr val="dk2"/>
                </a:solidFill>
              </a:defRPr>
            </a:lvl1pPr>
            <a:lvl2pPr lvl="1" algn="ctr" rtl="0">
              <a:spcBef>
                <a:spcPts val="0"/>
              </a:spcBef>
              <a:spcAft>
                <a:spcPts val="0"/>
              </a:spcAft>
              <a:buSzPts val="5200"/>
              <a:buFont typeface="Fredoka One"/>
              <a:buNone/>
              <a:defRPr sz="5200" b="1">
                <a:latin typeface="Fredoka One"/>
                <a:ea typeface="Fredoka One"/>
                <a:cs typeface="Fredoka One"/>
                <a:sym typeface="Fredoka One"/>
              </a:defRPr>
            </a:lvl2pPr>
            <a:lvl3pPr lvl="2" algn="ctr" rtl="0">
              <a:spcBef>
                <a:spcPts val="0"/>
              </a:spcBef>
              <a:spcAft>
                <a:spcPts val="0"/>
              </a:spcAft>
              <a:buSzPts val="5200"/>
              <a:buFont typeface="Fredoka One"/>
              <a:buNone/>
              <a:defRPr sz="5200" b="1">
                <a:latin typeface="Fredoka One"/>
                <a:ea typeface="Fredoka One"/>
                <a:cs typeface="Fredoka One"/>
                <a:sym typeface="Fredoka One"/>
              </a:defRPr>
            </a:lvl3pPr>
            <a:lvl4pPr lvl="3" algn="ctr" rtl="0">
              <a:spcBef>
                <a:spcPts val="0"/>
              </a:spcBef>
              <a:spcAft>
                <a:spcPts val="0"/>
              </a:spcAft>
              <a:buSzPts val="5200"/>
              <a:buFont typeface="Fredoka One"/>
              <a:buNone/>
              <a:defRPr sz="5200" b="1">
                <a:latin typeface="Fredoka One"/>
                <a:ea typeface="Fredoka One"/>
                <a:cs typeface="Fredoka One"/>
                <a:sym typeface="Fredoka One"/>
              </a:defRPr>
            </a:lvl4pPr>
            <a:lvl5pPr lvl="4" algn="ctr" rtl="0">
              <a:spcBef>
                <a:spcPts val="0"/>
              </a:spcBef>
              <a:spcAft>
                <a:spcPts val="0"/>
              </a:spcAft>
              <a:buSzPts val="5200"/>
              <a:buFont typeface="Fredoka One"/>
              <a:buNone/>
              <a:defRPr sz="5200" b="1">
                <a:latin typeface="Fredoka One"/>
                <a:ea typeface="Fredoka One"/>
                <a:cs typeface="Fredoka One"/>
                <a:sym typeface="Fredoka One"/>
              </a:defRPr>
            </a:lvl5pPr>
            <a:lvl6pPr lvl="5" algn="ctr" rtl="0">
              <a:spcBef>
                <a:spcPts val="0"/>
              </a:spcBef>
              <a:spcAft>
                <a:spcPts val="0"/>
              </a:spcAft>
              <a:buSzPts val="5200"/>
              <a:buFont typeface="Fredoka One"/>
              <a:buNone/>
              <a:defRPr sz="5200" b="1">
                <a:latin typeface="Fredoka One"/>
                <a:ea typeface="Fredoka One"/>
                <a:cs typeface="Fredoka One"/>
                <a:sym typeface="Fredoka One"/>
              </a:defRPr>
            </a:lvl6pPr>
            <a:lvl7pPr lvl="6" algn="ctr" rtl="0">
              <a:spcBef>
                <a:spcPts val="0"/>
              </a:spcBef>
              <a:spcAft>
                <a:spcPts val="0"/>
              </a:spcAft>
              <a:buSzPts val="5200"/>
              <a:buFont typeface="Fredoka One"/>
              <a:buNone/>
              <a:defRPr sz="5200" b="1">
                <a:latin typeface="Fredoka One"/>
                <a:ea typeface="Fredoka One"/>
                <a:cs typeface="Fredoka One"/>
                <a:sym typeface="Fredoka One"/>
              </a:defRPr>
            </a:lvl7pPr>
            <a:lvl8pPr lvl="7" algn="ctr" rtl="0">
              <a:spcBef>
                <a:spcPts val="0"/>
              </a:spcBef>
              <a:spcAft>
                <a:spcPts val="0"/>
              </a:spcAft>
              <a:buSzPts val="5200"/>
              <a:buFont typeface="Fredoka One"/>
              <a:buNone/>
              <a:defRPr sz="5200" b="1">
                <a:latin typeface="Fredoka One"/>
                <a:ea typeface="Fredoka One"/>
                <a:cs typeface="Fredoka One"/>
                <a:sym typeface="Fredoka One"/>
              </a:defRPr>
            </a:lvl8pPr>
            <a:lvl9pPr lvl="8" algn="ctr" rtl="0">
              <a:spcBef>
                <a:spcPts val="0"/>
              </a:spcBef>
              <a:spcAft>
                <a:spcPts val="0"/>
              </a:spcAft>
              <a:buSzPts val="5200"/>
              <a:buFont typeface="Fredoka One"/>
              <a:buNone/>
              <a:defRPr sz="5200" b="1">
                <a:latin typeface="Fredoka One"/>
                <a:ea typeface="Fredoka One"/>
                <a:cs typeface="Fredoka One"/>
                <a:sym typeface="Fredoka One"/>
              </a:defRPr>
            </a:lvl9pPr>
          </a:lstStyle>
          <a:p>
            <a:endParaRPr/>
          </a:p>
        </p:txBody>
      </p:sp>
      <p:sp>
        <p:nvSpPr>
          <p:cNvPr id="11" name="Google Shape;11;p2"/>
          <p:cNvSpPr txBox="1">
            <a:spLocks noGrp="1"/>
          </p:cNvSpPr>
          <p:nvPr>
            <p:ph type="subTitle" idx="1"/>
          </p:nvPr>
        </p:nvSpPr>
        <p:spPr>
          <a:xfrm>
            <a:off x="2526600" y="3682575"/>
            <a:ext cx="4090800" cy="505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Font typeface="Lato"/>
              <a:buNone/>
              <a:defRPr sz="1600">
                <a:solidFill>
                  <a:schemeClr val="lt2"/>
                </a:solidFill>
                <a:latin typeface="Lato"/>
                <a:ea typeface="Lato"/>
                <a:cs typeface="Lato"/>
                <a:sym typeface="Lato"/>
              </a:defRPr>
            </a:lvl1pPr>
            <a:lvl2pPr lvl="1" algn="ctr" rtl="0">
              <a:lnSpc>
                <a:spcPct val="100000"/>
              </a:lnSpc>
              <a:spcBef>
                <a:spcPts val="0"/>
              </a:spcBef>
              <a:spcAft>
                <a:spcPts val="0"/>
              </a:spcAft>
              <a:buSzPts val="2800"/>
              <a:buFont typeface="Lato"/>
              <a:buNone/>
              <a:defRPr sz="2800">
                <a:latin typeface="Lato"/>
                <a:ea typeface="Lato"/>
                <a:cs typeface="Lato"/>
                <a:sym typeface="Lato"/>
              </a:defRPr>
            </a:lvl2pPr>
            <a:lvl3pPr lvl="2" algn="ctr" rtl="0">
              <a:lnSpc>
                <a:spcPct val="100000"/>
              </a:lnSpc>
              <a:spcBef>
                <a:spcPts val="0"/>
              </a:spcBef>
              <a:spcAft>
                <a:spcPts val="0"/>
              </a:spcAft>
              <a:buSzPts val="2800"/>
              <a:buFont typeface="Lato"/>
              <a:buNone/>
              <a:defRPr sz="2800">
                <a:latin typeface="Lato"/>
                <a:ea typeface="Lato"/>
                <a:cs typeface="Lato"/>
                <a:sym typeface="Lato"/>
              </a:defRPr>
            </a:lvl3pPr>
            <a:lvl4pPr lvl="3" algn="ctr" rtl="0">
              <a:lnSpc>
                <a:spcPct val="100000"/>
              </a:lnSpc>
              <a:spcBef>
                <a:spcPts val="0"/>
              </a:spcBef>
              <a:spcAft>
                <a:spcPts val="0"/>
              </a:spcAft>
              <a:buSzPts val="2800"/>
              <a:buFont typeface="Lato"/>
              <a:buNone/>
              <a:defRPr sz="2800">
                <a:latin typeface="Lato"/>
                <a:ea typeface="Lato"/>
                <a:cs typeface="Lato"/>
                <a:sym typeface="Lato"/>
              </a:defRPr>
            </a:lvl4pPr>
            <a:lvl5pPr lvl="4" algn="ctr" rtl="0">
              <a:lnSpc>
                <a:spcPct val="100000"/>
              </a:lnSpc>
              <a:spcBef>
                <a:spcPts val="0"/>
              </a:spcBef>
              <a:spcAft>
                <a:spcPts val="0"/>
              </a:spcAft>
              <a:buSzPts val="2800"/>
              <a:buFont typeface="Lato"/>
              <a:buNone/>
              <a:defRPr sz="2800">
                <a:latin typeface="Lato"/>
                <a:ea typeface="Lato"/>
                <a:cs typeface="Lato"/>
                <a:sym typeface="Lato"/>
              </a:defRPr>
            </a:lvl5pPr>
            <a:lvl6pPr lvl="5" algn="ctr" rtl="0">
              <a:lnSpc>
                <a:spcPct val="100000"/>
              </a:lnSpc>
              <a:spcBef>
                <a:spcPts val="0"/>
              </a:spcBef>
              <a:spcAft>
                <a:spcPts val="0"/>
              </a:spcAft>
              <a:buSzPts val="2800"/>
              <a:buFont typeface="Lato"/>
              <a:buNone/>
              <a:defRPr sz="2800">
                <a:latin typeface="Lato"/>
                <a:ea typeface="Lato"/>
                <a:cs typeface="Lato"/>
                <a:sym typeface="Lato"/>
              </a:defRPr>
            </a:lvl6pPr>
            <a:lvl7pPr lvl="6" algn="ctr" rtl="0">
              <a:lnSpc>
                <a:spcPct val="100000"/>
              </a:lnSpc>
              <a:spcBef>
                <a:spcPts val="0"/>
              </a:spcBef>
              <a:spcAft>
                <a:spcPts val="0"/>
              </a:spcAft>
              <a:buSzPts val="2800"/>
              <a:buFont typeface="Lato"/>
              <a:buNone/>
              <a:defRPr sz="2800">
                <a:latin typeface="Lato"/>
                <a:ea typeface="Lato"/>
                <a:cs typeface="Lato"/>
                <a:sym typeface="Lato"/>
              </a:defRPr>
            </a:lvl7pPr>
            <a:lvl8pPr lvl="7" algn="ctr" rtl="0">
              <a:lnSpc>
                <a:spcPct val="100000"/>
              </a:lnSpc>
              <a:spcBef>
                <a:spcPts val="0"/>
              </a:spcBef>
              <a:spcAft>
                <a:spcPts val="0"/>
              </a:spcAft>
              <a:buSzPts val="2800"/>
              <a:buFont typeface="Lato"/>
              <a:buNone/>
              <a:defRPr sz="2800">
                <a:latin typeface="Lato"/>
                <a:ea typeface="Lato"/>
                <a:cs typeface="Lato"/>
                <a:sym typeface="Lato"/>
              </a:defRPr>
            </a:lvl8pPr>
            <a:lvl9pPr lvl="8" algn="ctr" rtl="0">
              <a:lnSpc>
                <a:spcPct val="100000"/>
              </a:lnSpc>
              <a:spcBef>
                <a:spcPts val="0"/>
              </a:spcBef>
              <a:spcAft>
                <a:spcPts val="0"/>
              </a:spcAft>
              <a:buSzPts val="2800"/>
              <a:buFont typeface="Lato"/>
              <a:buNone/>
              <a:defRPr sz="2800">
                <a:latin typeface="Lato"/>
                <a:ea typeface="Lato"/>
                <a:cs typeface="Lato"/>
                <a:sym typeface="Lato"/>
              </a:defRPr>
            </a:lvl9pPr>
          </a:lstStyle>
          <a:p>
            <a:endParaRPr/>
          </a:p>
        </p:txBody>
      </p:sp>
      <p:sp>
        <p:nvSpPr>
          <p:cNvPr id="12" name="Google Shape;12;p2"/>
          <p:cNvSpPr/>
          <p:nvPr/>
        </p:nvSpPr>
        <p:spPr>
          <a:xfrm>
            <a:off x="7551485" y="3585995"/>
            <a:ext cx="1592465" cy="1557468"/>
          </a:xfrm>
          <a:custGeom>
            <a:avLst/>
            <a:gdLst/>
            <a:ahLst/>
            <a:cxnLst/>
            <a:rect l="l" t="t" r="r" b="b"/>
            <a:pathLst>
              <a:path w="7599" h="7432" extrusionOk="0">
                <a:moveTo>
                  <a:pt x="6186" y="1"/>
                </a:moveTo>
                <a:cubicBezTo>
                  <a:pt x="5856" y="1"/>
                  <a:pt x="5522" y="72"/>
                  <a:pt x="5184" y="213"/>
                </a:cubicBezTo>
                <a:cubicBezTo>
                  <a:pt x="4149" y="644"/>
                  <a:pt x="3528" y="1430"/>
                  <a:pt x="3341" y="2529"/>
                </a:cubicBezTo>
                <a:cubicBezTo>
                  <a:pt x="3266" y="2972"/>
                  <a:pt x="3061" y="3334"/>
                  <a:pt x="2814" y="3687"/>
                </a:cubicBezTo>
                <a:cubicBezTo>
                  <a:pt x="2694" y="3859"/>
                  <a:pt x="2560" y="4022"/>
                  <a:pt x="2441" y="4195"/>
                </a:cubicBezTo>
                <a:cubicBezTo>
                  <a:pt x="2320" y="4370"/>
                  <a:pt x="2165" y="4506"/>
                  <a:pt x="1993" y="4631"/>
                </a:cubicBezTo>
                <a:cubicBezTo>
                  <a:pt x="1542" y="4960"/>
                  <a:pt x="1093" y="5290"/>
                  <a:pt x="717" y="5709"/>
                </a:cubicBezTo>
                <a:cubicBezTo>
                  <a:pt x="251" y="6227"/>
                  <a:pt x="31" y="6833"/>
                  <a:pt x="0" y="7431"/>
                </a:cubicBezTo>
                <a:lnTo>
                  <a:pt x="7598" y="7431"/>
                </a:lnTo>
                <a:lnTo>
                  <a:pt x="7598" y="456"/>
                </a:lnTo>
                <a:cubicBezTo>
                  <a:pt x="7567" y="437"/>
                  <a:pt x="7536" y="417"/>
                  <a:pt x="7504" y="397"/>
                </a:cubicBezTo>
                <a:cubicBezTo>
                  <a:pt x="7072" y="131"/>
                  <a:pt x="6633" y="1"/>
                  <a:pt x="618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10" y="667025"/>
            <a:ext cx="598930" cy="1684254"/>
          </a:xfrm>
          <a:custGeom>
            <a:avLst/>
            <a:gdLst/>
            <a:ahLst/>
            <a:cxnLst/>
            <a:rect l="l" t="t" r="r" b="b"/>
            <a:pathLst>
              <a:path w="2858" h="8037" extrusionOk="0">
                <a:moveTo>
                  <a:pt x="1" y="1"/>
                </a:moveTo>
                <a:lnTo>
                  <a:pt x="1" y="7914"/>
                </a:lnTo>
                <a:cubicBezTo>
                  <a:pt x="191" y="7994"/>
                  <a:pt x="390" y="8037"/>
                  <a:pt x="599" y="8037"/>
                </a:cubicBezTo>
                <a:cubicBezTo>
                  <a:pt x="645" y="8037"/>
                  <a:pt x="692" y="8035"/>
                  <a:pt x="740" y="8030"/>
                </a:cubicBezTo>
                <a:cubicBezTo>
                  <a:pt x="1284" y="7981"/>
                  <a:pt x="1855" y="7668"/>
                  <a:pt x="1919" y="6898"/>
                </a:cubicBezTo>
                <a:cubicBezTo>
                  <a:pt x="1944" y="6597"/>
                  <a:pt x="1913" y="6301"/>
                  <a:pt x="1843" y="6010"/>
                </a:cubicBezTo>
                <a:cubicBezTo>
                  <a:pt x="1805" y="5851"/>
                  <a:pt x="1759" y="5694"/>
                  <a:pt x="1720" y="5535"/>
                </a:cubicBezTo>
                <a:cubicBezTo>
                  <a:pt x="1652" y="5262"/>
                  <a:pt x="1591" y="4989"/>
                  <a:pt x="1590" y="4705"/>
                </a:cubicBezTo>
                <a:cubicBezTo>
                  <a:pt x="1589" y="4433"/>
                  <a:pt x="1665" y="4186"/>
                  <a:pt x="1832" y="3968"/>
                </a:cubicBezTo>
                <a:cubicBezTo>
                  <a:pt x="1921" y="3851"/>
                  <a:pt x="2006" y="3732"/>
                  <a:pt x="2094" y="3614"/>
                </a:cubicBezTo>
                <a:cubicBezTo>
                  <a:pt x="2093" y="3613"/>
                  <a:pt x="2093" y="3612"/>
                  <a:pt x="2092" y="3612"/>
                </a:cubicBezTo>
                <a:cubicBezTo>
                  <a:pt x="2169" y="3508"/>
                  <a:pt x="2247" y="3404"/>
                  <a:pt x="2323" y="3300"/>
                </a:cubicBezTo>
                <a:cubicBezTo>
                  <a:pt x="2739" y="2728"/>
                  <a:pt x="2858" y="2085"/>
                  <a:pt x="2705" y="1413"/>
                </a:cubicBezTo>
                <a:cubicBezTo>
                  <a:pt x="2528" y="631"/>
                  <a:pt x="2022" y="87"/>
                  <a:pt x="1132" y="87"/>
                </a:cubicBezTo>
                <a:cubicBezTo>
                  <a:pt x="1122" y="87"/>
                  <a:pt x="1112" y="87"/>
                  <a:pt x="1102" y="87"/>
                </a:cubicBezTo>
                <a:cubicBezTo>
                  <a:pt x="1046" y="88"/>
                  <a:pt x="990" y="88"/>
                  <a:pt x="934" y="88"/>
                </a:cubicBezTo>
                <a:cubicBezTo>
                  <a:pt x="832" y="88"/>
                  <a:pt x="731" y="87"/>
                  <a:pt x="629" y="86"/>
                </a:cubicBezTo>
                <a:cubicBezTo>
                  <a:pt x="413" y="83"/>
                  <a:pt x="203" y="58"/>
                  <a:pt x="1" y="1"/>
                </a:cubicBezTo>
                <a:close/>
              </a:path>
            </a:pathLst>
          </a:custGeom>
          <a:solidFill>
            <a:srgbClr val="FFE4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60073" y="-6"/>
            <a:ext cx="1833253" cy="473611"/>
          </a:xfrm>
          <a:custGeom>
            <a:avLst/>
            <a:gdLst/>
            <a:ahLst/>
            <a:cxnLst/>
            <a:rect l="l" t="t" r="r" b="b"/>
            <a:pathLst>
              <a:path w="8748" h="2260" extrusionOk="0">
                <a:moveTo>
                  <a:pt x="1" y="0"/>
                </a:moveTo>
                <a:cubicBezTo>
                  <a:pt x="3" y="3"/>
                  <a:pt x="4" y="5"/>
                  <a:pt x="5" y="7"/>
                </a:cubicBezTo>
                <a:cubicBezTo>
                  <a:pt x="129" y="217"/>
                  <a:pt x="325" y="351"/>
                  <a:pt x="548" y="452"/>
                </a:cubicBezTo>
                <a:cubicBezTo>
                  <a:pt x="720" y="530"/>
                  <a:pt x="897" y="598"/>
                  <a:pt x="1075" y="662"/>
                </a:cubicBezTo>
                <a:cubicBezTo>
                  <a:pt x="1551" y="833"/>
                  <a:pt x="1960" y="1094"/>
                  <a:pt x="2311" y="1435"/>
                </a:cubicBezTo>
                <a:cubicBezTo>
                  <a:pt x="2496" y="1615"/>
                  <a:pt x="2671" y="1802"/>
                  <a:pt x="2878" y="1959"/>
                </a:cubicBezTo>
                <a:cubicBezTo>
                  <a:pt x="3094" y="2123"/>
                  <a:pt x="3335" y="2235"/>
                  <a:pt x="3619" y="2256"/>
                </a:cubicBezTo>
                <a:cubicBezTo>
                  <a:pt x="3650" y="2258"/>
                  <a:pt x="3679" y="2259"/>
                  <a:pt x="3709" y="2259"/>
                </a:cubicBezTo>
                <a:cubicBezTo>
                  <a:pt x="4032" y="2259"/>
                  <a:pt x="4287" y="2122"/>
                  <a:pt x="4469" y="1845"/>
                </a:cubicBezTo>
                <a:cubicBezTo>
                  <a:pt x="4537" y="1741"/>
                  <a:pt x="4581" y="1626"/>
                  <a:pt x="4629" y="1514"/>
                </a:cubicBezTo>
                <a:cubicBezTo>
                  <a:pt x="4701" y="1348"/>
                  <a:pt x="4780" y="1184"/>
                  <a:pt x="4900" y="1040"/>
                </a:cubicBezTo>
                <a:cubicBezTo>
                  <a:pt x="5070" y="837"/>
                  <a:pt x="5255" y="736"/>
                  <a:pt x="5470" y="736"/>
                </a:cubicBezTo>
                <a:cubicBezTo>
                  <a:pt x="5569" y="736"/>
                  <a:pt x="5674" y="757"/>
                  <a:pt x="5786" y="799"/>
                </a:cubicBezTo>
                <a:cubicBezTo>
                  <a:pt x="5949" y="860"/>
                  <a:pt x="6105" y="932"/>
                  <a:pt x="6266" y="996"/>
                </a:cubicBezTo>
                <a:cubicBezTo>
                  <a:pt x="6437" y="1064"/>
                  <a:pt x="6612" y="1120"/>
                  <a:pt x="6801" y="1139"/>
                </a:cubicBezTo>
                <a:cubicBezTo>
                  <a:pt x="6860" y="1145"/>
                  <a:pt x="6919" y="1148"/>
                  <a:pt x="6977" y="1148"/>
                </a:cubicBezTo>
                <a:cubicBezTo>
                  <a:pt x="7438" y="1148"/>
                  <a:pt x="7841" y="964"/>
                  <a:pt x="8213" y="689"/>
                </a:cubicBezTo>
                <a:cubicBezTo>
                  <a:pt x="8460" y="506"/>
                  <a:pt x="8644" y="278"/>
                  <a:pt x="8747"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0" y="-6"/>
            <a:ext cx="1406164" cy="1140020"/>
          </a:xfrm>
          <a:custGeom>
            <a:avLst/>
            <a:gdLst/>
            <a:ahLst/>
            <a:cxnLst/>
            <a:rect l="l" t="t" r="r" b="b"/>
            <a:pathLst>
              <a:path w="6710" h="5440" extrusionOk="0">
                <a:moveTo>
                  <a:pt x="1" y="0"/>
                </a:moveTo>
                <a:lnTo>
                  <a:pt x="1" y="5357"/>
                </a:lnTo>
                <a:cubicBezTo>
                  <a:pt x="172" y="5409"/>
                  <a:pt x="355" y="5436"/>
                  <a:pt x="551" y="5439"/>
                </a:cubicBezTo>
                <a:cubicBezTo>
                  <a:pt x="567" y="5439"/>
                  <a:pt x="583" y="5440"/>
                  <a:pt x="599" y="5440"/>
                </a:cubicBezTo>
                <a:cubicBezTo>
                  <a:pt x="1414" y="5440"/>
                  <a:pt x="2058" y="5089"/>
                  <a:pt x="2507" y="4405"/>
                </a:cubicBezTo>
                <a:cubicBezTo>
                  <a:pt x="2691" y="4125"/>
                  <a:pt x="2939" y="3938"/>
                  <a:pt x="3214" y="3771"/>
                </a:cubicBezTo>
                <a:cubicBezTo>
                  <a:pt x="3348" y="3689"/>
                  <a:pt x="3488" y="3618"/>
                  <a:pt x="3621" y="3535"/>
                </a:cubicBezTo>
                <a:cubicBezTo>
                  <a:pt x="3757" y="3451"/>
                  <a:pt x="3904" y="3405"/>
                  <a:pt x="4059" y="3371"/>
                </a:cubicBezTo>
                <a:cubicBezTo>
                  <a:pt x="4466" y="3281"/>
                  <a:pt x="4872" y="3189"/>
                  <a:pt x="5255" y="3015"/>
                </a:cubicBezTo>
                <a:cubicBezTo>
                  <a:pt x="6384" y="2503"/>
                  <a:pt x="6709" y="1234"/>
                  <a:pt x="6356" y="323"/>
                </a:cubicBezTo>
                <a:cubicBezTo>
                  <a:pt x="6313" y="213"/>
                  <a:pt x="6265" y="105"/>
                  <a:pt x="6212"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6;p2"/>
          <p:cNvGrpSpPr/>
          <p:nvPr/>
        </p:nvGrpSpPr>
        <p:grpSpPr>
          <a:xfrm>
            <a:off x="473825" y="119541"/>
            <a:ext cx="1074206" cy="839921"/>
            <a:chOff x="180850" y="479678"/>
            <a:chExt cx="1074206" cy="839921"/>
          </a:xfrm>
        </p:grpSpPr>
        <p:sp>
          <p:nvSpPr>
            <p:cNvPr id="17" name="Google Shape;17;p2"/>
            <p:cNvSpPr/>
            <p:nvPr/>
          </p:nvSpPr>
          <p:spPr>
            <a:xfrm>
              <a:off x="180850" y="598918"/>
              <a:ext cx="251056" cy="281442"/>
            </a:xfrm>
            <a:custGeom>
              <a:avLst/>
              <a:gdLst/>
              <a:ahLst/>
              <a:cxnLst/>
              <a:rect l="l" t="t" r="r" b="b"/>
              <a:pathLst>
                <a:path w="1198" h="1343" extrusionOk="0">
                  <a:moveTo>
                    <a:pt x="962" y="0"/>
                  </a:moveTo>
                  <a:cubicBezTo>
                    <a:pt x="955" y="0"/>
                    <a:pt x="948" y="1"/>
                    <a:pt x="940" y="1"/>
                  </a:cubicBezTo>
                  <a:cubicBezTo>
                    <a:pt x="780" y="11"/>
                    <a:pt x="657" y="93"/>
                    <a:pt x="552" y="204"/>
                  </a:cubicBezTo>
                  <a:cubicBezTo>
                    <a:pt x="323" y="445"/>
                    <a:pt x="159" y="730"/>
                    <a:pt x="29" y="1035"/>
                  </a:cubicBezTo>
                  <a:cubicBezTo>
                    <a:pt x="12" y="1078"/>
                    <a:pt x="2" y="1127"/>
                    <a:pt x="2" y="1174"/>
                  </a:cubicBezTo>
                  <a:cubicBezTo>
                    <a:pt x="1" y="1278"/>
                    <a:pt x="67" y="1343"/>
                    <a:pt x="161" y="1343"/>
                  </a:cubicBezTo>
                  <a:cubicBezTo>
                    <a:pt x="179" y="1343"/>
                    <a:pt x="197" y="1341"/>
                    <a:pt x="216" y="1336"/>
                  </a:cubicBezTo>
                  <a:cubicBezTo>
                    <a:pt x="281" y="1320"/>
                    <a:pt x="332" y="1283"/>
                    <a:pt x="380" y="1239"/>
                  </a:cubicBezTo>
                  <a:cubicBezTo>
                    <a:pt x="594" y="1040"/>
                    <a:pt x="806" y="838"/>
                    <a:pt x="997" y="616"/>
                  </a:cubicBezTo>
                  <a:cubicBezTo>
                    <a:pt x="1067" y="535"/>
                    <a:pt x="1129" y="449"/>
                    <a:pt x="1165" y="347"/>
                  </a:cubicBezTo>
                  <a:cubicBezTo>
                    <a:pt x="1185" y="292"/>
                    <a:pt x="1198" y="235"/>
                    <a:pt x="1191" y="198"/>
                  </a:cubicBezTo>
                  <a:cubicBezTo>
                    <a:pt x="1168" y="68"/>
                    <a:pt x="1082" y="0"/>
                    <a:pt x="962"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056181" y="994149"/>
              <a:ext cx="198875" cy="245817"/>
            </a:xfrm>
            <a:custGeom>
              <a:avLst/>
              <a:gdLst/>
              <a:ahLst/>
              <a:cxnLst/>
              <a:rect l="l" t="t" r="r" b="b"/>
              <a:pathLst>
                <a:path w="949" h="1173" extrusionOk="0">
                  <a:moveTo>
                    <a:pt x="161" y="0"/>
                  </a:moveTo>
                  <a:cubicBezTo>
                    <a:pt x="138" y="0"/>
                    <a:pt x="114" y="6"/>
                    <a:pt x="89" y="20"/>
                  </a:cubicBezTo>
                  <a:cubicBezTo>
                    <a:pt x="25" y="57"/>
                    <a:pt x="1" y="134"/>
                    <a:pt x="21" y="249"/>
                  </a:cubicBezTo>
                  <a:cubicBezTo>
                    <a:pt x="94" y="476"/>
                    <a:pt x="198" y="707"/>
                    <a:pt x="353" y="913"/>
                  </a:cubicBezTo>
                  <a:cubicBezTo>
                    <a:pt x="401" y="976"/>
                    <a:pt x="457" y="1034"/>
                    <a:pt x="521" y="1083"/>
                  </a:cubicBezTo>
                  <a:cubicBezTo>
                    <a:pt x="599" y="1142"/>
                    <a:pt x="674" y="1172"/>
                    <a:pt x="739" y="1172"/>
                  </a:cubicBezTo>
                  <a:cubicBezTo>
                    <a:pt x="784" y="1172"/>
                    <a:pt x="824" y="1158"/>
                    <a:pt x="857" y="1129"/>
                  </a:cubicBezTo>
                  <a:cubicBezTo>
                    <a:pt x="935" y="1063"/>
                    <a:pt x="948" y="941"/>
                    <a:pt x="873" y="806"/>
                  </a:cubicBezTo>
                  <a:cubicBezTo>
                    <a:pt x="759" y="603"/>
                    <a:pt x="642" y="401"/>
                    <a:pt x="488" y="224"/>
                  </a:cubicBezTo>
                  <a:cubicBezTo>
                    <a:pt x="432" y="159"/>
                    <a:pt x="369" y="101"/>
                    <a:pt x="298" y="54"/>
                  </a:cubicBezTo>
                  <a:cubicBezTo>
                    <a:pt x="254" y="26"/>
                    <a:pt x="209" y="0"/>
                    <a:pt x="161"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3285" y="946789"/>
              <a:ext cx="122175" cy="225699"/>
            </a:xfrm>
            <a:custGeom>
              <a:avLst/>
              <a:gdLst/>
              <a:ahLst/>
              <a:cxnLst/>
              <a:rect l="l" t="t" r="r" b="b"/>
              <a:pathLst>
                <a:path w="583" h="1077" extrusionOk="0">
                  <a:moveTo>
                    <a:pt x="360" y="1"/>
                  </a:moveTo>
                  <a:cubicBezTo>
                    <a:pt x="295" y="1"/>
                    <a:pt x="245" y="29"/>
                    <a:pt x="210" y="96"/>
                  </a:cubicBezTo>
                  <a:cubicBezTo>
                    <a:pt x="87" y="339"/>
                    <a:pt x="0" y="593"/>
                    <a:pt x="7" y="870"/>
                  </a:cubicBezTo>
                  <a:cubicBezTo>
                    <a:pt x="9" y="958"/>
                    <a:pt x="44" y="1036"/>
                    <a:pt x="137" y="1069"/>
                  </a:cubicBezTo>
                  <a:cubicBezTo>
                    <a:pt x="153" y="1074"/>
                    <a:pt x="168" y="1077"/>
                    <a:pt x="185" y="1077"/>
                  </a:cubicBezTo>
                  <a:cubicBezTo>
                    <a:pt x="246" y="1077"/>
                    <a:pt x="311" y="1040"/>
                    <a:pt x="356" y="973"/>
                  </a:cubicBezTo>
                  <a:cubicBezTo>
                    <a:pt x="510" y="742"/>
                    <a:pt x="583" y="485"/>
                    <a:pt x="580" y="222"/>
                  </a:cubicBezTo>
                  <a:cubicBezTo>
                    <a:pt x="568" y="95"/>
                    <a:pt x="519" y="31"/>
                    <a:pt x="429" y="10"/>
                  </a:cubicBezTo>
                  <a:cubicBezTo>
                    <a:pt x="404" y="4"/>
                    <a:pt x="381" y="1"/>
                    <a:pt x="360"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697624" y="1115066"/>
              <a:ext cx="114421" cy="204533"/>
            </a:xfrm>
            <a:custGeom>
              <a:avLst/>
              <a:gdLst/>
              <a:ahLst/>
              <a:cxnLst/>
              <a:rect l="l" t="t" r="r" b="b"/>
              <a:pathLst>
                <a:path w="546" h="976" extrusionOk="0">
                  <a:moveTo>
                    <a:pt x="325" y="1"/>
                  </a:moveTo>
                  <a:cubicBezTo>
                    <a:pt x="268" y="1"/>
                    <a:pt x="207" y="28"/>
                    <a:pt x="150" y="83"/>
                  </a:cubicBezTo>
                  <a:cubicBezTo>
                    <a:pt x="90" y="141"/>
                    <a:pt x="57" y="212"/>
                    <a:pt x="41" y="292"/>
                  </a:cubicBezTo>
                  <a:cubicBezTo>
                    <a:pt x="0" y="490"/>
                    <a:pt x="46" y="681"/>
                    <a:pt x="99" y="869"/>
                  </a:cubicBezTo>
                  <a:cubicBezTo>
                    <a:pt x="119" y="939"/>
                    <a:pt x="173" y="976"/>
                    <a:pt x="235" y="976"/>
                  </a:cubicBezTo>
                  <a:cubicBezTo>
                    <a:pt x="262" y="976"/>
                    <a:pt x="291" y="969"/>
                    <a:pt x="319" y="955"/>
                  </a:cubicBezTo>
                  <a:cubicBezTo>
                    <a:pt x="397" y="916"/>
                    <a:pt x="457" y="859"/>
                    <a:pt x="484" y="771"/>
                  </a:cubicBezTo>
                  <a:cubicBezTo>
                    <a:pt x="536" y="601"/>
                    <a:pt x="545" y="429"/>
                    <a:pt x="536" y="290"/>
                  </a:cubicBezTo>
                  <a:cubicBezTo>
                    <a:pt x="526" y="228"/>
                    <a:pt x="524" y="201"/>
                    <a:pt x="517" y="176"/>
                  </a:cubicBezTo>
                  <a:cubicBezTo>
                    <a:pt x="485" y="62"/>
                    <a:pt x="410" y="1"/>
                    <a:pt x="325"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536683" y="713548"/>
              <a:ext cx="130138" cy="188606"/>
            </a:xfrm>
            <a:custGeom>
              <a:avLst/>
              <a:gdLst/>
              <a:ahLst/>
              <a:cxnLst/>
              <a:rect l="l" t="t" r="r" b="b"/>
              <a:pathLst>
                <a:path w="621" h="900" extrusionOk="0">
                  <a:moveTo>
                    <a:pt x="431" y="0"/>
                  </a:moveTo>
                  <a:cubicBezTo>
                    <a:pt x="422" y="0"/>
                    <a:pt x="412" y="1"/>
                    <a:pt x="403" y="2"/>
                  </a:cubicBezTo>
                  <a:cubicBezTo>
                    <a:pt x="306" y="18"/>
                    <a:pt x="208" y="52"/>
                    <a:pt x="156" y="138"/>
                  </a:cubicBezTo>
                  <a:cubicBezTo>
                    <a:pt x="44" y="325"/>
                    <a:pt x="1" y="532"/>
                    <a:pt x="21" y="748"/>
                  </a:cubicBezTo>
                  <a:cubicBezTo>
                    <a:pt x="30" y="844"/>
                    <a:pt x="100" y="899"/>
                    <a:pt x="183" y="899"/>
                  </a:cubicBezTo>
                  <a:cubicBezTo>
                    <a:pt x="192" y="899"/>
                    <a:pt x="201" y="899"/>
                    <a:pt x="210" y="897"/>
                  </a:cubicBezTo>
                  <a:cubicBezTo>
                    <a:pt x="261" y="891"/>
                    <a:pt x="304" y="868"/>
                    <a:pt x="338" y="834"/>
                  </a:cubicBezTo>
                  <a:cubicBezTo>
                    <a:pt x="498" y="674"/>
                    <a:pt x="599" y="485"/>
                    <a:pt x="616" y="258"/>
                  </a:cubicBezTo>
                  <a:cubicBezTo>
                    <a:pt x="621" y="200"/>
                    <a:pt x="609" y="142"/>
                    <a:pt x="576" y="91"/>
                  </a:cubicBezTo>
                  <a:cubicBezTo>
                    <a:pt x="542" y="35"/>
                    <a:pt x="494" y="0"/>
                    <a:pt x="431"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528929" y="1084051"/>
              <a:ext cx="122385" cy="196989"/>
            </a:xfrm>
            <a:custGeom>
              <a:avLst/>
              <a:gdLst/>
              <a:ahLst/>
              <a:cxnLst/>
              <a:rect l="l" t="t" r="r" b="b"/>
              <a:pathLst>
                <a:path w="584" h="940" extrusionOk="0">
                  <a:moveTo>
                    <a:pt x="362" y="1"/>
                  </a:moveTo>
                  <a:cubicBezTo>
                    <a:pt x="305" y="1"/>
                    <a:pt x="247" y="35"/>
                    <a:pt x="201" y="106"/>
                  </a:cubicBezTo>
                  <a:cubicBezTo>
                    <a:pt x="88" y="280"/>
                    <a:pt x="9" y="472"/>
                    <a:pt x="4" y="684"/>
                  </a:cubicBezTo>
                  <a:cubicBezTo>
                    <a:pt x="0" y="811"/>
                    <a:pt x="53" y="895"/>
                    <a:pt x="145" y="927"/>
                  </a:cubicBezTo>
                  <a:cubicBezTo>
                    <a:pt x="168" y="935"/>
                    <a:pt x="191" y="939"/>
                    <a:pt x="214" y="939"/>
                  </a:cubicBezTo>
                  <a:cubicBezTo>
                    <a:pt x="284" y="939"/>
                    <a:pt x="354" y="902"/>
                    <a:pt x="409" y="826"/>
                  </a:cubicBezTo>
                  <a:cubicBezTo>
                    <a:pt x="534" y="657"/>
                    <a:pt x="584" y="466"/>
                    <a:pt x="571" y="257"/>
                  </a:cubicBezTo>
                  <a:cubicBezTo>
                    <a:pt x="560" y="217"/>
                    <a:pt x="551" y="175"/>
                    <a:pt x="535" y="137"/>
                  </a:cubicBezTo>
                  <a:cubicBezTo>
                    <a:pt x="494" y="48"/>
                    <a:pt x="429" y="1"/>
                    <a:pt x="362"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223391" y="855211"/>
              <a:ext cx="162411" cy="178338"/>
            </a:xfrm>
            <a:custGeom>
              <a:avLst/>
              <a:gdLst/>
              <a:ahLst/>
              <a:cxnLst/>
              <a:rect l="l" t="t" r="r" b="b"/>
              <a:pathLst>
                <a:path w="775" h="851" extrusionOk="0">
                  <a:moveTo>
                    <a:pt x="560" y="1"/>
                  </a:moveTo>
                  <a:cubicBezTo>
                    <a:pt x="509" y="1"/>
                    <a:pt x="462" y="25"/>
                    <a:pt x="422" y="62"/>
                  </a:cubicBezTo>
                  <a:cubicBezTo>
                    <a:pt x="260" y="211"/>
                    <a:pt x="129" y="385"/>
                    <a:pt x="38" y="586"/>
                  </a:cubicBezTo>
                  <a:cubicBezTo>
                    <a:pt x="31" y="601"/>
                    <a:pt x="27" y="617"/>
                    <a:pt x="25" y="633"/>
                  </a:cubicBezTo>
                  <a:cubicBezTo>
                    <a:pt x="0" y="759"/>
                    <a:pt x="75" y="850"/>
                    <a:pt x="198" y="850"/>
                  </a:cubicBezTo>
                  <a:cubicBezTo>
                    <a:pt x="206" y="850"/>
                    <a:pt x="214" y="850"/>
                    <a:pt x="223" y="849"/>
                  </a:cubicBezTo>
                  <a:cubicBezTo>
                    <a:pt x="307" y="841"/>
                    <a:pt x="376" y="799"/>
                    <a:pt x="435" y="744"/>
                  </a:cubicBezTo>
                  <a:cubicBezTo>
                    <a:pt x="558" y="631"/>
                    <a:pt x="653" y="496"/>
                    <a:pt x="735" y="351"/>
                  </a:cubicBezTo>
                  <a:cubicBezTo>
                    <a:pt x="761" y="304"/>
                    <a:pt x="775" y="254"/>
                    <a:pt x="769" y="191"/>
                  </a:cubicBezTo>
                  <a:cubicBezTo>
                    <a:pt x="750" y="117"/>
                    <a:pt x="708" y="50"/>
                    <a:pt x="631" y="16"/>
                  </a:cubicBezTo>
                  <a:cubicBezTo>
                    <a:pt x="607" y="6"/>
                    <a:pt x="583" y="1"/>
                    <a:pt x="560"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21724" y="584039"/>
              <a:ext cx="118403" cy="195731"/>
            </a:xfrm>
            <a:custGeom>
              <a:avLst/>
              <a:gdLst/>
              <a:ahLst/>
              <a:cxnLst/>
              <a:rect l="l" t="t" r="r" b="b"/>
              <a:pathLst>
                <a:path w="565" h="934" extrusionOk="0">
                  <a:moveTo>
                    <a:pt x="366" y="0"/>
                  </a:moveTo>
                  <a:cubicBezTo>
                    <a:pt x="297" y="0"/>
                    <a:pt x="242" y="36"/>
                    <a:pt x="201" y="94"/>
                  </a:cubicBezTo>
                  <a:cubicBezTo>
                    <a:pt x="90" y="248"/>
                    <a:pt x="33" y="423"/>
                    <a:pt x="8" y="609"/>
                  </a:cubicBezTo>
                  <a:cubicBezTo>
                    <a:pt x="1" y="655"/>
                    <a:pt x="1" y="704"/>
                    <a:pt x="8" y="750"/>
                  </a:cubicBezTo>
                  <a:cubicBezTo>
                    <a:pt x="22" y="833"/>
                    <a:pt x="59" y="904"/>
                    <a:pt x="147" y="927"/>
                  </a:cubicBezTo>
                  <a:cubicBezTo>
                    <a:pt x="164" y="931"/>
                    <a:pt x="181" y="933"/>
                    <a:pt x="197" y="933"/>
                  </a:cubicBezTo>
                  <a:cubicBezTo>
                    <a:pt x="263" y="933"/>
                    <a:pt x="320" y="898"/>
                    <a:pt x="358" y="842"/>
                  </a:cubicBezTo>
                  <a:cubicBezTo>
                    <a:pt x="491" y="644"/>
                    <a:pt x="565" y="426"/>
                    <a:pt x="550" y="218"/>
                  </a:cubicBezTo>
                  <a:cubicBezTo>
                    <a:pt x="526" y="85"/>
                    <a:pt x="480" y="21"/>
                    <a:pt x="409" y="5"/>
                  </a:cubicBezTo>
                  <a:cubicBezTo>
                    <a:pt x="394" y="2"/>
                    <a:pt x="380" y="0"/>
                    <a:pt x="366"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831952" y="780188"/>
              <a:ext cx="186511" cy="160944"/>
            </a:xfrm>
            <a:custGeom>
              <a:avLst/>
              <a:gdLst/>
              <a:ahLst/>
              <a:cxnLst/>
              <a:rect l="l" t="t" r="r" b="b"/>
              <a:pathLst>
                <a:path w="890" h="768" extrusionOk="0">
                  <a:moveTo>
                    <a:pt x="677" y="1"/>
                  </a:moveTo>
                  <a:cubicBezTo>
                    <a:pt x="669" y="1"/>
                    <a:pt x="660" y="1"/>
                    <a:pt x="652" y="2"/>
                  </a:cubicBezTo>
                  <a:cubicBezTo>
                    <a:pt x="597" y="8"/>
                    <a:pt x="550" y="34"/>
                    <a:pt x="505" y="62"/>
                  </a:cubicBezTo>
                  <a:cubicBezTo>
                    <a:pt x="320" y="179"/>
                    <a:pt x="186" y="344"/>
                    <a:pt x="67" y="521"/>
                  </a:cubicBezTo>
                  <a:cubicBezTo>
                    <a:pt x="30" y="575"/>
                    <a:pt x="0" y="633"/>
                    <a:pt x="41" y="697"/>
                  </a:cubicBezTo>
                  <a:cubicBezTo>
                    <a:pt x="76" y="751"/>
                    <a:pt x="125" y="768"/>
                    <a:pt x="179" y="768"/>
                  </a:cubicBezTo>
                  <a:cubicBezTo>
                    <a:pt x="199" y="768"/>
                    <a:pt x="219" y="765"/>
                    <a:pt x="240" y="762"/>
                  </a:cubicBezTo>
                  <a:cubicBezTo>
                    <a:pt x="256" y="757"/>
                    <a:pt x="273" y="755"/>
                    <a:pt x="288" y="750"/>
                  </a:cubicBezTo>
                  <a:cubicBezTo>
                    <a:pt x="515" y="661"/>
                    <a:pt x="686" y="505"/>
                    <a:pt x="829" y="316"/>
                  </a:cubicBezTo>
                  <a:cubicBezTo>
                    <a:pt x="848" y="291"/>
                    <a:pt x="858" y="258"/>
                    <a:pt x="864" y="227"/>
                  </a:cubicBezTo>
                  <a:cubicBezTo>
                    <a:pt x="889" y="101"/>
                    <a:pt x="802" y="1"/>
                    <a:pt x="677"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465223" y="566436"/>
              <a:ext cx="193426" cy="114840"/>
            </a:xfrm>
            <a:custGeom>
              <a:avLst/>
              <a:gdLst/>
              <a:ahLst/>
              <a:cxnLst/>
              <a:rect l="l" t="t" r="r" b="b"/>
              <a:pathLst>
                <a:path w="923" h="548" extrusionOk="0">
                  <a:moveTo>
                    <a:pt x="595" y="0"/>
                  </a:moveTo>
                  <a:cubicBezTo>
                    <a:pt x="551" y="0"/>
                    <a:pt x="507" y="6"/>
                    <a:pt x="465" y="14"/>
                  </a:cubicBezTo>
                  <a:cubicBezTo>
                    <a:pt x="282" y="31"/>
                    <a:pt x="156" y="125"/>
                    <a:pt x="74" y="272"/>
                  </a:cubicBezTo>
                  <a:cubicBezTo>
                    <a:pt x="0" y="405"/>
                    <a:pt x="75" y="545"/>
                    <a:pt x="225" y="547"/>
                  </a:cubicBezTo>
                  <a:cubicBezTo>
                    <a:pt x="230" y="547"/>
                    <a:pt x="235" y="547"/>
                    <a:pt x="239" y="547"/>
                  </a:cubicBezTo>
                  <a:cubicBezTo>
                    <a:pt x="450" y="547"/>
                    <a:pt x="643" y="473"/>
                    <a:pt x="800" y="335"/>
                  </a:cubicBezTo>
                  <a:cubicBezTo>
                    <a:pt x="923" y="228"/>
                    <a:pt x="881" y="78"/>
                    <a:pt x="727" y="22"/>
                  </a:cubicBezTo>
                  <a:cubicBezTo>
                    <a:pt x="683" y="6"/>
                    <a:pt x="639" y="0"/>
                    <a:pt x="595"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584253" y="896075"/>
              <a:ext cx="185463" cy="118612"/>
            </a:xfrm>
            <a:custGeom>
              <a:avLst/>
              <a:gdLst/>
              <a:ahLst/>
              <a:cxnLst/>
              <a:rect l="l" t="t" r="r" b="b"/>
              <a:pathLst>
                <a:path w="885" h="566" extrusionOk="0">
                  <a:moveTo>
                    <a:pt x="685" y="0"/>
                  </a:moveTo>
                  <a:cubicBezTo>
                    <a:pt x="666" y="0"/>
                    <a:pt x="645" y="3"/>
                    <a:pt x="623" y="8"/>
                  </a:cubicBezTo>
                  <a:cubicBezTo>
                    <a:pt x="423" y="57"/>
                    <a:pt x="240" y="142"/>
                    <a:pt x="84" y="278"/>
                  </a:cubicBezTo>
                  <a:cubicBezTo>
                    <a:pt x="8" y="344"/>
                    <a:pt x="0" y="399"/>
                    <a:pt x="39" y="475"/>
                  </a:cubicBezTo>
                  <a:cubicBezTo>
                    <a:pt x="71" y="537"/>
                    <a:pt x="113" y="566"/>
                    <a:pt x="187" y="566"/>
                  </a:cubicBezTo>
                  <a:cubicBezTo>
                    <a:pt x="203" y="566"/>
                    <a:pt x="221" y="564"/>
                    <a:pt x="241" y="562"/>
                  </a:cubicBezTo>
                  <a:cubicBezTo>
                    <a:pt x="413" y="507"/>
                    <a:pt x="603" y="448"/>
                    <a:pt x="761" y="323"/>
                  </a:cubicBezTo>
                  <a:cubicBezTo>
                    <a:pt x="857" y="248"/>
                    <a:pt x="885" y="165"/>
                    <a:pt x="847" y="90"/>
                  </a:cubicBezTo>
                  <a:cubicBezTo>
                    <a:pt x="819" y="36"/>
                    <a:pt x="760" y="0"/>
                    <a:pt x="685"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891467" y="959572"/>
              <a:ext cx="101847" cy="170584"/>
            </a:xfrm>
            <a:custGeom>
              <a:avLst/>
              <a:gdLst/>
              <a:ahLst/>
              <a:cxnLst/>
              <a:rect l="l" t="t" r="r" b="b"/>
              <a:pathLst>
                <a:path w="486" h="814" extrusionOk="0">
                  <a:moveTo>
                    <a:pt x="278" y="0"/>
                  </a:moveTo>
                  <a:cubicBezTo>
                    <a:pt x="197" y="0"/>
                    <a:pt x="136" y="46"/>
                    <a:pt x="105" y="115"/>
                  </a:cubicBezTo>
                  <a:cubicBezTo>
                    <a:pt x="25" y="287"/>
                    <a:pt x="0" y="469"/>
                    <a:pt x="52" y="655"/>
                  </a:cubicBezTo>
                  <a:cubicBezTo>
                    <a:pt x="75" y="741"/>
                    <a:pt x="128" y="810"/>
                    <a:pt x="228" y="813"/>
                  </a:cubicBezTo>
                  <a:cubicBezTo>
                    <a:pt x="230" y="813"/>
                    <a:pt x="233" y="813"/>
                    <a:pt x="235" y="813"/>
                  </a:cubicBezTo>
                  <a:cubicBezTo>
                    <a:pt x="330" y="813"/>
                    <a:pt x="383" y="746"/>
                    <a:pt x="416" y="666"/>
                  </a:cubicBezTo>
                  <a:cubicBezTo>
                    <a:pt x="470" y="537"/>
                    <a:pt x="485" y="401"/>
                    <a:pt x="468" y="242"/>
                  </a:cubicBezTo>
                  <a:cubicBezTo>
                    <a:pt x="460" y="216"/>
                    <a:pt x="452" y="168"/>
                    <a:pt x="432" y="126"/>
                  </a:cubicBezTo>
                  <a:cubicBezTo>
                    <a:pt x="403" y="62"/>
                    <a:pt x="365" y="2"/>
                    <a:pt x="283" y="0"/>
                  </a:cubicBezTo>
                  <a:cubicBezTo>
                    <a:pt x="281" y="0"/>
                    <a:pt x="280" y="0"/>
                    <a:pt x="278"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860871" y="569789"/>
              <a:ext cx="153400" cy="143760"/>
            </a:xfrm>
            <a:custGeom>
              <a:avLst/>
              <a:gdLst/>
              <a:ahLst/>
              <a:cxnLst/>
              <a:rect l="l" t="t" r="r" b="b"/>
              <a:pathLst>
                <a:path w="732" h="686" extrusionOk="0">
                  <a:moveTo>
                    <a:pt x="572" y="0"/>
                  </a:moveTo>
                  <a:cubicBezTo>
                    <a:pt x="552" y="0"/>
                    <a:pt x="530" y="3"/>
                    <a:pt x="506" y="8"/>
                  </a:cubicBezTo>
                  <a:cubicBezTo>
                    <a:pt x="491" y="14"/>
                    <a:pt x="459" y="24"/>
                    <a:pt x="432" y="40"/>
                  </a:cubicBezTo>
                  <a:cubicBezTo>
                    <a:pt x="274" y="136"/>
                    <a:pt x="136" y="250"/>
                    <a:pt x="53" y="419"/>
                  </a:cubicBezTo>
                  <a:cubicBezTo>
                    <a:pt x="0" y="529"/>
                    <a:pt x="7" y="602"/>
                    <a:pt x="70" y="652"/>
                  </a:cubicBezTo>
                  <a:cubicBezTo>
                    <a:pt x="98" y="674"/>
                    <a:pt x="128" y="686"/>
                    <a:pt x="161" y="686"/>
                  </a:cubicBezTo>
                  <a:cubicBezTo>
                    <a:pt x="203" y="686"/>
                    <a:pt x="250" y="666"/>
                    <a:pt x="302" y="624"/>
                  </a:cubicBezTo>
                  <a:cubicBezTo>
                    <a:pt x="390" y="554"/>
                    <a:pt x="473" y="478"/>
                    <a:pt x="556" y="403"/>
                  </a:cubicBezTo>
                  <a:cubicBezTo>
                    <a:pt x="611" y="352"/>
                    <a:pt x="659" y="294"/>
                    <a:pt x="693" y="226"/>
                  </a:cubicBezTo>
                  <a:cubicBezTo>
                    <a:pt x="724" y="165"/>
                    <a:pt x="732" y="103"/>
                    <a:pt x="684" y="48"/>
                  </a:cubicBezTo>
                  <a:cubicBezTo>
                    <a:pt x="654" y="15"/>
                    <a:pt x="617" y="0"/>
                    <a:pt x="572"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2237" y="719206"/>
              <a:ext cx="146484" cy="111278"/>
            </a:xfrm>
            <a:custGeom>
              <a:avLst/>
              <a:gdLst/>
              <a:ahLst/>
              <a:cxnLst/>
              <a:rect l="l" t="t" r="r" b="b"/>
              <a:pathLst>
                <a:path w="699" h="531" extrusionOk="0">
                  <a:moveTo>
                    <a:pt x="469" y="0"/>
                  </a:moveTo>
                  <a:cubicBezTo>
                    <a:pt x="442" y="0"/>
                    <a:pt x="412" y="3"/>
                    <a:pt x="380" y="9"/>
                  </a:cubicBezTo>
                  <a:cubicBezTo>
                    <a:pt x="214" y="34"/>
                    <a:pt x="94" y="119"/>
                    <a:pt x="30" y="276"/>
                  </a:cubicBezTo>
                  <a:cubicBezTo>
                    <a:pt x="0" y="346"/>
                    <a:pt x="6" y="411"/>
                    <a:pt x="60" y="466"/>
                  </a:cubicBezTo>
                  <a:cubicBezTo>
                    <a:pt x="99" y="506"/>
                    <a:pt x="144" y="530"/>
                    <a:pt x="195" y="530"/>
                  </a:cubicBezTo>
                  <a:cubicBezTo>
                    <a:pt x="212" y="530"/>
                    <a:pt x="230" y="527"/>
                    <a:pt x="249" y="521"/>
                  </a:cubicBezTo>
                  <a:cubicBezTo>
                    <a:pt x="355" y="484"/>
                    <a:pt x="460" y="444"/>
                    <a:pt x="549" y="374"/>
                  </a:cubicBezTo>
                  <a:cubicBezTo>
                    <a:pt x="660" y="284"/>
                    <a:pt x="699" y="189"/>
                    <a:pt x="659" y="101"/>
                  </a:cubicBezTo>
                  <a:cubicBezTo>
                    <a:pt x="629" y="35"/>
                    <a:pt x="565" y="0"/>
                    <a:pt x="469"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719628" y="971936"/>
              <a:ext cx="147742" cy="98914"/>
            </a:xfrm>
            <a:custGeom>
              <a:avLst/>
              <a:gdLst/>
              <a:ahLst/>
              <a:cxnLst/>
              <a:rect l="l" t="t" r="r" b="b"/>
              <a:pathLst>
                <a:path w="705" h="472" extrusionOk="0">
                  <a:moveTo>
                    <a:pt x="432" y="0"/>
                  </a:moveTo>
                  <a:cubicBezTo>
                    <a:pt x="392" y="0"/>
                    <a:pt x="353" y="8"/>
                    <a:pt x="314" y="25"/>
                  </a:cubicBezTo>
                  <a:cubicBezTo>
                    <a:pt x="245" y="55"/>
                    <a:pt x="181" y="94"/>
                    <a:pt x="122" y="139"/>
                  </a:cubicBezTo>
                  <a:cubicBezTo>
                    <a:pt x="30" y="208"/>
                    <a:pt x="0" y="291"/>
                    <a:pt x="33" y="372"/>
                  </a:cubicBezTo>
                  <a:cubicBezTo>
                    <a:pt x="60" y="436"/>
                    <a:pt x="121" y="471"/>
                    <a:pt x="210" y="471"/>
                  </a:cubicBezTo>
                  <a:cubicBezTo>
                    <a:pt x="230" y="471"/>
                    <a:pt x="251" y="470"/>
                    <a:pt x="274" y="466"/>
                  </a:cubicBezTo>
                  <a:cubicBezTo>
                    <a:pt x="392" y="434"/>
                    <a:pt x="514" y="390"/>
                    <a:pt x="604" y="293"/>
                  </a:cubicBezTo>
                  <a:cubicBezTo>
                    <a:pt x="705" y="185"/>
                    <a:pt x="663" y="49"/>
                    <a:pt x="519" y="12"/>
                  </a:cubicBezTo>
                  <a:cubicBezTo>
                    <a:pt x="490" y="4"/>
                    <a:pt x="461" y="0"/>
                    <a:pt x="432"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1026633" y="879939"/>
              <a:ext cx="136425" cy="66431"/>
            </a:xfrm>
            <a:custGeom>
              <a:avLst/>
              <a:gdLst/>
              <a:ahLst/>
              <a:cxnLst/>
              <a:rect l="l" t="t" r="r" b="b"/>
              <a:pathLst>
                <a:path w="651" h="317" extrusionOk="0">
                  <a:moveTo>
                    <a:pt x="364" y="1"/>
                  </a:moveTo>
                  <a:cubicBezTo>
                    <a:pt x="290" y="1"/>
                    <a:pt x="217" y="14"/>
                    <a:pt x="144" y="35"/>
                  </a:cubicBezTo>
                  <a:cubicBezTo>
                    <a:pt x="47" y="64"/>
                    <a:pt x="0" y="121"/>
                    <a:pt x="9" y="187"/>
                  </a:cubicBezTo>
                  <a:cubicBezTo>
                    <a:pt x="18" y="251"/>
                    <a:pt x="78" y="303"/>
                    <a:pt x="173" y="312"/>
                  </a:cubicBezTo>
                  <a:cubicBezTo>
                    <a:pt x="221" y="316"/>
                    <a:pt x="269" y="317"/>
                    <a:pt x="313" y="317"/>
                  </a:cubicBezTo>
                  <a:cubicBezTo>
                    <a:pt x="348" y="317"/>
                    <a:pt x="382" y="316"/>
                    <a:pt x="411" y="316"/>
                  </a:cubicBezTo>
                  <a:cubicBezTo>
                    <a:pt x="419" y="316"/>
                    <a:pt x="426" y="316"/>
                    <a:pt x="432" y="316"/>
                  </a:cubicBezTo>
                  <a:cubicBezTo>
                    <a:pt x="570" y="297"/>
                    <a:pt x="638" y="243"/>
                    <a:pt x="644" y="166"/>
                  </a:cubicBezTo>
                  <a:cubicBezTo>
                    <a:pt x="651" y="89"/>
                    <a:pt x="590" y="33"/>
                    <a:pt x="475" y="11"/>
                  </a:cubicBezTo>
                  <a:cubicBezTo>
                    <a:pt x="438" y="4"/>
                    <a:pt x="401" y="1"/>
                    <a:pt x="364"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864434" y="1168923"/>
              <a:ext cx="117984" cy="66222"/>
            </a:xfrm>
            <a:custGeom>
              <a:avLst/>
              <a:gdLst/>
              <a:ahLst/>
              <a:cxnLst/>
              <a:rect l="l" t="t" r="r" b="b"/>
              <a:pathLst>
                <a:path w="563" h="316" extrusionOk="0">
                  <a:moveTo>
                    <a:pt x="241" y="0"/>
                  </a:moveTo>
                  <a:cubicBezTo>
                    <a:pt x="225" y="0"/>
                    <a:pt x="209" y="1"/>
                    <a:pt x="193" y="3"/>
                  </a:cubicBezTo>
                  <a:cubicBezTo>
                    <a:pt x="149" y="6"/>
                    <a:pt x="112" y="25"/>
                    <a:pt x="81" y="57"/>
                  </a:cubicBezTo>
                  <a:cubicBezTo>
                    <a:pt x="1" y="136"/>
                    <a:pt x="14" y="225"/>
                    <a:pt x="118" y="269"/>
                  </a:cubicBezTo>
                  <a:cubicBezTo>
                    <a:pt x="201" y="303"/>
                    <a:pt x="289" y="316"/>
                    <a:pt x="372" y="316"/>
                  </a:cubicBezTo>
                  <a:cubicBezTo>
                    <a:pt x="382" y="316"/>
                    <a:pt x="393" y="316"/>
                    <a:pt x="403" y="315"/>
                  </a:cubicBezTo>
                  <a:cubicBezTo>
                    <a:pt x="476" y="306"/>
                    <a:pt x="527" y="279"/>
                    <a:pt x="545" y="216"/>
                  </a:cubicBezTo>
                  <a:cubicBezTo>
                    <a:pt x="563" y="145"/>
                    <a:pt x="530" y="92"/>
                    <a:pt x="469" y="58"/>
                  </a:cubicBezTo>
                  <a:cubicBezTo>
                    <a:pt x="397" y="20"/>
                    <a:pt x="321" y="0"/>
                    <a:pt x="241"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981787" y="661367"/>
              <a:ext cx="105619" cy="65803"/>
            </a:xfrm>
            <a:custGeom>
              <a:avLst/>
              <a:gdLst/>
              <a:ahLst/>
              <a:cxnLst/>
              <a:rect l="l" t="t" r="r" b="b"/>
              <a:pathLst>
                <a:path w="504" h="314" extrusionOk="0">
                  <a:moveTo>
                    <a:pt x="281" y="1"/>
                  </a:moveTo>
                  <a:cubicBezTo>
                    <a:pt x="201" y="1"/>
                    <a:pt x="117" y="30"/>
                    <a:pt x="65" y="82"/>
                  </a:cubicBezTo>
                  <a:cubicBezTo>
                    <a:pt x="26" y="122"/>
                    <a:pt x="0" y="168"/>
                    <a:pt x="20" y="224"/>
                  </a:cubicBezTo>
                  <a:cubicBezTo>
                    <a:pt x="40" y="286"/>
                    <a:pt x="93" y="311"/>
                    <a:pt x="156" y="313"/>
                  </a:cubicBezTo>
                  <a:cubicBezTo>
                    <a:pt x="158" y="313"/>
                    <a:pt x="160" y="313"/>
                    <a:pt x="163" y="313"/>
                  </a:cubicBezTo>
                  <a:cubicBezTo>
                    <a:pt x="187" y="313"/>
                    <a:pt x="209" y="310"/>
                    <a:pt x="219" y="309"/>
                  </a:cubicBezTo>
                  <a:cubicBezTo>
                    <a:pt x="303" y="296"/>
                    <a:pt x="371" y="280"/>
                    <a:pt x="426" y="235"/>
                  </a:cubicBezTo>
                  <a:cubicBezTo>
                    <a:pt x="503" y="171"/>
                    <a:pt x="493" y="76"/>
                    <a:pt x="405" y="29"/>
                  </a:cubicBezTo>
                  <a:cubicBezTo>
                    <a:pt x="370" y="10"/>
                    <a:pt x="326" y="1"/>
                    <a:pt x="281"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645025" y="479678"/>
              <a:ext cx="69156" cy="92417"/>
            </a:xfrm>
            <a:custGeom>
              <a:avLst/>
              <a:gdLst/>
              <a:ahLst/>
              <a:cxnLst/>
              <a:rect l="l" t="t" r="r" b="b"/>
              <a:pathLst>
                <a:path w="330" h="441" extrusionOk="0">
                  <a:moveTo>
                    <a:pt x="156" y="0"/>
                  </a:moveTo>
                  <a:cubicBezTo>
                    <a:pt x="115" y="0"/>
                    <a:pt x="76" y="22"/>
                    <a:pt x="49" y="64"/>
                  </a:cubicBezTo>
                  <a:cubicBezTo>
                    <a:pt x="1" y="138"/>
                    <a:pt x="10" y="314"/>
                    <a:pt x="69" y="379"/>
                  </a:cubicBezTo>
                  <a:cubicBezTo>
                    <a:pt x="104" y="417"/>
                    <a:pt x="148" y="440"/>
                    <a:pt x="197" y="440"/>
                  </a:cubicBezTo>
                  <a:cubicBezTo>
                    <a:pt x="211" y="440"/>
                    <a:pt x="226" y="438"/>
                    <a:pt x="242" y="434"/>
                  </a:cubicBezTo>
                  <a:cubicBezTo>
                    <a:pt x="317" y="412"/>
                    <a:pt x="330" y="349"/>
                    <a:pt x="326" y="282"/>
                  </a:cubicBezTo>
                  <a:cubicBezTo>
                    <a:pt x="324" y="256"/>
                    <a:pt x="319" y="230"/>
                    <a:pt x="318" y="213"/>
                  </a:cubicBezTo>
                  <a:cubicBezTo>
                    <a:pt x="305" y="147"/>
                    <a:pt x="296" y="89"/>
                    <a:pt x="252" y="44"/>
                  </a:cubicBezTo>
                  <a:cubicBezTo>
                    <a:pt x="223" y="15"/>
                    <a:pt x="189" y="0"/>
                    <a:pt x="156"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810577" y="499586"/>
              <a:ext cx="75233" cy="85711"/>
            </a:xfrm>
            <a:custGeom>
              <a:avLst/>
              <a:gdLst/>
              <a:ahLst/>
              <a:cxnLst/>
              <a:rect l="l" t="t" r="r" b="b"/>
              <a:pathLst>
                <a:path w="359" h="409" extrusionOk="0">
                  <a:moveTo>
                    <a:pt x="133" y="0"/>
                  </a:moveTo>
                  <a:cubicBezTo>
                    <a:pt x="113" y="0"/>
                    <a:pt x="92" y="6"/>
                    <a:pt x="72" y="18"/>
                  </a:cubicBezTo>
                  <a:cubicBezTo>
                    <a:pt x="21" y="49"/>
                    <a:pt x="0" y="96"/>
                    <a:pt x="5" y="152"/>
                  </a:cubicBezTo>
                  <a:cubicBezTo>
                    <a:pt x="14" y="239"/>
                    <a:pt x="54" y="313"/>
                    <a:pt x="122" y="368"/>
                  </a:cubicBezTo>
                  <a:cubicBezTo>
                    <a:pt x="153" y="392"/>
                    <a:pt x="186" y="409"/>
                    <a:pt x="222" y="409"/>
                  </a:cubicBezTo>
                  <a:cubicBezTo>
                    <a:pt x="242" y="409"/>
                    <a:pt x="263" y="403"/>
                    <a:pt x="285" y="390"/>
                  </a:cubicBezTo>
                  <a:cubicBezTo>
                    <a:pt x="347" y="353"/>
                    <a:pt x="358" y="292"/>
                    <a:pt x="349" y="217"/>
                  </a:cubicBezTo>
                  <a:cubicBezTo>
                    <a:pt x="325" y="149"/>
                    <a:pt x="287" y="80"/>
                    <a:pt x="220" y="32"/>
                  </a:cubicBezTo>
                  <a:cubicBezTo>
                    <a:pt x="193" y="13"/>
                    <a:pt x="163" y="0"/>
                    <a:pt x="133"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1025795" y="1193232"/>
              <a:ext cx="62659" cy="79634"/>
            </a:xfrm>
            <a:custGeom>
              <a:avLst/>
              <a:gdLst/>
              <a:ahLst/>
              <a:cxnLst/>
              <a:rect l="l" t="t" r="r" b="b"/>
              <a:pathLst>
                <a:path w="299" h="380" extrusionOk="0">
                  <a:moveTo>
                    <a:pt x="119" y="0"/>
                  </a:moveTo>
                  <a:cubicBezTo>
                    <a:pt x="103" y="0"/>
                    <a:pt x="88" y="3"/>
                    <a:pt x="75" y="10"/>
                  </a:cubicBezTo>
                  <a:cubicBezTo>
                    <a:pt x="3" y="44"/>
                    <a:pt x="1" y="105"/>
                    <a:pt x="14" y="171"/>
                  </a:cubicBezTo>
                  <a:cubicBezTo>
                    <a:pt x="25" y="229"/>
                    <a:pt x="45" y="283"/>
                    <a:pt x="84" y="328"/>
                  </a:cubicBezTo>
                  <a:cubicBezTo>
                    <a:pt x="108" y="359"/>
                    <a:pt x="140" y="380"/>
                    <a:pt x="177" y="380"/>
                  </a:cubicBezTo>
                  <a:cubicBezTo>
                    <a:pt x="187" y="380"/>
                    <a:pt x="198" y="378"/>
                    <a:pt x="209" y="375"/>
                  </a:cubicBezTo>
                  <a:cubicBezTo>
                    <a:pt x="261" y="360"/>
                    <a:pt x="287" y="320"/>
                    <a:pt x="294" y="270"/>
                  </a:cubicBezTo>
                  <a:cubicBezTo>
                    <a:pt x="298" y="239"/>
                    <a:pt x="295" y="208"/>
                    <a:pt x="295" y="190"/>
                  </a:cubicBezTo>
                  <a:cubicBezTo>
                    <a:pt x="286" y="140"/>
                    <a:pt x="279" y="104"/>
                    <a:pt x="257" y="73"/>
                  </a:cubicBezTo>
                  <a:cubicBezTo>
                    <a:pt x="224" y="29"/>
                    <a:pt x="168" y="0"/>
                    <a:pt x="119"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764055" y="791923"/>
              <a:ext cx="69575" cy="68317"/>
            </a:xfrm>
            <a:custGeom>
              <a:avLst/>
              <a:gdLst/>
              <a:ahLst/>
              <a:cxnLst/>
              <a:rect l="l" t="t" r="r" b="b"/>
              <a:pathLst>
                <a:path w="332" h="326" extrusionOk="0">
                  <a:moveTo>
                    <a:pt x="196" y="0"/>
                  </a:moveTo>
                  <a:cubicBezTo>
                    <a:pt x="191" y="0"/>
                    <a:pt x="186" y="1"/>
                    <a:pt x="180" y="1"/>
                  </a:cubicBezTo>
                  <a:cubicBezTo>
                    <a:pt x="88" y="12"/>
                    <a:pt x="0" y="129"/>
                    <a:pt x="13" y="222"/>
                  </a:cubicBezTo>
                  <a:cubicBezTo>
                    <a:pt x="22" y="285"/>
                    <a:pt x="72" y="325"/>
                    <a:pt x="134" y="325"/>
                  </a:cubicBezTo>
                  <a:cubicBezTo>
                    <a:pt x="139" y="325"/>
                    <a:pt x="145" y="325"/>
                    <a:pt x="150" y="324"/>
                  </a:cubicBezTo>
                  <a:cubicBezTo>
                    <a:pt x="242" y="313"/>
                    <a:pt x="331" y="196"/>
                    <a:pt x="318" y="103"/>
                  </a:cubicBezTo>
                  <a:cubicBezTo>
                    <a:pt x="308" y="42"/>
                    <a:pt x="258" y="0"/>
                    <a:pt x="196"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1059744" y="777673"/>
              <a:ext cx="61402" cy="55324"/>
            </a:xfrm>
            <a:custGeom>
              <a:avLst/>
              <a:gdLst/>
              <a:ahLst/>
              <a:cxnLst/>
              <a:rect l="l" t="t" r="r" b="b"/>
              <a:pathLst>
                <a:path w="293" h="264" extrusionOk="0">
                  <a:moveTo>
                    <a:pt x="103" y="0"/>
                  </a:moveTo>
                  <a:cubicBezTo>
                    <a:pt x="96" y="0"/>
                    <a:pt x="90" y="1"/>
                    <a:pt x="83" y="2"/>
                  </a:cubicBezTo>
                  <a:cubicBezTo>
                    <a:pt x="31" y="18"/>
                    <a:pt x="0" y="56"/>
                    <a:pt x="6" y="117"/>
                  </a:cubicBezTo>
                  <a:cubicBezTo>
                    <a:pt x="13" y="190"/>
                    <a:pt x="107" y="264"/>
                    <a:pt x="181" y="264"/>
                  </a:cubicBezTo>
                  <a:cubicBezTo>
                    <a:pt x="190" y="264"/>
                    <a:pt x="199" y="263"/>
                    <a:pt x="207" y="260"/>
                  </a:cubicBezTo>
                  <a:cubicBezTo>
                    <a:pt x="268" y="244"/>
                    <a:pt x="293" y="200"/>
                    <a:pt x="282" y="139"/>
                  </a:cubicBezTo>
                  <a:cubicBezTo>
                    <a:pt x="269" y="69"/>
                    <a:pt x="178" y="0"/>
                    <a:pt x="103"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503991" y="921641"/>
              <a:ext cx="61821" cy="52391"/>
            </a:xfrm>
            <a:custGeom>
              <a:avLst/>
              <a:gdLst/>
              <a:ahLst/>
              <a:cxnLst/>
              <a:rect l="l" t="t" r="r" b="b"/>
              <a:pathLst>
                <a:path w="295" h="250" extrusionOk="0">
                  <a:moveTo>
                    <a:pt x="132" y="1"/>
                  </a:moveTo>
                  <a:cubicBezTo>
                    <a:pt x="128" y="1"/>
                    <a:pt x="124" y="1"/>
                    <a:pt x="119" y="1"/>
                  </a:cubicBezTo>
                  <a:cubicBezTo>
                    <a:pt x="52" y="8"/>
                    <a:pt x="1" y="68"/>
                    <a:pt x="9" y="131"/>
                  </a:cubicBezTo>
                  <a:cubicBezTo>
                    <a:pt x="18" y="193"/>
                    <a:pt x="93" y="249"/>
                    <a:pt x="163" y="249"/>
                  </a:cubicBezTo>
                  <a:cubicBezTo>
                    <a:pt x="167" y="249"/>
                    <a:pt x="172" y="249"/>
                    <a:pt x="176" y="248"/>
                  </a:cubicBezTo>
                  <a:cubicBezTo>
                    <a:pt x="243" y="241"/>
                    <a:pt x="295" y="180"/>
                    <a:pt x="286" y="118"/>
                  </a:cubicBezTo>
                  <a:cubicBezTo>
                    <a:pt x="278" y="56"/>
                    <a:pt x="204" y="1"/>
                    <a:pt x="132"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661580" y="1049683"/>
              <a:ext cx="59935" cy="54486"/>
            </a:xfrm>
            <a:custGeom>
              <a:avLst/>
              <a:gdLst/>
              <a:ahLst/>
              <a:cxnLst/>
              <a:rect l="l" t="t" r="r" b="b"/>
              <a:pathLst>
                <a:path w="286" h="260" extrusionOk="0">
                  <a:moveTo>
                    <a:pt x="130" y="0"/>
                  </a:moveTo>
                  <a:cubicBezTo>
                    <a:pt x="122" y="0"/>
                    <a:pt x="114" y="1"/>
                    <a:pt x="106" y="2"/>
                  </a:cubicBezTo>
                  <a:cubicBezTo>
                    <a:pt x="41" y="15"/>
                    <a:pt x="0" y="78"/>
                    <a:pt x="13" y="145"/>
                  </a:cubicBezTo>
                  <a:cubicBezTo>
                    <a:pt x="27" y="210"/>
                    <a:pt x="90" y="260"/>
                    <a:pt x="155" y="260"/>
                  </a:cubicBezTo>
                  <a:cubicBezTo>
                    <a:pt x="163" y="260"/>
                    <a:pt x="171" y="259"/>
                    <a:pt x="179" y="257"/>
                  </a:cubicBezTo>
                  <a:cubicBezTo>
                    <a:pt x="246" y="244"/>
                    <a:pt x="286" y="183"/>
                    <a:pt x="272" y="116"/>
                  </a:cubicBezTo>
                  <a:cubicBezTo>
                    <a:pt x="257" y="50"/>
                    <a:pt x="194" y="0"/>
                    <a:pt x="130"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1005049" y="1098091"/>
              <a:ext cx="57420" cy="57630"/>
            </a:xfrm>
            <a:custGeom>
              <a:avLst/>
              <a:gdLst/>
              <a:ahLst/>
              <a:cxnLst/>
              <a:rect l="l" t="t" r="r" b="b"/>
              <a:pathLst>
                <a:path w="274" h="275" extrusionOk="0">
                  <a:moveTo>
                    <a:pt x="110" y="1"/>
                  </a:moveTo>
                  <a:cubicBezTo>
                    <a:pt x="109" y="1"/>
                    <a:pt x="107" y="1"/>
                    <a:pt x="105" y="1"/>
                  </a:cubicBezTo>
                  <a:cubicBezTo>
                    <a:pt x="45" y="4"/>
                    <a:pt x="0" y="60"/>
                    <a:pt x="7" y="123"/>
                  </a:cubicBezTo>
                  <a:cubicBezTo>
                    <a:pt x="17" y="197"/>
                    <a:pt x="98" y="274"/>
                    <a:pt x="164" y="274"/>
                  </a:cubicBezTo>
                  <a:cubicBezTo>
                    <a:pt x="166" y="274"/>
                    <a:pt x="167" y="274"/>
                    <a:pt x="169" y="274"/>
                  </a:cubicBezTo>
                  <a:cubicBezTo>
                    <a:pt x="230" y="272"/>
                    <a:pt x="274" y="217"/>
                    <a:pt x="266" y="153"/>
                  </a:cubicBezTo>
                  <a:cubicBezTo>
                    <a:pt x="255" y="77"/>
                    <a:pt x="177" y="1"/>
                    <a:pt x="110"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34836" y="849343"/>
              <a:ext cx="50714" cy="43589"/>
            </a:xfrm>
            <a:custGeom>
              <a:avLst/>
              <a:gdLst/>
              <a:ahLst/>
              <a:cxnLst/>
              <a:rect l="l" t="t" r="r" b="b"/>
              <a:pathLst>
                <a:path w="242" h="208" extrusionOk="0">
                  <a:moveTo>
                    <a:pt x="125" y="0"/>
                  </a:moveTo>
                  <a:cubicBezTo>
                    <a:pt x="119" y="0"/>
                    <a:pt x="113" y="1"/>
                    <a:pt x="107" y="1"/>
                  </a:cubicBezTo>
                  <a:cubicBezTo>
                    <a:pt x="42" y="11"/>
                    <a:pt x="1" y="67"/>
                    <a:pt x="14" y="125"/>
                  </a:cubicBezTo>
                  <a:cubicBezTo>
                    <a:pt x="24" y="172"/>
                    <a:pt x="72" y="208"/>
                    <a:pt x="124" y="208"/>
                  </a:cubicBezTo>
                  <a:cubicBezTo>
                    <a:pt x="132" y="208"/>
                    <a:pt x="141" y="207"/>
                    <a:pt x="150" y="205"/>
                  </a:cubicBezTo>
                  <a:cubicBezTo>
                    <a:pt x="208" y="190"/>
                    <a:pt x="242" y="152"/>
                    <a:pt x="236" y="90"/>
                  </a:cubicBezTo>
                  <a:cubicBezTo>
                    <a:pt x="232" y="37"/>
                    <a:pt x="181" y="0"/>
                    <a:pt x="125"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 name="Google Shape;44;p2"/>
          <p:cNvSpPr/>
          <p:nvPr/>
        </p:nvSpPr>
        <p:spPr>
          <a:xfrm>
            <a:off x="8506883" y="4461336"/>
            <a:ext cx="936325" cy="948270"/>
          </a:xfrm>
          <a:custGeom>
            <a:avLst/>
            <a:gdLst/>
            <a:ahLst/>
            <a:cxnLst/>
            <a:rect l="l" t="t" r="r" b="b"/>
            <a:pathLst>
              <a:path w="4468" h="4525" extrusionOk="0">
                <a:moveTo>
                  <a:pt x="2225" y="0"/>
                </a:moveTo>
                <a:cubicBezTo>
                  <a:pt x="2189" y="0"/>
                  <a:pt x="2154" y="18"/>
                  <a:pt x="2122" y="52"/>
                </a:cubicBezTo>
                <a:cubicBezTo>
                  <a:pt x="2105" y="71"/>
                  <a:pt x="2091" y="93"/>
                  <a:pt x="2078" y="114"/>
                </a:cubicBezTo>
                <a:cubicBezTo>
                  <a:pt x="2027" y="196"/>
                  <a:pt x="2006" y="287"/>
                  <a:pt x="1986" y="380"/>
                </a:cubicBezTo>
                <a:cubicBezTo>
                  <a:pt x="1940" y="593"/>
                  <a:pt x="1928" y="808"/>
                  <a:pt x="1936" y="1024"/>
                </a:cubicBezTo>
                <a:cubicBezTo>
                  <a:pt x="1940" y="1123"/>
                  <a:pt x="1941" y="1222"/>
                  <a:pt x="1943" y="1332"/>
                </a:cubicBezTo>
                <a:cubicBezTo>
                  <a:pt x="1887" y="1318"/>
                  <a:pt x="1859" y="1284"/>
                  <a:pt x="1826" y="1257"/>
                </a:cubicBezTo>
                <a:cubicBezTo>
                  <a:pt x="1661" y="1125"/>
                  <a:pt x="1506" y="980"/>
                  <a:pt x="1349" y="837"/>
                </a:cubicBezTo>
                <a:cubicBezTo>
                  <a:pt x="1162" y="670"/>
                  <a:pt x="953" y="542"/>
                  <a:pt x="718" y="455"/>
                </a:cubicBezTo>
                <a:cubicBezTo>
                  <a:pt x="654" y="431"/>
                  <a:pt x="588" y="413"/>
                  <a:pt x="520" y="408"/>
                </a:cubicBezTo>
                <a:cubicBezTo>
                  <a:pt x="512" y="407"/>
                  <a:pt x="505" y="407"/>
                  <a:pt x="498" y="407"/>
                </a:cubicBezTo>
                <a:cubicBezTo>
                  <a:pt x="387" y="407"/>
                  <a:pt x="325" y="477"/>
                  <a:pt x="331" y="596"/>
                </a:cubicBezTo>
                <a:cubicBezTo>
                  <a:pt x="334" y="664"/>
                  <a:pt x="360" y="724"/>
                  <a:pt x="391" y="783"/>
                </a:cubicBezTo>
                <a:cubicBezTo>
                  <a:pt x="627" y="1229"/>
                  <a:pt x="971" y="1577"/>
                  <a:pt x="1367" y="1877"/>
                </a:cubicBezTo>
                <a:cubicBezTo>
                  <a:pt x="1433" y="1927"/>
                  <a:pt x="1505" y="1972"/>
                  <a:pt x="1566" y="2027"/>
                </a:cubicBezTo>
                <a:cubicBezTo>
                  <a:pt x="1594" y="2053"/>
                  <a:pt x="1621" y="2080"/>
                  <a:pt x="1646" y="2108"/>
                </a:cubicBezTo>
                <a:cubicBezTo>
                  <a:pt x="1659" y="2122"/>
                  <a:pt x="1676" y="2139"/>
                  <a:pt x="1665" y="2161"/>
                </a:cubicBezTo>
                <a:cubicBezTo>
                  <a:pt x="1656" y="2179"/>
                  <a:pt x="1635" y="2178"/>
                  <a:pt x="1618" y="2179"/>
                </a:cubicBezTo>
                <a:cubicBezTo>
                  <a:pt x="1602" y="2181"/>
                  <a:pt x="1586" y="2181"/>
                  <a:pt x="1571" y="2181"/>
                </a:cubicBezTo>
                <a:cubicBezTo>
                  <a:pt x="1531" y="2181"/>
                  <a:pt x="1491" y="2177"/>
                  <a:pt x="1452" y="2172"/>
                </a:cubicBezTo>
                <a:cubicBezTo>
                  <a:pt x="1299" y="2151"/>
                  <a:pt x="1147" y="2127"/>
                  <a:pt x="994" y="2107"/>
                </a:cubicBezTo>
                <a:cubicBezTo>
                  <a:pt x="887" y="2092"/>
                  <a:pt x="779" y="2085"/>
                  <a:pt x="672" y="2085"/>
                </a:cubicBezTo>
                <a:cubicBezTo>
                  <a:pt x="563" y="2085"/>
                  <a:pt x="454" y="2092"/>
                  <a:pt x="345" y="2109"/>
                </a:cubicBezTo>
                <a:cubicBezTo>
                  <a:pt x="255" y="2122"/>
                  <a:pt x="173" y="2157"/>
                  <a:pt x="103" y="2213"/>
                </a:cubicBezTo>
                <a:cubicBezTo>
                  <a:pt x="7" y="2289"/>
                  <a:pt x="1" y="2396"/>
                  <a:pt x="83" y="2484"/>
                </a:cubicBezTo>
                <a:cubicBezTo>
                  <a:pt x="123" y="2525"/>
                  <a:pt x="170" y="2553"/>
                  <a:pt x="221" y="2577"/>
                </a:cubicBezTo>
                <a:cubicBezTo>
                  <a:pt x="357" y="2639"/>
                  <a:pt x="500" y="2681"/>
                  <a:pt x="644" y="2720"/>
                </a:cubicBezTo>
                <a:cubicBezTo>
                  <a:pt x="930" y="2797"/>
                  <a:pt x="1219" y="2851"/>
                  <a:pt x="1513" y="2884"/>
                </a:cubicBezTo>
                <a:cubicBezTo>
                  <a:pt x="1633" y="2898"/>
                  <a:pt x="1753" y="2921"/>
                  <a:pt x="1864" y="2974"/>
                </a:cubicBezTo>
                <a:cubicBezTo>
                  <a:pt x="1895" y="2989"/>
                  <a:pt x="1936" y="3004"/>
                  <a:pt x="1937" y="3042"/>
                </a:cubicBezTo>
                <a:cubicBezTo>
                  <a:pt x="1938" y="3083"/>
                  <a:pt x="1894" y="3094"/>
                  <a:pt x="1864" y="3110"/>
                </a:cubicBezTo>
                <a:cubicBezTo>
                  <a:pt x="1793" y="3147"/>
                  <a:pt x="1714" y="3157"/>
                  <a:pt x="1637" y="3170"/>
                </a:cubicBezTo>
                <a:cubicBezTo>
                  <a:pt x="1458" y="3201"/>
                  <a:pt x="1278" y="3231"/>
                  <a:pt x="1098" y="3263"/>
                </a:cubicBezTo>
                <a:cubicBezTo>
                  <a:pt x="1020" y="3277"/>
                  <a:pt x="945" y="3300"/>
                  <a:pt x="880" y="3347"/>
                </a:cubicBezTo>
                <a:cubicBezTo>
                  <a:pt x="804" y="3402"/>
                  <a:pt x="765" y="3478"/>
                  <a:pt x="778" y="3571"/>
                </a:cubicBezTo>
                <a:cubicBezTo>
                  <a:pt x="789" y="3665"/>
                  <a:pt x="854" y="3715"/>
                  <a:pt x="938" y="3743"/>
                </a:cubicBezTo>
                <a:cubicBezTo>
                  <a:pt x="1012" y="3767"/>
                  <a:pt x="1088" y="3771"/>
                  <a:pt x="1164" y="3773"/>
                </a:cubicBezTo>
                <a:cubicBezTo>
                  <a:pt x="1178" y="3773"/>
                  <a:pt x="1192" y="3773"/>
                  <a:pt x="1206" y="3773"/>
                </a:cubicBezTo>
                <a:cubicBezTo>
                  <a:pt x="1410" y="3773"/>
                  <a:pt x="1610" y="3745"/>
                  <a:pt x="1812" y="3714"/>
                </a:cubicBezTo>
                <a:cubicBezTo>
                  <a:pt x="1920" y="3699"/>
                  <a:pt x="2026" y="3675"/>
                  <a:pt x="2134" y="3666"/>
                </a:cubicBezTo>
                <a:cubicBezTo>
                  <a:pt x="2161" y="3665"/>
                  <a:pt x="2188" y="3663"/>
                  <a:pt x="2214" y="3663"/>
                </a:cubicBezTo>
                <a:cubicBezTo>
                  <a:pt x="2241" y="3663"/>
                  <a:pt x="2267" y="3665"/>
                  <a:pt x="2293" y="3669"/>
                </a:cubicBezTo>
                <a:cubicBezTo>
                  <a:pt x="2313" y="3672"/>
                  <a:pt x="2337" y="3671"/>
                  <a:pt x="2346" y="3693"/>
                </a:cubicBezTo>
                <a:cubicBezTo>
                  <a:pt x="2356" y="3720"/>
                  <a:pt x="2330" y="3734"/>
                  <a:pt x="2314" y="3748"/>
                </a:cubicBezTo>
                <a:cubicBezTo>
                  <a:pt x="2229" y="3822"/>
                  <a:pt x="2134" y="3878"/>
                  <a:pt x="2030" y="3921"/>
                </a:cubicBezTo>
                <a:cubicBezTo>
                  <a:pt x="1959" y="3949"/>
                  <a:pt x="1888" y="3978"/>
                  <a:pt x="1820" y="4013"/>
                </a:cubicBezTo>
                <a:cubicBezTo>
                  <a:pt x="1746" y="4051"/>
                  <a:pt x="1690" y="4108"/>
                  <a:pt x="1648" y="4181"/>
                </a:cubicBezTo>
                <a:cubicBezTo>
                  <a:pt x="1639" y="4196"/>
                  <a:pt x="1632" y="4212"/>
                  <a:pt x="1632" y="4230"/>
                </a:cubicBezTo>
                <a:cubicBezTo>
                  <a:pt x="1641" y="4326"/>
                  <a:pt x="1676" y="4408"/>
                  <a:pt x="1761" y="4459"/>
                </a:cubicBezTo>
                <a:cubicBezTo>
                  <a:pt x="1823" y="4498"/>
                  <a:pt x="1891" y="4525"/>
                  <a:pt x="1964" y="4525"/>
                </a:cubicBezTo>
                <a:cubicBezTo>
                  <a:pt x="1965" y="4525"/>
                  <a:pt x="1967" y="4525"/>
                  <a:pt x="1968" y="4525"/>
                </a:cubicBezTo>
                <a:cubicBezTo>
                  <a:pt x="2122" y="4525"/>
                  <a:pt x="2276" y="4513"/>
                  <a:pt x="2420" y="4447"/>
                </a:cubicBezTo>
                <a:cubicBezTo>
                  <a:pt x="2591" y="4369"/>
                  <a:pt x="2757" y="4282"/>
                  <a:pt x="2907" y="4166"/>
                </a:cubicBezTo>
                <a:cubicBezTo>
                  <a:pt x="2955" y="4129"/>
                  <a:pt x="3008" y="4097"/>
                  <a:pt x="3057" y="4063"/>
                </a:cubicBezTo>
                <a:cubicBezTo>
                  <a:pt x="3232" y="3945"/>
                  <a:pt x="3400" y="3818"/>
                  <a:pt x="3589" y="3721"/>
                </a:cubicBezTo>
                <a:cubicBezTo>
                  <a:pt x="3607" y="3713"/>
                  <a:pt x="3622" y="3699"/>
                  <a:pt x="3640" y="3688"/>
                </a:cubicBezTo>
                <a:cubicBezTo>
                  <a:pt x="3763" y="3609"/>
                  <a:pt x="3834" y="3499"/>
                  <a:pt x="3850" y="3351"/>
                </a:cubicBezTo>
                <a:cubicBezTo>
                  <a:pt x="3891" y="2994"/>
                  <a:pt x="4006" y="2658"/>
                  <a:pt x="4159" y="2334"/>
                </a:cubicBezTo>
                <a:cubicBezTo>
                  <a:pt x="4247" y="2147"/>
                  <a:pt x="4333" y="1959"/>
                  <a:pt x="4394" y="1762"/>
                </a:cubicBezTo>
                <a:cubicBezTo>
                  <a:pt x="4427" y="1653"/>
                  <a:pt x="4467" y="1544"/>
                  <a:pt x="4465" y="1428"/>
                </a:cubicBezTo>
                <a:cubicBezTo>
                  <a:pt x="4464" y="1322"/>
                  <a:pt x="4409" y="1263"/>
                  <a:pt x="4328" y="1263"/>
                </a:cubicBezTo>
                <a:cubicBezTo>
                  <a:pt x="4301" y="1263"/>
                  <a:pt x="4270" y="1269"/>
                  <a:pt x="4238" y="1284"/>
                </a:cubicBezTo>
                <a:cubicBezTo>
                  <a:pt x="4173" y="1311"/>
                  <a:pt x="4123" y="1358"/>
                  <a:pt x="4076" y="1409"/>
                </a:cubicBezTo>
                <a:cubicBezTo>
                  <a:pt x="3977" y="1519"/>
                  <a:pt x="3904" y="1648"/>
                  <a:pt x="3834" y="1778"/>
                </a:cubicBezTo>
                <a:cubicBezTo>
                  <a:pt x="3746" y="1938"/>
                  <a:pt x="3662" y="2101"/>
                  <a:pt x="3573" y="2261"/>
                </a:cubicBezTo>
                <a:cubicBezTo>
                  <a:pt x="3527" y="2343"/>
                  <a:pt x="3474" y="2419"/>
                  <a:pt x="3399" y="2481"/>
                </a:cubicBezTo>
                <a:cubicBezTo>
                  <a:pt x="3382" y="2463"/>
                  <a:pt x="3386" y="2444"/>
                  <a:pt x="3385" y="2427"/>
                </a:cubicBezTo>
                <a:cubicBezTo>
                  <a:pt x="3384" y="2338"/>
                  <a:pt x="3390" y="2249"/>
                  <a:pt x="3411" y="2163"/>
                </a:cubicBezTo>
                <a:cubicBezTo>
                  <a:pt x="3442" y="2036"/>
                  <a:pt x="3489" y="1915"/>
                  <a:pt x="3538" y="1795"/>
                </a:cubicBezTo>
                <a:cubicBezTo>
                  <a:pt x="3630" y="1577"/>
                  <a:pt x="3720" y="1358"/>
                  <a:pt x="3776" y="1127"/>
                </a:cubicBezTo>
                <a:cubicBezTo>
                  <a:pt x="3817" y="963"/>
                  <a:pt x="3833" y="796"/>
                  <a:pt x="3793" y="630"/>
                </a:cubicBezTo>
                <a:cubicBezTo>
                  <a:pt x="3780" y="580"/>
                  <a:pt x="3762" y="533"/>
                  <a:pt x="3732" y="491"/>
                </a:cubicBezTo>
                <a:cubicBezTo>
                  <a:pt x="3684" y="424"/>
                  <a:pt x="3623" y="389"/>
                  <a:pt x="3557" y="389"/>
                </a:cubicBezTo>
                <a:cubicBezTo>
                  <a:pt x="3517" y="389"/>
                  <a:pt x="3475" y="401"/>
                  <a:pt x="3433" y="426"/>
                </a:cubicBezTo>
                <a:cubicBezTo>
                  <a:pt x="3373" y="461"/>
                  <a:pt x="3325" y="511"/>
                  <a:pt x="3285" y="567"/>
                </a:cubicBezTo>
                <a:cubicBezTo>
                  <a:pt x="3199" y="688"/>
                  <a:pt x="3135" y="821"/>
                  <a:pt x="3087" y="961"/>
                </a:cubicBezTo>
                <a:cubicBezTo>
                  <a:pt x="3018" y="1166"/>
                  <a:pt x="2960" y="1374"/>
                  <a:pt x="2905" y="1584"/>
                </a:cubicBezTo>
                <a:cubicBezTo>
                  <a:pt x="2884" y="1667"/>
                  <a:pt x="2863" y="1752"/>
                  <a:pt x="2821" y="1828"/>
                </a:cubicBezTo>
                <a:cubicBezTo>
                  <a:pt x="2804" y="1858"/>
                  <a:pt x="2787" y="1873"/>
                  <a:pt x="2770" y="1873"/>
                </a:cubicBezTo>
                <a:cubicBezTo>
                  <a:pt x="2754" y="1873"/>
                  <a:pt x="2737" y="1860"/>
                  <a:pt x="2719" y="1834"/>
                </a:cubicBezTo>
                <a:cubicBezTo>
                  <a:pt x="2680" y="1774"/>
                  <a:pt x="2655" y="1708"/>
                  <a:pt x="2643" y="1637"/>
                </a:cubicBezTo>
                <a:cubicBezTo>
                  <a:pt x="2623" y="1525"/>
                  <a:pt x="2611" y="1411"/>
                  <a:pt x="2609" y="1297"/>
                </a:cubicBezTo>
                <a:cubicBezTo>
                  <a:pt x="2607" y="1134"/>
                  <a:pt x="2611" y="971"/>
                  <a:pt x="2601" y="809"/>
                </a:cubicBezTo>
                <a:cubicBezTo>
                  <a:pt x="2593" y="686"/>
                  <a:pt x="2572" y="567"/>
                  <a:pt x="2528" y="451"/>
                </a:cubicBezTo>
                <a:cubicBezTo>
                  <a:pt x="2504" y="385"/>
                  <a:pt x="2475" y="320"/>
                  <a:pt x="2457" y="251"/>
                </a:cubicBezTo>
                <a:cubicBezTo>
                  <a:pt x="2434" y="166"/>
                  <a:pt x="2382" y="103"/>
                  <a:pt x="2321" y="45"/>
                </a:cubicBezTo>
                <a:cubicBezTo>
                  <a:pt x="2290" y="15"/>
                  <a:pt x="2257" y="0"/>
                  <a:pt x="2225"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0" y="3779210"/>
            <a:ext cx="1646323" cy="1364252"/>
          </a:xfrm>
          <a:custGeom>
            <a:avLst/>
            <a:gdLst/>
            <a:ahLst/>
            <a:cxnLst/>
            <a:rect l="l" t="t" r="r" b="b"/>
            <a:pathLst>
              <a:path w="7856" h="6510" extrusionOk="0">
                <a:moveTo>
                  <a:pt x="271" y="0"/>
                </a:moveTo>
                <a:cubicBezTo>
                  <a:pt x="181" y="0"/>
                  <a:pt x="91" y="2"/>
                  <a:pt x="1" y="5"/>
                </a:cubicBezTo>
                <a:lnTo>
                  <a:pt x="1" y="6509"/>
                </a:lnTo>
                <a:lnTo>
                  <a:pt x="7856" y="6509"/>
                </a:lnTo>
                <a:cubicBezTo>
                  <a:pt x="7779" y="6009"/>
                  <a:pt x="7637" y="5521"/>
                  <a:pt x="7285" y="5216"/>
                </a:cubicBezTo>
                <a:cubicBezTo>
                  <a:pt x="6975" y="4949"/>
                  <a:pt x="6575" y="4889"/>
                  <a:pt x="6173" y="4889"/>
                </a:cubicBezTo>
                <a:cubicBezTo>
                  <a:pt x="6033" y="4889"/>
                  <a:pt x="5894" y="4896"/>
                  <a:pt x="5758" y="4905"/>
                </a:cubicBezTo>
                <a:cubicBezTo>
                  <a:pt x="5265" y="4935"/>
                  <a:pt x="4773" y="4966"/>
                  <a:pt x="4279" y="4995"/>
                </a:cubicBezTo>
                <a:cubicBezTo>
                  <a:pt x="4159" y="5003"/>
                  <a:pt x="4036" y="5009"/>
                  <a:pt x="3912" y="5009"/>
                </a:cubicBezTo>
                <a:cubicBezTo>
                  <a:pt x="3562" y="5009"/>
                  <a:pt x="3214" y="4957"/>
                  <a:pt x="2943" y="4726"/>
                </a:cubicBezTo>
                <a:cubicBezTo>
                  <a:pt x="2485" y="4337"/>
                  <a:pt x="2431" y="3603"/>
                  <a:pt x="2483" y="2969"/>
                </a:cubicBezTo>
                <a:cubicBezTo>
                  <a:pt x="2536" y="2334"/>
                  <a:pt x="2649" y="1660"/>
                  <a:pt x="2399" y="1086"/>
                </a:cubicBezTo>
                <a:cubicBezTo>
                  <a:pt x="2175" y="574"/>
                  <a:pt x="1693" y="246"/>
                  <a:pt x="1194" y="108"/>
                </a:cubicBezTo>
                <a:cubicBezTo>
                  <a:pt x="892" y="24"/>
                  <a:pt x="582" y="0"/>
                  <a:pt x="2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7211370" y="-6"/>
            <a:ext cx="1944321" cy="527888"/>
          </a:xfrm>
          <a:custGeom>
            <a:avLst/>
            <a:gdLst/>
            <a:ahLst/>
            <a:cxnLst/>
            <a:rect l="l" t="t" r="r" b="b"/>
            <a:pathLst>
              <a:path w="9278" h="2519" extrusionOk="0">
                <a:moveTo>
                  <a:pt x="1" y="0"/>
                </a:moveTo>
                <a:cubicBezTo>
                  <a:pt x="93" y="58"/>
                  <a:pt x="186" y="113"/>
                  <a:pt x="279" y="168"/>
                </a:cubicBezTo>
                <a:cubicBezTo>
                  <a:pt x="778" y="458"/>
                  <a:pt x="1183" y="833"/>
                  <a:pt x="1506" y="1288"/>
                </a:cubicBezTo>
                <a:cubicBezTo>
                  <a:pt x="1675" y="1527"/>
                  <a:pt x="1834" y="1773"/>
                  <a:pt x="2033" y="1992"/>
                </a:cubicBezTo>
                <a:cubicBezTo>
                  <a:pt x="2241" y="2220"/>
                  <a:pt x="2488" y="2395"/>
                  <a:pt x="2803" y="2477"/>
                </a:cubicBezTo>
                <a:cubicBezTo>
                  <a:pt x="2910" y="2505"/>
                  <a:pt x="3013" y="2519"/>
                  <a:pt x="3111" y="2519"/>
                </a:cubicBezTo>
                <a:cubicBezTo>
                  <a:pt x="3386" y="2519"/>
                  <a:pt x="3630" y="2410"/>
                  <a:pt x="3838" y="2191"/>
                </a:cubicBezTo>
                <a:cubicBezTo>
                  <a:pt x="3936" y="2088"/>
                  <a:pt x="4009" y="1969"/>
                  <a:pt x="4086" y="1853"/>
                </a:cubicBezTo>
                <a:cubicBezTo>
                  <a:pt x="4201" y="1681"/>
                  <a:pt x="4323" y="1514"/>
                  <a:pt x="4487" y="1377"/>
                </a:cubicBezTo>
                <a:cubicBezTo>
                  <a:pt x="4675" y="1221"/>
                  <a:pt x="4861" y="1142"/>
                  <a:pt x="5054" y="1142"/>
                </a:cubicBezTo>
                <a:cubicBezTo>
                  <a:pt x="5207" y="1142"/>
                  <a:pt x="5364" y="1192"/>
                  <a:pt x="5530" y="1290"/>
                </a:cubicBezTo>
                <a:cubicBezTo>
                  <a:pt x="5699" y="1391"/>
                  <a:pt x="5860" y="1504"/>
                  <a:pt x="6026" y="1609"/>
                </a:cubicBezTo>
                <a:cubicBezTo>
                  <a:pt x="6204" y="1720"/>
                  <a:pt x="6389" y="1819"/>
                  <a:pt x="6597" y="1879"/>
                </a:cubicBezTo>
                <a:cubicBezTo>
                  <a:pt x="6783" y="1933"/>
                  <a:pt x="6965" y="1958"/>
                  <a:pt x="7145" y="1958"/>
                </a:cubicBezTo>
                <a:cubicBezTo>
                  <a:pt x="7533" y="1958"/>
                  <a:pt x="7906" y="1843"/>
                  <a:pt x="8270" y="1665"/>
                </a:cubicBezTo>
                <a:cubicBezTo>
                  <a:pt x="8594" y="1507"/>
                  <a:pt x="8854" y="1280"/>
                  <a:pt x="9026" y="977"/>
                </a:cubicBezTo>
                <a:cubicBezTo>
                  <a:pt x="9192" y="684"/>
                  <a:pt x="9278" y="333"/>
                  <a:pt x="9178" y="0"/>
                </a:cubicBezTo>
                <a:close/>
              </a:path>
            </a:pathLst>
          </a:custGeom>
          <a:solidFill>
            <a:srgbClr val="FFE4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2223665" y="4506779"/>
            <a:ext cx="500645" cy="454751"/>
          </a:xfrm>
          <a:custGeom>
            <a:avLst/>
            <a:gdLst/>
            <a:ahLst/>
            <a:cxnLst/>
            <a:rect l="l" t="t" r="r" b="b"/>
            <a:pathLst>
              <a:path w="2389" h="2170" extrusionOk="0">
                <a:moveTo>
                  <a:pt x="1286" y="721"/>
                </a:moveTo>
                <a:cubicBezTo>
                  <a:pt x="1286" y="721"/>
                  <a:pt x="1287" y="721"/>
                  <a:pt x="1288" y="721"/>
                </a:cubicBezTo>
                <a:cubicBezTo>
                  <a:pt x="1438" y="722"/>
                  <a:pt x="1548" y="821"/>
                  <a:pt x="1549" y="956"/>
                </a:cubicBezTo>
                <a:cubicBezTo>
                  <a:pt x="1549" y="1109"/>
                  <a:pt x="1387" y="1254"/>
                  <a:pt x="1221" y="1254"/>
                </a:cubicBezTo>
                <a:cubicBezTo>
                  <a:pt x="1218" y="1254"/>
                  <a:pt x="1216" y="1254"/>
                  <a:pt x="1213" y="1254"/>
                </a:cubicBezTo>
                <a:cubicBezTo>
                  <a:pt x="1067" y="1251"/>
                  <a:pt x="960" y="1147"/>
                  <a:pt x="964" y="1009"/>
                </a:cubicBezTo>
                <a:cubicBezTo>
                  <a:pt x="967" y="852"/>
                  <a:pt x="1113" y="721"/>
                  <a:pt x="1286" y="721"/>
                </a:cubicBezTo>
                <a:close/>
                <a:moveTo>
                  <a:pt x="1115" y="0"/>
                </a:moveTo>
                <a:cubicBezTo>
                  <a:pt x="965" y="68"/>
                  <a:pt x="816" y="134"/>
                  <a:pt x="736" y="296"/>
                </a:cubicBezTo>
                <a:cubicBezTo>
                  <a:pt x="725" y="318"/>
                  <a:pt x="670" y="326"/>
                  <a:pt x="626" y="326"/>
                </a:cubicBezTo>
                <a:cubicBezTo>
                  <a:pt x="617" y="326"/>
                  <a:pt x="609" y="326"/>
                  <a:pt x="601" y="325"/>
                </a:cubicBezTo>
                <a:cubicBezTo>
                  <a:pt x="585" y="323"/>
                  <a:pt x="569" y="323"/>
                  <a:pt x="554" y="323"/>
                </a:cubicBezTo>
                <a:cubicBezTo>
                  <a:pt x="237" y="323"/>
                  <a:pt x="0" y="626"/>
                  <a:pt x="101" y="928"/>
                </a:cubicBezTo>
                <a:cubicBezTo>
                  <a:pt x="145" y="1058"/>
                  <a:pt x="231" y="1141"/>
                  <a:pt x="360" y="1182"/>
                </a:cubicBezTo>
                <a:cubicBezTo>
                  <a:pt x="405" y="1196"/>
                  <a:pt x="450" y="1207"/>
                  <a:pt x="511" y="1223"/>
                </a:cubicBezTo>
                <a:cubicBezTo>
                  <a:pt x="470" y="1286"/>
                  <a:pt x="428" y="1331"/>
                  <a:pt x="409" y="1382"/>
                </a:cubicBezTo>
                <a:cubicBezTo>
                  <a:pt x="359" y="1521"/>
                  <a:pt x="287" y="1662"/>
                  <a:pt x="282" y="1803"/>
                </a:cubicBezTo>
                <a:cubicBezTo>
                  <a:pt x="273" y="2018"/>
                  <a:pt x="448" y="2170"/>
                  <a:pt x="651" y="2170"/>
                </a:cubicBezTo>
                <a:cubicBezTo>
                  <a:pt x="688" y="2170"/>
                  <a:pt x="726" y="2165"/>
                  <a:pt x="764" y="2154"/>
                </a:cubicBezTo>
                <a:cubicBezTo>
                  <a:pt x="940" y="2106"/>
                  <a:pt x="1075" y="2003"/>
                  <a:pt x="1168" y="1845"/>
                </a:cubicBezTo>
                <a:cubicBezTo>
                  <a:pt x="1192" y="1804"/>
                  <a:pt x="1216" y="1763"/>
                  <a:pt x="1248" y="1707"/>
                </a:cubicBezTo>
                <a:cubicBezTo>
                  <a:pt x="1283" y="1739"/>
                  <a:pt x="1314" y="1760"/>
                  <a:pt x="1336" y="1788"/>
                </a:cubicBezTo>
                <a:cubicBezTo>
                  <a:pt x="1454" y="1947"/>
                  <a:pt x="1606" y="2014"/>
                  <a:pt x="1756" y="2014"/>
                </a:cubicBezTo>
                <a:cubicBezTo>
                  <a:pt x="1958" y="2014"/>
                  <a:pt x="2156" y="1891"/>
                  <a:pt x="2263" y="1703"/>
                </a:cubicBezTo>
                <a:cubicBezTo>
                  <a:pt x="2277" y="1678"/>
                  <a:pt x="2293" y="1654"/>
                  <a:pt x="2308" y="1629"/>
                </a:cubicBezTo>
                <a:lnTo>
                  <a:pt x="2308" y="1484"/>
                </a:lnTo>
                <a:cubicBezTo>
                  <a:pt x="2210" y="1351"/>
                  <a:pt x="2110" y="1217"/>
                  <a:pt x="1990" y="1056"/>
                </a:cubicBezTo>
                <a:cubicBezTo>
                  <a:pt x="2029" y="1024"/>
                  <a:pt x="2096" y="982"/>
                  <a:pt x="2146" y="926"/>
                </a:cubicBezTo>
                <a:cubicBezTo>
                  <a:pt x="2389" y="649"/>
                  <a:pt x="2284" y="219"/>
                  <a:pt x="1947" y="145"/>
                </a:cubicBezTo>
                <a:cubicBezTo>
                  <a:pt x="1925" y="140"/>
                  <a:pt x="1902" y="138"/>
                  <a:pt x="1878" y="138"/>
                </a:cubicBezTo>
                <a:cubicBezTo>
                  <a:pt x="1792" y="138"/>
                  <a:pt x="1698" y="167"/>
                  <a:pt x="1615" y="195"/>
                </a:cubicBezTo>
                <a:cubicBezTo>
                  <a:pt x="1583" y="206"/>
                  <a:pt x="1558" y="212"/>
                  <a:pt x="1534" y="212"/>
                </a:cubicBezTo>
                <a:cubicBezTo>
                  <a:pt x="1501" y="212"/>
                  <a:pt x="1472" y="199"/>
                  <a:pt x="1438" y="167"/>
                </a:cubicBezTo>
                <a:cubicBezTo>
                  <a:pt x="1368" y="101"/>
                  <a:pt x="1281" y="54"/>
                  <a:pt x="1202"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2446217" y="4678619"/>
            <a:ext cx="83406" cy="69784"/>
          </a:xfrm>
          <a:custGeom>
            <a:avLst/>
            <a:gdLst/>
            <a:ahLst/>
            <a:cxnLst/>
            <a:rect l="l" t="t" r="r" b="b"/>
            <a:pathLst>
              <a:path w="398" h="333" extrusionOk="0">
                <a:moveTo>
                  <a:pt x="273" y="1"/>
                </a:moveTo>
                <a:cubicBezTo>
                  <a:pt x="108" y="5"/>
                  <a:pt x="0" y="98"/>
                  <a:pt x="5" y="194"/>
                </a:cubicBezTo>
                <a:cubicBezTo>
                  <a:pt x="10" y="295"/>
                  <a:pt x="78" y="333"/>
                  <a:pt x="168" y="333"/>
                </a:cubicBezTo>
                <a:cubicBezTo>
                  <a:pt x="169" y="333"/>
                  <a:pt x="170" y="333"/>
                  <a:pt x="171" y="333"/>
                </a:cubicBezTo>
                <a:cubicBezTo>
                  <a:pt x="279" y="332"/>
                  <a:pt x="398" y="223"/>
                  <a:pt x="373" y="134"/>
                </a:cubicBezTo>
                <a:cubicBezTo>
                  <a:pt x="357" y="74"/>
                  <a:pt x="294" y="28"/>
                  <a:pt x="273"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rot="-5400000">
            <a:off x="7489170" y="-400440"/>
            <a:ext cx="876272" cy="1616506"/>
          </a:xfrm>
          <a:custGeom>
            <a:avLst/>
            <a:gdLst/>
            <a:ahLst/>
            <a:cxnLst/>
            <a:rect l="l" t="t" r="r" b="b"/>
            <a:pathLst>
              <a:path w="3040" h="5608" extrusionOk="0">
                <a:moveTo>
                  <a:pt x="2954" y="0"/>
                </a:moveTo>
                <a:cubicBezTo>
                  <a:pt x="2700" y="169"/>
                  <a:pt x="2645" y="445"/>
                  <a:pt x="2594" y="712"/>
                </a:cubicBezTo>
                <a:cubicBezTo>
                  <a:pt x="2547" y="956"/>
                  <a:pt x="2533" y="1208"/>
                  <a:pt x="2504" y="1457"/>
                </a:cubicBezTo>
                <a:cubicBezTo>
                  <a:pt x="2499" y="1500"/>
                  <a:pt x="2493" y="1545"/>
                  <a:pt x="2488" y="1589"/>
                </a:cubicBezTo>
                <a:cubicBezTo>
                  <a:pt x="2476" y="1595"/>
                  <a:pt x="2464" y="1601"/>
                  <a:pt x="2451" y="1606"/>
                </a:cubicBezTo>
                <a:cubicBezTo>
                  <a:pt x="2336" y="1491"/>
                  <a:pt x="2218" y="1379"/>
                  <a:pt x="2108" y="1259"/>
                </a:cubicBezTo>
                <a:cubicBezTo>
                  <a:pt x="1848" y="979"/>
                  <a:pt x="1600" y="686"/>
                  <a:pt x="1258" y="500"/>
                </a:cubicBezTo>
                <a:cubicBezTo>
                  <a:pt x="1137" y="434"/>
                  <a:pt x="1009" y="374"/>
                  <a:pt x="877" y="337"/>
                </a:cubicBezTo>
                <a:cubicBezTo>
                  <a:pt x="841" y="326"/>
                  <a:pt x="807" y="321"/>
                  <a:pt x="777" y="321"/>
                </a:cubicBezTo>
                <a:cubicBezTo>
                  <a:pt x="639" y="321"/>
                  <a:pt x="565" y="424"/>
                  <a:pt x="588" y="595"/>
                </a:cubicBezTo>
                <a:cubicBezTo>
                  <a:pt x="600" y="678"/>
                  <a:pt x="629" y="760"/>
                  <a:pt x="662" y="837"/>
                </a:cubicBezTo>
                <a:cubicBezTo>
                  <a:pt x="911" y="1407"/>
                  <a:pt x="1299" y="1871"/>
                  <a:pt x="1759" y="2282"/>
                </a:cubicBezTo>
                <a:cubicBezTo>
                  <a:pt x="1837" y="2351"/>
                  <a:pt x="1911" y="2424"/>
                  <a:pt x="1984" y="2498"/>
                </a:cubicBezTo>
                <a:cubicBezTo>
                  <a:pt x="2012" y="2526"/>
                  <a:pt x="2031" y="2563"/>
                  <a:pt x="2073" y="2623"/>
                </a:cubicBezTo>
                <a:cubicBezTo>
                  <a:pt x="2018" y="2625"/>
                  <a:pt x="1979" y="2630"/>
                  <a:pt x="1944" y="2630"/>
                </a:cubicBezTo>
                <a:cubicBezTo>
                  <a:pt x="1930" y="2630"/>
                  <a:pt x="1917" y="2629"/>
                  <a:pt x="1904" y="2627"/>
                </a:cubicBezTo>
                <a:cubicBezTo>
                  <a:pt x="1640" y="2572"/>
                  <a:pt x="1378" y="2498"/>
                  <a:pt x="1112" y="2460"/>
                </a:cubicBezTo>
                <a:cubicBezTo>
                  <a:pt x="928" y="2433"/>
                  <a:pt x="741" y="2416"/>
                  <a:pt x="555" y="2416"/>
                </a:cubicBezTo>
                <a:cubicBezTo>
                  <a:pt x="499" y="2416"/>
                  <a:pt x="444" y="2417"/>
                  <a:pt x="389" y="2421"/>
                </a:cubicBezTo>
                <a:cubicBezTo>
                  <a:pt x="264" y="2428"/>
                  <a:pt x="145" y="2520"/>
                  <a:pt x="22" y="2574"/>
                </a:cubicBezTo>
                <a:lnTo>
                  <a:pt x="1" y="2758"/>
                </a:lnTo>
                <a:cubicBezTo>
                  <a:pt x="75" y="2900"/>
                  <a:pt x="202" y="2978"/>
                  <a:pt x="340" y="3043"/>
                </a:cubicBezTo>
                <a:cubicBezTo>
                  <a:pt x="778" y="3251"/>
                  <a:pt x="1241" y="3382"/>
                  <a:pt x="1710" y="3497"/>
                </a:cubicBezTo>
                <a:cubicBezTo>
                  <a:pt x="1874" y="3537"/>
                  <a:pt x="2034" y="3596"/>
                  <a:pt x="2192" y="3655"/>
                </a:cubicBezTo>
                <a:cubicBezTo>
                  <a:pt x="2226" y="3668"/>
                  <a:pt x="2246" y="3722"/>
                  <a:pt x="2273" y="3757"/>
                </a:cubicBezTo>
                <a:cubicBezTo>
                  <a:pt x="2239" y="3780"/>
                  <a:pt x="2210" y="3820"/>
                  <a:pt x="2174" y="3825"/>
                </a:cubicBezTo>
                <a:cubicBezTo>
                  <a:pt x="1980" y="3853"/>
                  <a:pt x="1784" y="3871"/>
                  <a:pt x="1589" y="3895"/>
                </a:cubicBezTo>
                <a:cubicBezTo>
                  <a:pt x="1402" y="3917"/>
                  <a:pt x="1214" y="3936"/>
                  <a:pt x="1029" y="3972"/>
                </a:cubicBezTo>
                <a:cubicBezTo>
                  <a:pt x="924" y="3992"/>
                  <a:pt x="842" y="4062"/>
                  <a:pt x="814" y="4177"/>
                </a:cubicBezTo>
                <a:cubicBezTo>
                  <a:pt x="768" y="4364"/>
                  <a:pt x="853" y="4495"/>
                  <a:pt x="1072" y="4535"/>
                </a:cubicBezTo>
                <a:cubicBezTo>
                  <a:pt x="1242" y="4564"/>
                  <a:pt x="1418" y="4585"/>
                  <a:pt x="1590" y="4585"/>
                </a:cubicBezTo>
                <a:cubicBezTo>
                  <a:pt x="1594" y="4585"/>
                  <a:pt x="1598" y="4585"/>
                  <a:pt x="1601" y="4585"/>
                </a:cubicBezTo>
                <a:cubicBezTo>
                  <a:pt x="1897" y="4585"/>
                  <a:pt x="2194" y="4562"/>
                  <a:pt x="2491" y="4553"/>
                </a:cubicBezTo>
                <a:cubicBezTo>
                  <a:pt x="2494" y="4553"/>
                  <a:pt x="2498" y="4553"/>
                  <a:pt x="2501" y="4553"/>
                </a:cubicBezTo>
                <a:cubicBezTo>
                  <a:pt x="2567" y="4553"/>
                  <a:pt x="2633" y="4568"/>
                  <a:pt x="2700" y="4576"/>
                </a:cubicBezTo>
                <a:cubicBezTo>
                  <a:pt x="2703" y="4591"/>
                  <a:pt x="2707" y="4607"/>
                  <a:pt x="2711" y="4623"/>
                </a:cubicBezTo>
                <a:cubicBezTo>
                  <a:pt x="2662" y="4660"/>
                  <a:pt x="2618" y="4708"/>
                  <a:pt x="2563" y="4732"/>
                </a:cubicBezTo>
                <a:cubicBezTo>
                  <a:pt x="2411" y="4797"/>
                  <a:pt x="2253" y="4849"/>
                  <a:pt x="2101" y="4914"/>
                </a:cubicBezTo>
                <a:cubicBezTo>
                  <a:pt x="2021" y="4948"/>
                  <a:pt x="1941" y="4991"/>
                  <a:pt x="1874" y="5047"/>
                </a:cubicBezTo>
                <a:cubicBezTo>
                  <a:pt x="1753" y="5148"/>
                  <a:pt x="1750" y="5321"/>
                  <a:pt x="1860" y="5436"/>
                </a:cubicBezTo>
                <a:cubicBezTo>
                  <a:pt x="1970" y="5550"/>
                  <a:pt x="2108" y="5595"/>
                  <a:pt x="2266" y="5605"/>
                </a:cubicBezTo>
                <a:cubicBezTo>
                  <a:pt x="2292" y="5607"/>
                  <a:pt x="2318" y="5607"/>
                  <a:pt x="2344" y="5607"/>
                </a:cubicBezTo>
                <a:cubicBezTo>
                  <a:pt x="2591" y="5607"/>
                  <a:pt x="2820" y="5534"/>
                  <a:pt x="3039" y="5429"/>
                </a:cubicBezTo>
                <a:lnTo>
                  <a:pt x="3039" y="10"/>
                </a:lnTo>
                <a:cubicBezTo>
                  <a:pt x="3010" y="6"/>
                  <a:pt x="2982" y="3"/>
                  <a:pt x="2954"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p:cSld name="CUSTOM_7">
    <p:spTree>
      <p:nvGrpSpPr>
        <p:cNvPr id="1" name="Shape 514"/>
        <p:cNvGrpSpPr/>
        <p:nvPr/>
      </p:nvGrpSpPr>
      <p:grpSpPr>
        <a:xfrm>
          <a:off x="0" y="0"/>
          <a:ext cx="0" cy="0"/>
          <a:chOff x="0" y="0"/>
          <a:chExt cx="0" cy="0"/>
        </a:xfrm>
      </p:grpSpPr>
      <p:sp>
        <p:nvSpPr>
          <p:cNvPr id="515" name="Google Shape;515;p25"/>
          <p:cNvSpPr txBox="1">
            <a:spLocks noGrp="1"/>
          </p:cNvSpPr>
          <p:nvPr>
            <p:ph type="title"/>
          </p:nvPr>
        </p:nvSpPr>
        <p:spPr>
          <a:xfrm>
            <a:off x="713225" y="460822"/>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3000"/>
            </a:lvl1pPr>
            <a:lvl2pPr lvl="1">
              <a:spcBef>
                <a:spcPts val="0"/>
              </a:spcBef>
              <a:spcAft>
                <a:spcPts val="0"/>
              </a:spcAft>
              <a:buSzPts val="2800"/>
              <a:buNone/>
              <a:defRPr>
                <a:latin typeface="Roboto"/>
                <a:ea typeface="Roboto"/>
                <a:cs typeface="Roboto"/>
                <a:sym typeface="Roboto"/>
              </a:defRPr>
            </a:lvl2pPr>
            <a:lvl3pPr lvl="2">
              <a:spcBef>
                <a:spcPts val="0"/>
              </a:spcBef>
              <a:spcAft>
                <a:spcPts val="0"/>
              </a:spcAft>
              <a:buSzPts val="2800"/>
              <a:buNone/>
              <a:defRPr>
                <a:latin typeface="Roboto"/>
                <a:ea typeface="Roboto"/>
                <a:cs typeface="Roboto"/>
                <a:sym typeface="Roboto"/>
              </a:defRPr>
            </a:lvl3pPr>
            <a:lvl4pPr lvl="3">
              <a:spcBef>
                <a:spcPts val="0"/>
              </a:spcBef>
              <a:spcAft>
                <a:spcPts val="0"/>
              </a:spcAft>
              <a:buSzPts val="2800"/>
              <a:buNone/>
              <a:defRPr>
                <a:latin typeface="Roboto"/>
                <a:ea typeface="Roboto"/>
                <a:cs typeface="Roboto"/>
                <a:sym typeface="Roboto"/>
              </a:defRPr>
            </a:lvl4pPr>
            <a:lvl5pPr lvl="4">
              <a:spcBef>
                <a:spcPts val="0"/>
              </a:spcBef>
              <a:spcAft>
                <a:spcPts val="0"/>
              </a:spcAft>
              <a:buSzPts val="2800"/>
              <a:buNone/>
              <a:defRPr>
                <a:latin typeface="Roboto"/>
                <a:ea typeface="Roboto"/>
                <a:cs typeface="Roboto"/>
                <a:sym typeface="Roboto"/>
              </a:defRPr>
            </a:lvl5pPr>
            <a:lvl6pPr lvl="5">
              <a:spcBef>
                <a:spcPts val="0"/>
              </a:spcBef>
              <a:spcAft>
                <a:spcPts val="0"/>
              </a:spcAft>
              <a:buSzPts val="2800"/>
              <a:buNone/>
              <a:defRPr>
                <a:latin typeface="Roboto"/>
                <a:ea typeface="Roboto"/>
                <a:cs typeface="Roboto"/>
                <a:sym typeface="Roboto"/>
              </a:defRPr>
            </a:lvl6pPr>
            <a:lvl7pPr lvl="6">
              <a:spcBef>
                <a:spcPts val="0"/>
              </a:spcBef>
              <a:spcAft>
                <a:spcPts val="0"/>
              </a:spcAft>
              <a:buSzPts val="2800"/>
              <a:buNone/>
              <a:defRPr>
                <a:latin typeface="Roboto"/>
                <a:ea typeface="Roboto"/>
                <a:cs typeface="Roboto"/>
                <a:sym typeface="Roboto"/>
              </a:defRPr>
            </a:lvl7pPr>
            <a:lvl8pPr lvl="7">
              <a:spcBef>
                <a:spcPts val="0"/>
              </a:spcBef>
              <a:spcAft>
                <a:spcPts val="0"/>
              </a:spcAft>
              <a:buSzPts val="2800"/>
              <a:buNone/>
              <a:defRPr>
                <a:latin typeface="Roboto"/>
                <a:ea typeface="Roboto"/>
                <a:cs typeface="Roboto"/>
                <a:sym typeface="Roboto"/>
              </a:defRPr>
            </a:lvl8pPr>
            <a:lvl9pPr lvl="8">
              <a:spcBef>
                <a:spcPts val="0"/>
              </a:spcBef>
              <a:spcAft>
                <a:spcPts val="0"/>
              </a:spcAft>
              <a:buSzPts val="2800"/>
              <a:buNone/>
              <a:defRPr>
                <a:latin typeface="Roboto"/>
                <a:ea typeface="Roboto"/>
                <a:cs typeface="Roboto"/>
                <a:sym typeface="Roboto"/>
              </a:defRPr>
            </a:lvl9pPr>
          </a:lstStyle>
          <a:p>
            <a:endParaRPr/>
          </a:p>
        </p:txBody>
      </p:sp>
      <p:sp>
        <p:nvSpPr>
          <p:cNvPr id="516" name="Google Shape;516;p25"/>
          <p:cNvSpPr txBox="1">
            <a:spLocks noGrp="1"/>
          </p:cNvSpPr>
          <p:nvPr>
            <p:ph type="subTitle" idx="1"/>
          </p:nvPr>
        </p:nvSpPr>
        <p:spPr>
          <a:xfrm>
            <a:off x="713225" y="1652775"/>
            <a:ext cx="4865100" cy="2739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b="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grpSp>
        <p:nvGrpSpPr>
          <p:cNvPr id="517" name="Google Shape;517;p25"/>
          <p:cNvGrpSpPr/>
          <p:nvPr/>
        </p:nvGrpSpPr>
        <p:grpSpPr>
          <a:xfrm>
            <a:off x="5594450" y="4147700"/>
            <a:ext cx="3549548" cy="995797"/>
            <a:chOff x="5594450" y="2211150"/>
            <a:chExt cx="3549548" cy="995797"/>
          </a:xfrm>
        </p:grpSpPr>
        <p:sp>
          <p:nvSpPr>
            <p:cNvPr id="518" name="Google Shape;518;p25"/>
            <p:cNvSpPr/>
            <p:nvPr/>
          </p:nvSpPr>
          <p:spPr>
            <a:xfrm>
              <a:off x="5594450" y="2211150"/>
              <a:ext cx="3549548" cy="995797"/>
            </a:xfrm>
            <a:custGeom>
              <a:avLst/>
              <a:gdLst/>
              <a:ahLst/>
              <a:cxnLst/>
              <a:rect l="l" t="t" r="r" b="b"/>
              <a:pathLst>
                <a:path w="17124" h="4804" extrusionOk="0">
                  <a:moveTo>
                    <a:pt x="3117" y="1"/>
                  </a:moveTo>
                  <a:cubicBezTo>
                    <a:pt x="2200" y="1"/>
                    <a:pt x="1274" y="462"/>
                    <a:pt x="846" y="1220"/>
                  </a:cubicBezTo>
                  <a:cubicBezTo>
                    <a:pt x="610" y="1636"/>
                    <a:pt x="519" y="2109"/>
                    <a:pt x="430" y="2571"/>
                  </a:cubicBezTo>
                  <a:cubicBezTo>
                    <a:pt x="293" y="3280"/>
                    <a:pt x="158" y="3988"/>
                    <a:pt x="22" y="4695"/>
                  </a:cubicBezTo>
                  <a:cubicBezTo>
                    <a:pt x="15" y="4731"/>
                    <a:pt x="8" y="4767"/>
                    <a:pt x="1" y="4803"/>
                  </a:cubicBezTo>
                  <a:lnTo>
                    <a:pt x="17124" y="4803"/>
                  </a:lnTo>
                  <a:cubicBezTo>
                    <a:pt x="16923" y="4721"/>
                    <a:pt x="16735" y="4618"/>
                    <a:pt x="16574" y="4475"/>
                  </a:cubicBezTo>
                  <a:cubicBezTo>
                    <a:pt x="15778" y="3774"/>
                    <a:pt x="16013" y="2550"/>
                    <a:pt x="15571" y="1620"/>
                  </a:cubicBezTo>
                  <a:cubicBezTo>
                    <a:pt x="15098" y="628"/>
                    <a:pt x="13866" y="90"/>
                    <a:pt x="12694" y="90"/>
                  </a:cubicBezTo>
                  <a:cubicBezTo>
                    <a:pt x="12665" y="90"/>
                    <a:pt x="12637" y="90"/>
                    <a:pt x="12608" y="91"/>
                  </a:cubicBezTo>
                  <a:cubicBezTo>
                    <a:pt x="11410" y="118"/>
                    <a:pt x="10286" y="609"/>
                    <a:pt x="9256" y="1172"/>
                  </a:cubicBezTo>
                  <a:cubicBezTo>
                    <a:pt x="8636" y="1511"/>
                    <a:pt x="7980" y="1892"/>
                    <a:pt x="7269" y="1892"/>
                  </a:cubicBezTo>
                  <a:cubicBezTo>
                    <a:pt x="7218" y="1892"/>
                    <a:pt x="7167" y="1890"/>
                    <a:pt x="7115" y="1886"/>
                  </a:cubicBezTo>
                  <a:cubicBezTo>
                    <a:pt x="5913" y="1792"/>
                    <a:pt x="5159" y="621"/>
                    <a:pt x="4051" y="176"/>
                  </a:cubicBezTo>
                  <a:cubicBezTo>
                    <a:pt x="3755" y="57"/>
                    <a:pt x="3436" y="1"/>
                    <a:pt x="31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5"/>
            <p:cNvSpPr/>
            <p:nvPr/>
          </p:nvSpPr>
          <p:spPr>
            <a:xfrm>
              <a:off x="7847639" y="2281834"/>
              <a:ext cx="723425" cy="657508"/>
            </a:xfrm>
            <a:custGeom>
              <a:avLst/>
              <a:gdLst/>
              <a:ahLst/>
              <a:cxnLst/>
              <a:rect l="l" t="t" r="r" b="b"/>
              <a:pathLst>
                <a:path w="3490" h="3172" extrusionOk="0">
                  <a:moveTo>
                    <a:pt x="1880" y="1055"/>
                  </a:moveTo>
                  <a:cubicBezTo>
                    <a:pt x="1880" y="1055"/>
                    <a:pt x="1881" y="1055"/>
                    <a:pt x="1881" y="1055"/>
                  </a:cubicBezTo>
                  <a:cubicBezTo>
                    <a:pt x="2100" y="1056"/>
                    <a:pt x="2261" y="1200"/>
                    <a:pt x="2262" y="1398"/>
                  </a:cubicBezTo>
                  <a:cubicBezTo>
                    <a:pt x="2263" y="1620"/>
                    <a:pt x="2027" y="1833"/>
                    <a:pt x="1782" y="1833"/>
                  </a:cubicBezTo>
                  <a:cubicBezTo>
                    <a:pt x="1779" y="1833"/>
                    <a:pt x="1776" y="1833"/>
                    <a:pt x="1772" y="1833"/>
                  </a:cubicBezTo>
                  <a:cubicBezTo>
                    <a:pt x="1557" y="1828"/>
                    <a:pt x="1403" y="1676"/>
                    <a:pt x="1407" y="1474"/>
                  </a:cubicBezTo>
                  <a:cubicBezTo>
                    <a:pt x="1412" y="1245"/>
                    <a:pt x="1626" y="1055"/>
                    <a:pt x="1880" y="1055"/>
                  </a:cubicBezTo>
                  <a:close/>
                  <a:moveTo>
                    <a:pt x="1629" y="0"/>
                  </a:moveTo>
                  <a:cubicBezTo>
                    <a:pt x="1410" y="100"/>
                    <a:pt x="1192" y="196"/>
                    <a:pt x="1075" y="433"/>
                  </a:cubicBezTo>
                  <a:cubicBezTo>
                    <a:pt x="1060" y="464"/>
                    <a:pt x="984" y="477"/>
                    <a:pt x="920" y="477"/>
                  </a:cubicBezTo>
                  <a:cubicBezTo>
                    <a:pt x="905" y="477"/>
                    <a:pt x="891" y="476"/>
                    <a:pt x="878" y="475"/>
                  </a:cubicBezTo>
                  <a:cubicBezTo>
                    <a:pt x="855" y="472"/>
                    <a:pt x="832" y="471"/>
                    <a:pt x="809" y="471"/>
                  </a:cubicBezTo>
                  <a:cubicBezTo>
                    <a:pt x="347" y="471"/>
                    <a:pt x="1" y="916"/>
                    <a:pt x="148" y="1357"/>
                  </a:cubicBezTo>
                  <a:cubicBezTo>
                    <a:pt x="211" y="1546"/>
                    <a:pt x="338" y="1668"/>
                    <a:pt x="525" y="1727"/>
                  </a:cubicBezTo>
                  <a:cubicBezTo>
                    <a:pt x="591" y="1748"/>
                    <a:pt x="657" y="1764"/>
                    <a:pt x="747" y="1789"/>
                  </a:cubicBezTo>
                  <a:cubicBezTo>
                    <a:pt x="686" y="1880"/>
                    <a:pt x="626" y="1945"/>
                    <a:pt x="598" y="2021"/>
                  </a:cubicBezTo>
                  <a:cubicBezTo>
                    <a:pt x="524" y="2223"/>
                    <a:pt x="420" y="2429"/>
                    <a:pt x="411" y="2636"/>
                  </a:cubicBezTo>
                  <a:cubicBezTo>
                    <a:pt x="398" y="2950"/>
                    <a:pt x="655" y="3171"/>
                    <a:pt x="952" y="3171"/>
                  </a:cubicBezTo>
                  <a:cubicBezTo>
                    <a:pt x="1006" y="3171"/>
                    <a:pt x="1061" y="3164"/>
                    <a:pt x="1116" y="3149"/>
                  </a:cubicBezTo>
                  <a:cubicBezTo>
                    <a:pt x="1373" y="3077"/>
                    <a:pt x="1571" y="2928"/>
                    <a:pt x="1707" y="2697"/>
                  </a:cubicBezTo>
                  <a:cubicBezTo>
                    <a:pt x="1742" y="2636"/>
                    <a:pt x="1777" y="2576"/>
                    <a:pt x="1824" y="2495"/>
                  </a:cubicBezTo>
                  <a:cubicBezTo>
                    <a:pt x="1874" y="2542"/>
                    <a:pt x="1920" y="2573"/>
                    <a:pt x="1951" y="2615"/>
                  </a:cubicBezTo>
                  <a:cubicBezTo>
                    <a:pt x="2125" y="2846"/>
                    <a:pt x="2347" y="2944"/>
                    <a:pt x="2566" y="2944"/>
                  </a:cubicBezTo>
                  <a:cubicBezTo>
                    <a:pt x="2861" y="2944"/>
                    <a:pt x="3150" y="2764"/>
                    <a:pt x="3305" y="2489"/>
                  </a:cubicBezTo>
                  <a:cubicBezTo>
                    <a:pt x="3326" y="2452"/>
                    <a:pt x="3351" y="2417"/>
                    <a:pt x="3373" y="2381"/>
                  </a:cubicBezTo>
                  <a:lnTo>
                    <a:pt x="3373" y="2169"/>
                  </a:lnTo>
                  <a:cubicBezTo>
                    <a:pt x="3229" y="1974"/>
                    <a:pt x="3084" y="1779"/>
                    <a:pt x="2907" y="1543"/>
                  </a:cubicBezTo>
                  <a:cubicBezTo>
                    <a:pt x="2965" y="1496"/>
                    <a:pt x="3063" y="1436"/>
                    <a:pt x="3135" y="1354"/>
                  </a:cubicBezTo>
                  <a:cubicBezTo>
                    <a:pt x="3490" y="949"/>
                    <a:pt x="3337" y="322"/>
                    <a:pt x="2844" y="213"/>
                  </a:cubicBezTo>
                  <a:cubicBezTo>
                    <a:pt x="2812" y="206"/>
                    <a:pt x="2779" y="202"/>
                    <a:pt x="2745" y="202"/>
                  </a:cubicBezTo>
                  <a:cubicBezTo>
                    <a:pt x="2618" y="202"/>
                    <a:pt x="2481" y="245"/>
                    <a:pt x="2360" y="286"/>
                  </a:cubicBezTo>
                  <a:cubicBezTo>
                    <a:pt x="2314" y="301"/>
                    <a:pt x="2277" y="311"/>
                    <a:pt x="2243" y="311"/>
                  </a:cubicBezTo>
                  <a:cubicBezTo>
                    <a:pt x="2194" y="311"/>
                    <a:pt x="2151" y="292"/>
                    <a:pt x="2100" y="244"/>
                  </a:cubicBezTo>
                  <a:cubicBezTo>
                    <a:pt x="1998" y="150"/>
                    <a:pt x="1873" y="81"/>
                    <a:pt x="1756"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5"/>
            <p:cNvSpPr/>
            <p:nvPr/>
          </p:nvSpPr>
          <p:spPr>
            <a:xfrm>
              <a:off x="8169345" y="2530576"/>
              <a:ext cx="120225" cy="100533"/>
            </a:xfrm>
            <a:custGeom>
              <a:avLst/>
              <a:gdLst/>
              <a:ahLst/>
              <a:cxnLst/>
              <a:rect l="l" t="t" r="r" b="b"/>
              <a:pathLst>
                <a:path w="580" h="485" extrusionOk="0">
                  <a:moveTo>
                    <a:pt x="398" y="0"/>
                  </a:moveTo>
                  <a:cubicBezTo>
                    <a:pt x="157" y="6"/>
                    <a:pt x="0" y="142"/>
                    <a:pt x="7" y="282"/>
                  </a:cubicBezTo>
                  <a:cubicBezTo>
                    <a:pt x="14" y="428"/>
                    <a:pt x="113" y="485"/>
                    <a:pt x="244" y="485"/>
                  </a:cubicBezTo>
                  <a:cubicBezTo>
                    <a:pt x="246" y="485"/>
                    <a:pt x="248" y="485"/>
                    <a:pt x="250" y="485"/>
                  </a:cubicBezTo>
                  <a:cubicBezTo>
                    <a:pt x="407" y="483"/>
                    <a:pt x="580" y="325"/>
                    <a:pt x="545" y="194"/>
                  </a:cubicBezTo>
                  <a:cubicBezTo>
                    <a:pt x="522" y="107"/>
                    <a:pt x="430" y="39"/>
                    <a:pt x="398"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1" name="Google Shape;521;p25"/>
          <p:cNvGrpSpPr/>
          <p:nvPr/>
        </p:nvGrpSpPr>
        <p:grpSpPr>
          <a:xfrm>
            <a:off x="6" y="15776"/>
            <a:ext cx="2256143" cy="672654"/>
            <a:chOff x="4933775" y="1717675"/>
            <a:chExt cx="231925" cy="69147"/>
          </a:xfrm>
        </p:grpSpPr>
        <p:sp>
          <p:nvSpPr>
            <p:cNvPr id="522" name="Google Shape;522;p25"/>
            <p:cNvSpPr/>
            <p:nvPr/>
          </p:nvSpPr>
          <p:spPr>
            <a:xfrm>
              <a:off x="4933775" y="1717675"/>
              <a:ext cx="231925" cy="62975"/>
            </a:xfrm>
            <a:custGeom>
              <a:avLst/>
              <a:gdLst/>
              <a:ahLst/>
              <a:cxnLst/>
              <a:rect l="l" t="t" r="r" b="b"/>
              <a:pathLst>
                <a:path w="9277" h="2519" extrusionOk="0">
                  <a:moveTo>
                    <a:pt x="1" y="0"/>
                  </a:moveTo>
                  <a:cubicBezTo>
                    <a:pt x="92" y="57"/>
                    <a:pt x="185" y="113"/>
                    <a:pt x="279" y="167"/>
                  </a:cubicBezTo>
                  <a:cubicBezTo>
                    <a:pt x="777" y="458"/>
                    <a:pt x="1182" y="832"/>
                    <a:pt x="1505" y="1288"/>
                  </a:cubicBezTo>
                  <a:cubicBezTo>
                    <a:pt x="1674" y="1526"/>
                    <a:pt x="1833" y="1772"/>
                    <a:pt x="2033" y="1992"/>
                  </a:cubicBezTo>
                  <a:cubicBezTo>
                    <a:pt x="2240" y="2220"/>
                    <a:pt x="2488" y="2394"/>
                    <a:pt x="2802" y="2476"/>
                  </a:cubicBezTo>
                  <a:cubicBezTo>
                    <a:pt x="2908" y="2504"/>
                    <a:pt x="3011" y="2518"/>
                    <a:pt x="3110" y="2518"/>
                  </a:cubicBezTo>
                  <a:cubicBezTo>
                    <a:pt x="3385" y="2518"/>
                    <a:pt x="3628" y="2409"/>
                    <a:pt x="3837" y="2191"/>
                  </a:cubicBezTo>
                  <a:cubicBezTo>
                    <a:pt x="3935" y="2088"/>
                    <a:pt x="4009" y="1969"/>
                    <a:pt x="4085" y="1853"/>
                  </a:cubicBezTo>
                  <a:cubicBezTo>
                    <a:pt x="4201" y="1681"/>
                    <a:pt x="4322" y="1513"/>
                    <a:pt x="4486" y="1377"/>
                  </a:cubicBezTo>
                  <a:cubicBezTo>
                    <a:pt x="4675" y="1220"/>
                    <a:pt x="4861" y="1142"/>
                    <a:pt x="5053" y="1142"/>
                  </a:cubicBezTo>
                  <a:cubicBezTo>
                    <a:pt x="5206" y="1142"/>
                    <a:pt x="5363" y="1191"/>
                    <a:pt x="5529" y="1290"/>
                  </a:cubicBezTo>
                  <a:cubicBezTo>
                    <a:pt x="5698" y="1390"/>
                    <a:pt x="5859" y="1504"/>
                    <a:pt x="6025" y="1608"/>
                  </a:cubicBezTo>
                  <a:cubicBezTo>
                    <a:pt x="6204" y="1719"/>
                    <a:pt x="6389" y="1819"/>
                    <a:pt x="6596" y="1879"/>
                  </a:cubicBezTo>
                  <a:cubicBezTo>
                    <a:pt x="6782" y="1933"/>
                    <a:pt x="6965" y="1957"/>
                    <a:pt x="7144" y="1957"/>
                  </a:cubicBezTo>
                  <a:cubicBezTo>
                    <a:pt x="7532" y="1957"/>
                    <a:pt x="7906" y="1843"/>
                    <a:pt x="8269" y="1665"/>
                  </a:cubicBezTo>
                  <a:cubicBezTo>
                    <a:pt x="8593" y="1506"/>
                    <a:pt x="8854" y="1279"/>
                    <a:pt x="9026" y="976"/>
                  </a:cubicBezTo>
                  <a:cubicBezTo>
                    <a:pt x="9191" y="683"/>
                    <a:pt x="9277" y="333"/>
                    <a:pt x="9177"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5"/>
            <p:cNvSpPr/>
            <p:nvPr/>
          </p:nvSpPr>
          <p:spPr>
            <a:xfrm>
              <a:off x="4938708" y="1723850"/>
              <a:ext cx="63038" cy="62972"/>
            </a:xfrm>
            <a:custGeom>
              <a:avLst/>
              <a:gdLst/>
              <a:ahLst/>
              <a:cxnLst/>
              <a:rect l="l" t="t" r="r" b="b"/>
              <a:pathLst>
                <a:path w="3817" h="3813" extrusionOk="0">
                  <a:moveTo>
                    <a:pt x="1817" y="0"/>
                  </a:moveTo>
                  <a:cubicBezTo>
                    <a:pt x="1268" y="0"/>
                    <a:pt x="750" y="167"/>
                    <a:pt x="493" y="563"/>
                  </a:cubicBezTo>
                  <a:cubicBezTo>
                    <a:pt x="0" y="1325"/>
                    <a:pt x="156" y="2503"/>
                    <a:pt x="645" y="3319"/>
                  </a:cubicBezTo>
                  <a:cubicBezTo>
                    <a:pt x="726" y="3453"/>
                    <a:pt x="820" y="3586"/>
                    <a:pt x="955" y="3678"/>
                  </a:cubicBezTo>
                  <a:cubicBezTo>
                    <a:pt x="1086" y="3772"/>
                    <a:pt x="1193" y="3813"/>
                    <a:pt x="1279" y="3813"/>
                  </a:cubicBezTo>
                  <a:cubicBezTo>
                    <a:pt x="1773" y="3813"/>
                    <a:pt x="1611" y="2487"/>
                    <a:pt x="1443" y="2181"/>
                  </a:cubicBezTo>
                  <a:lnTo>
                    <a:pt x="1443" y="2181"/>
                  </a:lnTo>
                  <a:cubicBezTo>
                    <a:pt x="1910" y="2420"/>
                    <a:pt x="2359" y="2844"/>
                    <a:pt x="2784" y="3159"/>
                  </a:cubicBezTo>
                  <a:cubicBezTo>
                    <a:pt x="2905" y="3249"/>
                    <a:pt x="3030" y="3342"/>
                    <a:pt x="3174" y="3391"/>
                  </a:cubicBezTo>
                  <a:cubicBezTo>
                    <a:pt x="3233" y="3411"/>
                    <a:pt x="3292" y="3420"/>
                    <a:pt x="3347" y="3420"/>
                  </a:cubicBezTo>
                  <a:cubicBezTo>
                    <a:pt x="3562" y="3420"/>
                    <a:pt x="3735" y="3280"/>
                    <a:pt x="3780" y="3079"/>
                  </a:cubicBezTo>
                  <a:cubicBezTo>
                    <a:pt x="3817" y="2912"/>
                    <a:pt x="3768" y="2731"/>
                    <a:pt x="3686" y="2566"/>
                  </a:cubicBezTo>
                  <a:cubicBezTo>
                    <a:pt x="3524" y="2242"/>
                    <a:pt x="3235" y="1971"/>
                    <a:pt x="2912" y="1764"/>
                  </a:cubicBezTo>
                  <a:cubicBezTo>
                    <a:pt x="2458" y="1472"/>
                    <a:pt x="1942" y="1286"/>
                    <a:pt x="1435" y="1110"/>
                  </a:cubicBezTo>
                  <a:cubicBezTo>
                    <a:pt x="1610" y="1093"/>
                    <a:pt x="1786" y="1084"/>
                    <a:pt x="1964" y="1084"/>
                  </a:cubicBezTo>
                  <a:cubicBezTo>
                    <a:pt x="2196" y="1084"/>
                    <a:pt x="2429" y="1099"/>
                    <a:pt x="2661" y="1127"/>
                  </a:cubicBezTo>
                  <a:cubicBezTo>
                    <a:pt x="2792" y="1144"/>
                    <a:pt x="2925" y="1165"/>
                    <a:pt x="3054" y="1165"/>
                  </a:cubicBezTo>
                  <a:cubicBezTo>
                    <a:pt x="3115" y="1165"/>
                    <a:pt x="3175" y="1160"/>
                    <a:pt x="3233" y="1148"/>
                  </a:cubicBezTo>
                  <a:cubicBezTo>
                    <a:pt x="3416" y="1113"/>
                    <a:pt x="3582" y="983"/>
                    <a:pt x="3579" y="810"/>
                  </a:cubicBezTo>
                  <a:cubicBezTo>
                    <a:pt x="3576" y="630"/>
                    <a:pt x="3404" y="477"/>
                    <a:pt x="3232" y="372"/>
                  </a:cubicBezTo>
                  <a:cubicBezTo>
                    <a:pt x="3129" y="310"/>
                    <a:pt x="3017" y="254"/>
                    <a:pt x="2896" y="206"/>
                  </a:cubicBezTo>
                  <a:cubicBezTo>
                    <a:pt x="2569" y="75"/>
                    <a:pt x="2186" y="0"/>
                    <a:pt x="18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8">
    <p:spTree>
      <p:nvGrpSpPr>
        <p:cNvPr id="1" name="Shape 563"/>
        <p:cNvGrpSpPr/>
        <p:nvPr/>
      </p:nvGrpSpPr>
      <p:grpSpPr>
        <a:xfrm>
          <a:off x="0" y="0"/>
          <a:ext cx="0" cy="0"/>
          <a:chOff x="0" y="0"/>
          <a:chExt cx="0" cy="0"/>
        </a:xfrm>
      </p:grpSpPr>
      <p:grpSp>
        <p:nvGrpSpPr>
          <p:cNvPr id="564" name="Google Shape;564;p27"/>
          <p:cNvGrpSpPr/>
          <p:nvPr/>
        </p:nvGrpSpPr>
        <p:grpSpPr>
          <a:xfrm flipH="1">
            <a:off x="-39692" y="-14274"/>
            <a:ext cx="9221742" cy="5194948"/>
            <a:chOff x="5" y="-14280"/>
            <a:chExt cx="9144017" cy="5151163"/>
          </a:xfrm>
        </p:grpSpPr>
        <p:sp>
          <p:nvSpPr>
            <p:cNvPr id="565" name="Google Shape;565;p27"/>
            <p:cNvSpPr/>
            <p:nvPr/>
          </p:nvSpPr>
          <p:spPr>
            <a:xfrm>
              <a:off x="7092572" y="3142004"/>
              <a:ext cx="2039743" cy="1994879"/>
            </a:xfrm>
            <a:custGeom>
              <a:avLst/>
              <a:gdLst/>
              <a:ahLst/>
              <a:cxnLst/>
              <a:rect l="l" t="t" r="r" b="b"/>
              <a:pathLst>
                <a:path w="7599" h="7432" extrusionOk="0">
                  <a:moveTo>
                    <a:pt x="6186" y="1"/>
                  </a:moveTo>
                  <a:cubicBezTo>
                    <a:pt x="5856" y="1"/>
                    <a:pt x="5522" y="72"/>
                    <a:pt x="5184" y="213"/>
                  </a:cubicBezTo>
                  <a:cubicBezTo>
                    <a:pt x="4149" y="644"/>
                    <a:pt x="3528" y="1430"/>
                    <a:pt x="3341" y="2529"/>
                  </a:cubicBezTo>
                  <a:cubicBezTo>
                    <a:pt x="3266" y="2972"/>
                    <a:pt x="3061" y="3334"/>
                    <a:pt x="2814" y="3687"/>
                  </a:cubicBezTo>
                  <a:cubicBezTo>
                    <a:pt x="2694" y="3859"/>
                    <a:pt x="2560" y="4022"/>
                    <a:pt x="2441" y="4195"/>
                  </a:cubicBezTo>
                  <a:cubicBezTo>
                    <a:pt x="2320" y="4370"/>
                    <a:pt x="2165" y="4506"/>
                    <a:pt x="1993" y="4631"/>
                  </a:cubicBezTo>
                  <a:cubicBezTo>
                    <a:pt x="1542" y="4960"/>
                    <a:pt x="1093" y="5290"/>
                    <a:pt x="717" y="5709"/>
                  </a:cubicBezTo>
                  <a:cubicBezTo>
                    <a:pt x="251" y="6227"/>
                    <a:pt x="31" y="6833"/>
                    <a:pt x="0" y="7431"/>
                  </a:cubicBezTo>
                  <a:lnTo>
                    <a:pt x="7598" y="7431"/>
                  </a:lnTo>
                  <a:lnTo>
                    <a:pt x="7598" y="456"/>
                  </a:lnTo>
                  <a:cubicBezTo>
                    <a:pt x="7567" y="437"/>
                    <a:pt x="7536" y="417"/>
                    <a:pt x="7504" y="397"/>
                  </a:cubicBezTo>
                  <a:cubicBezTo>
                    <a:pt x="7072" y="131"/>
                    <a:pt x="6633" y="1"/>
                    <a:pt x="618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7"/>
            <p:cNvSpPr/>
            <p:nvPr/>
          </p:nvSpPr>
          <p:spPr>
            <a:xfrm>
              <a:off x="5" y="0"/>
              <a:ext cx="1404353" cy="1138551"/>
            </a:xfrm>
            <a:custGeom>
              <a:avLst/>
              <a:gdLst/>
              <a:ahLst/>
              <a:cxnLst/>
              <a:rect l="l" t="t" r="r" b="b"/>
              <a:pathLst>
                <a:path w="6710" h="5440" extrusionOk="0">
                  <a:moveTo>
                    <a:pt x="1" y="0"/>
                  </a:moveTo>
                  <a:lnTo>
                    <a:pt x="1" y="5357"/>
                  </a:lnTo>
                  <a:cubicBezTo>
                    <a:pt x="172" y="5409"/>
                    <a:pt x="355" y="5436"/>
                    <a:pt x="551" y="5439"/>
                  </a:cubicBezTo>
                  <a:cubicBezTo>
                    <a:pt x="567" y="5439"/>
                    <a:pt x="583" y="5440"/>
                    <a:pt x="599" y="5440"/>
                  </a:cubicBezTo>
                  <a:cubicBezTo>
                    <a:pt x="1414" y="5440"/>
                    <a:pt x="2058" y="5089"/>
                    <a:pt x="2507" y="4405"/>
                  </a:cubicBezTo>
                  <a:cubicBezTo>
                    <a:pt x="2691" y="4125"/>
                    <a:pt x="2939" y="3938"/>
                    <a:pt x="3214" y="3771"/>
                  </a:cubicBezTo>
                  <a:cubicBezTo>
                    <a:pt x="3348" y="3689"/>
                    <a:pt x="3488" y="3618"/>
                    <a:pt x="3621" y="3535"/>
                  </a:cubicBezTo>
                  <a:cubicBezTo>
                    <a:pt x="3757" y="3451"/>
                    <a:pt x="3904" y="3405"/>
                    <a:pt x="4059" y="3371"/>
                  </a:cubicBezTo>
                  <a:cubicBezTo>
                    <a:pt x="4466" y="3281"/>
                    <a:pt x="4872" y="3189"/>
                    <a:pt x="5255" y="3015"/>
                  </a:cubicBezTo>
                  <a:cubicBezTo>
                    <a:pt x="6384" y="2503"/>
                    <a:pt x="6709" y="1234"/>
                    <a:pt x="6356" y="323"/>
                  </a:cubicBezTo>
                  <a:cubicBezTo>
                    <a:pt x="6313" y="213"/>
                    <a:pt x="6265" y="105"/>
                    <a:pt x="62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7"/>
            <p:cNvSpPr/>
            <p:nvPr/>
          </p:nvSpPr>
          <p:spPr>
            <a:xfrm>
              <a:off x="8062247" y="4055266"/>
              <a:ext cx="935119" cy="947049"/>
            </a:xfrm>
            <a:custGeom>
              <a:avLst/>
              <a:gdLst/>
              <a:ahLst/>
              <a:cxnLst/>
              <a:rect l="l" t="t" r="r" b="b"/>
              <a:pathLst>
                <a:path w="4468" h="4525" extrusionOk="0">
                  <a:moveTo>
                    <a:pt x="2225" y="0"/>
                  </a:moveTo>
                  <a:cubicBezTo>
                    <a:pt x="2189" y="0"/>
                    <a:pt x="2154" y="18"/>
                    <a:pt x="2122" y="52"/>
                  </a:cubicBezTo>
                  <a:cubicBezTo>
                    <a:pt x="2105" y="71"/>
                    <a:pt x="2091" y="93"/>
                    <a:pt x="2078" y="114"/>
                  </a:cubicBezTo>
                  <a:cubicBezTo>
                    <a:pt x="2027" y="196"/>
                    <a:pt x="2006" y="287"/>
                    <a:pt x="1986" y="380"/>
                  </a:cubicBezTo>
                  <a:cubicBezTo>
                    <a:pt x="1940" y="593"/>
                    <a:pt x="1928" y="808"/>
                    <a:pt x="1936" y="1024"/>
                  </a:cubicBezTo>
                  <a:cubicBezTo>
                    <a:pt x="1940" y="1123"/>
                    <a:pt x="1941" y="1222"/>
                    <a:pt x="1943" y="1332"/>
                  </a:cubicBezTo>
                  <a:cubicBezTo>
                    <a:pt x="1887" y="1318"/>
                    <a:pt x="1859" y="1284"/>
                    <a:pt x="1826" y="1257"/>
                  </a:cubicBezTo>
                  <a:cubicBezTo>
                    <a:pt x="1661" y="1125"/>
                    <a:pt x="1506" y="980"/>
                    <a:pt x="1349" y="837"/>
                  </a:cubicBezTo>
                  <a:cubicBezTo>
                    <a:pt x="1162" y="670"/>
                    <a:pt x="953" y="542"/>
                    <a:pt x="718" y="455"/>
                  </a:cubicBezTo>
                  <a:cubicBezTo>
                    <a:pt x="654" y="431"/>
                    <a:pt x="588" y="413"/>
                    <a:pt x="520" y="408"/>
                  </a:cubicBezTo>
                  <a:cubicBezTo>
                    <a:pt x="512" y="407"/>
                    <a:pt x="505" y="407"/>
                    <a:pt x="498" y="407"/>
                  </a:cubicBezTo>
                  <a:cubicBezTo>
                    <a:pt x="387" y="407"/>
                    <a:pt x="325" y="477"/>
                    <a:pt x="331" y="596"/>
                  </a:cubicBezTo>
                  <a:cubicBezTo>
                    <a:pt x="334" y="664"/>
                    <a:pt x="360" y="724"/>
                    <a:pt x="391" y="783"/>
                  </a:cubicBezTo>
                  <a:cubicBezTo>
                    <a:pt x="627" y="1229"/>
                    <a:pt x="971" y="1577"/>
                    <a:pt x="1367" y="1877"/>
                  </a:cubicBezTo>
                  <a:cubicBezTo>
                    <a:pt x="1433" y="1927"/>
                    <a:pt x="1505" y="1972"/>
                    <a:pt x="1566" y="2027"/>
                  </a:cubicBezTo>
                  <a:cubicBezTo>
                    <a:pt x="1594" y="2053"/>
                    <a:pt x="1621" y="2080"/>
                    <a:pt x="1646" y="2108"/>
                  </a:cubicBezTo>
                  <a:cubicBezTo>
                    <a:pt x="1659" y="2122"/>
                    <a:pt x="1676" y="2139"/>
                    <a:pt x="1665" y="2161"/>
                  </a:cubicBezTo>
                  <a:cubicBezTo>
                    <a:pt x="1656" y="2179"/>
                    <a:pt x="1635" y="2178"/>
                    <a:pt x="1618" y="2179"/>
                  </a:cubicBezTo>
                  <a:cubicBezTo>
                    <a:pt x="1602" y="2181"/>
                    <a:pt x="1586" y="2181"/>
                    <a:pt x="1571" y="2181"/>
                  </a:cubicBezTo>
                  <a:cubicBezTo>
                    <a:pt x="1531" y="2181"/>
                    <a:pt x="1491" y="2177"/>
                    <a:pt x="1452" y="2172"/>
                  </a:cubicBezTo>
                  <a:cubicBezTo>
                    <a:pt x="1299" y="2151"/>
                    <a:pt x="1147" y="2127"/>
                    <a:pt x="994" y="2107"/>
                  </a:cubicBezTo>
                  <a:cubicBezTo>
                    <a:pt x="887" y="2092"/>
                    <a:pt x="779" y="2085"/>
                    <a:pt x="672" y="2085"/>
                  </a:cubicBezTo>
                  <a:cubicBezTo>
                    <a:pt x="563" y="2085"/>
                    <a:pt x="454" y="2092"/>
                    <a:pt x="345" y="2109"/>
                  </a:cubicBezTo>
                  <a:cubicBezTo>
                    <a:pt x="255" y="2122"/>
                    <a:pt x="173" y="2157"/>
                    <a:pt x="103" y="2213"/>
                  </a:cubicBezTo>
                  <a:cubicBezTo>
                    <a:pt x="7" y="2289"/>
                    <a:pt x="1" y="2396"/>
                    <a:pt x="83" y="2484"/>
                  </a:cubicBezTo>
                  <a:cubicBezTo>
                    <a:pt x="123" y="2525"/>
                    <a:pt x="170" y="2553"/>
                    <a:pt x="221" y="2577"/>
                  </a:cubicBezTo>
                  <a:cubicBezTo>
                    <a:pt x="357" y="2639"/>
                    <a:pt x="500" y="2681"/>
                    <a:pt x="644" y="2720"/>
                  </a:cubicBezTo>
                  <a:cubicBezTo>
                    <a:pt x="930" y="2797"/>
                    <a:pt x="1219" y="2851"/>
                    <a:pt x="1513" y="2884"/>
                  </a:cubicBezTo>
                  <a:cubicBezTo>
                    <a:pt x="1633" y="2898"/>
                    <a:pt x="1753" y="2921"/>
                    <a:pt x="1864" y="2974"/>
                  </a:cubicBezTo>
                  <a:cubicBezTo>
                    <a:pt x="1895" y="2989"/>
                    <a:pt x="1936" y="3004"/>
                    <a:pt x="1937" y="3042"/>
                  </a:cubicBezTo>
                  <a:cubicBezTo>
                    <a:pt x="1938" y="3083"/>
                    <a:pt x="1894" y="3094"/>
                    <a:pt x="1864" y="3110"/>
                  </a:cubicBezTo>
                  <a:cubicBezTo>
                    <a:pt x="1793" y="3147"/>
                    <a:pt x="1714" y="3157"/>
                    <a:pt x="1637" y="3170"/>
                  </a:cubicBezTo>
                  <a:cubicBezTo>
                    <a:pt x="1458" y="3201"/>
                    <a:pt x="1278" y="3231"/>
                    <a:pt x="1098" y="3263"/>
                  </a:cubicBezTo>
                  <a:cubicBezTo>
                    <a:pt x="1020" y="3277"/>
                    <a:pt x="945" y="3300"/>
                    <a:pt x="880" y="3347"/>
                  </a:cubicBezTo>
                  <a:cubicBezTo>
                    <a:pt x="804" y="3402"/>
                    <a:pt x="765" y="3478"/>
                    <a:pt x="778" y="3571"/>
                  </a:cubicBezTo>
                  <a:cubicBezTo>
                    <a:pt x="789" y="3665"/>
                    <a:pt x="854" y="3715"/>
                    <a:pt x="938" y="3743"/>
                  </a:cubicBezTo>
                  <a:cubicBezTo>
                    <a:pt x="1012" y="3767"/>
                    <a:pt x="1088" y="3771"/>
                    <a:pt x="1164" y="3773"/>
                  </a:cubicBezTo>
                  <a:cubicBezTo>
                    <a:pt x="1178" y="3773"/>
                    <a:pt x="1192" y="3773"/>
                    <a:pt x="1206" y="3773"/>
                  </a:cubicBezTo>
                  <a:cubicBezTo>
                    <a:pt x="1410" y="3773"/>
                    <a:pt x="1610" y="3745"/>
                    <a:pt x="1812" y="3714"/>
                  </a:cubicBezTo>
                  <a:cubicBezTo>
                    <a:pt x="1920" y="3699"/>
                    <a:pt x="2026" y="3675"/>
                    <a:pt x="2134" y="3666"/>
                  </a:cubicBezTo>
                  <a:cubicBezTo>
                    <a:pt x="2161" y="3665"/>
                    <a:pt x="2188" y="3663"/>
                    <a:pt x="2214" y="3663"/>
                  </a:cubicBezTo>
                  <a:cubicBezTo>
                    <a:pt x="2241" y="3663"/>
                    <a:pt x="2267" y="3665"/>
                    <a:pt x="2293" y="3669"/>
                  </a:cubicBezTo>
                  <a:cubicBezTo>
                    <a:pt x="2313" y="3672"/>
                    <a:pt x="2337" y="3671"/>
                    <a:pt x="2346" y="3693"/>
                  </a:cubicBezTo>
                  <a:cubicBezTo>
                    <a:pt x="2356" y="3720"/>
                    <a:pt x="2330" y="3734"/>
                    <a:pt x="2314" y="3748"/>
                  </a:cubicBezTo>
                  <a:cubicBezTo>
                    <a:pt x="2229" y="3822"/>
                    <a:pt x="2134" y="3878"/>
                    <a:pt x="2030" y="3921"/>
                  </a:cubicBezTo>
                  <a:cubicBezTo>
                    <a:pt x="1959" y="3949"/>
                    <a:pt x="1888" y="3978"/>
                    <a:pt x="1820" y="4013"/>
                  </a:cubicBezTo>
                  <a:cubicBezTo>
                    <a:pt x="1746" y="4051"/>
                    <a:pt x="1690" y="4108"/>
                    <a:pt x="1648" y="4181"/>
                  </a:cubicBezTo>
                  <a:cubicBezTo>
                    <a:pt x="1639" y="4196"/>
                    <a:pt x="1632" y="4212"/>
                    <a:pt x="1632" y="4230"/>
                  </a:cubicBezTo>
                  <a:cubicBezTo>
                    <a:pt x="1641" y="4326"/>
                    <a:pt x="1676" y="4408"/>
                    <a:pt x="1761" y="4459"/>
                  </a:cubicBezTo>
                  <a:cubicBezTo>
                    <a:pt x="1823" y="4498"/>
                    <a:pt x="1891" y="4525"/>
                    <a:pt x="1964" y="4525"/>
                  </a:cubicBezTo>
                  <a:cubicBezTo>
                    <a:pt x="1965" y="4525"/>
                    <a:pt x="1967" y="4525"/>
                    <a:pt x="1968" y="4525"/>
                  </a:cubicBezTo>
                  <a:cubicBezTo>
                    <a:pt x="2122" y="4525"/>
                    <a:pt x="2276" y="4513"/>
                    <a:pt x="2420" y="4447"/>
                  </a:cubicBezTo>
                  <a:cubicBezTo>
                    <a:pt x="2591" y="4369"/>
                    <a:pt x="2757" y="4282"/>
                    <a:pt x="2907" y="4166"/>
                  </a:cubicBezTo>
                  <a:cubicBezTo>
                    <a:pt x="2955" y="4129"/>
                    <a:pt x="3008" y="4097"/>
                    <a:pt x="3057" y="4063"/>
                  </a:cubicBezTo>
                  <a:cubicBezTo>
                    <a:pt x="3232" y="3945"/>
                    <a:pt x="3400" y="3818"/>
                    <a:pt x="3589" y="3721"/>
                  </a:cubicBezTo>
                  <a:cubicBezTo>
                    <a:pt x="3607" y="3713"/>
                    <a:pt x="3622" y="3699"/>
                    <a:pt x="3640" y="3688"/>
                  </a:cubicBezTo>
                  <a:cubicBezTo>
                    <a:pt x="3763" y="3609"/>
                    <a:pt x="3834" y="3499"/>
                    <a:pt x="3850" y="3351"/>
                  </a:cubicBezTo>
                  <a:cubicBezTo>
                    <a:pt x="3891" y="2994"/>
                    <a:pt x="4006" y="2658"/>
                    <a:pt x="4159" y="2334"/>
                  </a:cubicBezTo>
                  <a:cubicBezTo>
                    <a:pt x="4247" y="2147"/>
                    <a:pt x="4333" y="1959"/>
                    <a:pt x="4394" y="1762"/>
                  </a:cubicBezTo>
                  <a:cubicBezTo>
                    <a:pt x="4427" y="1653"/>
                    <a:pt x="4467" y="1544"/>
                    <a:pt x="4465" y="1428"/>
                  </a:cubicBezTo>
                  <a:cubicBezTo>
                    <a:pt x="4464" y="1322"/>
                    <a:pt x="4409" y="1263"/>
                    <a:pt x="4328" y="1263"/>
                  </a:cubicBezTo>
                  <a:cubicBezTo>
                    <a:pt x="4301" y="1263"/>
                    <a:pt x="4270" y="1269"/>
                    <a:pt x="4238" y="1284"/>
                  </a:cubicBezTo>
                  <a:cubicBezTo>
                    <a:pt x="4173" y="1311"/>
                    <a:pt x="4123" y="1358"/>
                    <a:pt x="4076" y="1409"/>
                  </a:cubicBezTo>
                  <a:cubicBezTo>
                    <a:pt x="3977" y="1519"/>
                    <a:pt x="3904" y="1648"/>
                    <a:pt x="3834" y="1778"/>
                  </a:cubicBezTo>
                  <a:cubicBezTo>
                    <a:pt x="3746" y="1938"/>
                    <a:pt x="3662" y="2101"/>
                    <a:pt x="3573" y="2261"/>
                  </a:cubicBezTo>
                  <a:cubicBezTo>
                    <a:pt x="3527" y="2343"/>
                    <a:pt x="3474" y="2419"/>
                    <a:pt x="3399" y="2481"/>
                  </a:cubicBezTo>
                  <a:cubicBezTo>
                    <a:pt x="3382" y="2463"/>
                    <a:pt x="3386" y="2444"/>
                    <a:pt x="3385" y="2427"/>
                  </a:cubicBezTo>
                  <a:cubicBezTo>
                    <a:pt x="3384" y="2338"/>
                    <a:pt x="3390" y="2249"/>
                    <a:pt x="3411" y="2163"/>
                  </a:cubicBezTo>
                  <a:cubicBezTo>
                    <a:pt x="3442" y="2036"/>
                    <a:pt x="3489" y="1915"/>
                    <a:pt x="3538" y="1795"/>
                  </a:cubicBezTo>
                  <a:cubicBezTo>
                    <a:pt x="3630" y="1577"/>
                    <a:pt x="3720" y="1358"/>
                    <a:pt x="3776" y="1127"/>
                  </a:cubicBezTo>
                  <a:cubicBezTo>
                    <a:pt x="3817" y="963"/>
                    <a:pt x="3833" y="796"/>
                    <a:pt x="3793" y="630"/>
                  </a:cubicBezTo>
                  <a:cubicBezTo>
                    <a:pt x="3780" y="580"/>
                    <a:pt x="3762" y="533"/>
                    <a:pt x="3732" y="491"/>
                  </a:cubicBezTo>
                  <a:cubicBezTo>
                    <a:pt x="3684" y="424"/>
                    <a:pt x="3623" y="389"/>
                    <a:pt x="3557" y="389"/>
                  </a:cubicBezTo>
                  <a:cubicBezTo>
                    <a:pt x="3517" y="389"/>
                    <a:pt x="3475" y="401"/>
                    <a:pt x="3433" y="426"/>
                  </a:cubicBezTo>
                  <a:cubicBezTo>
                    <a:pt x="3373" y="461"/>
                    <a:pt x="3325" y="511"/>
                    <a:pt x="3285" y="567"/>
                  </a:cubicBezTo>
                  <a:cubicBezTo>
                    <a:pt x="3199" y="688"/>
                    <a:pt x="3135" y="821"/>
                    <a:pt x="3087" y="961"/>
                  </a:cubicBezTo>
                  <a:cubicBezTo>
                    <a:pt x="3018" y="1166"/>
                    <a:pt x="2960" y="1374"/>
                    <a:pt x="2905" y="1584"/>
                  </a:cubicBezTo>
                  <a:cubicBezTo>
                    <a:pt x="2884" y="1667"/>
                    <a:pt x="2863" y="1752"/>
                    <a:pt x="2821" y="1828"/>
                  </a:cubicBezTo>
                  <a:cubicBezTo>
                    <a:pt x="2804" y="1858"/>
                    <a:pt x="2787" y="1873"/>
                    <a:pt x="2770" y="1873"/>
                  </a:cubicBezTo>
                  <a:cubicBezTo>
                    <a:pt x="2754" y="1873"/>
                    <a:pt x="2737" y="1860"/>
                    <a:pt x="2719" y="1834"/>
                  </a:cubicBezTo>
                  <a:cubicBezTo>
                    <a:pt x="2680" y="1774"/>
                    <a:pt x="2655" y="1708"/>
                    <a:pt x="2643" y="1637"/>
                  </a:cubicBezTo>
                  <a:cubicBezTo>
                    <a:pt x="2623" y="1525"/>
                    <a:pt x="2611" y="1411"/>
                    <a:pt x="2609" y="1297"/>
                  </a:cubicBezTo>
                  <a:cubicBezTo>
                    <a:pt x="2607" y="1134"/>
                    <a:pt x="2611" y="971"/>
                    <a:pt x="2601" y="809"/>
                  </a:cubicBezTo>
                  <a:cubicBezTo>
                    <a:pt x="2593" y="686"/>
                    <a:pt x="2572" y="567"/>
                    <a:pt x="2528" y="451"/>
                  </a:cubicBezTo>
                  <a:cubicBezTo>
                    <a:pt x="2504" y="385"/>
                    <a:pt x="2475" y="320"/>
                    <a:pt x="2457" y="251"/>
                  </a:cubicBezTo>
                  <a:cubicBezTo>
                    <a:pt x="2434" y="166"/>
                    <a:pt x="2382" y="103"/>
                    <a:pt x="2321" y="45"/>
                  </a:cubicBezTo>
                  <a:cubicBezTo>
                    <a:pt x="2290" y="15"/>
                    <a:pt x="2257" y="0"/>
                    <a:pt x="2225"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7"/>
            <p:cNvSpPr/>
            <p:nvPr/>
          </p:nvSpPr>
          <p:spPr>
            <a:xfrm flipH="1">
              <a:off x="37736" y="3142019"/>
              <a:ext cx="704778" cy="1300131"/>
            </a:xfrm>
            <a:custGeom>
              <a:avLst/>
              <a:gdLst/>
              <a:ahLst/>
              <a:cxnLst/>
              <a:rect l="l" t="t" r="r" b="b"/>
              <a:pathLst>
                <a:path w="3040" h="5608" extrusionOk="0">
                  <a:moveTo>
                    <a:pt x="2954" y="0"/>
                  </a:moveTo>
                  <a:cubicBezTo>
                    <a:pt x="2700" y="169"/>
                    <a:pt x="2645" y="445"/>
                    <a:pt x="2594" y="712"/>
                  </a:cubicBezTo>
                  <a:cubicBezTo>
                    <a:pt x="2547" y="956"/>
                    <a:pt x="2533" y="1208"/>
                    <a:pt x="2504" y="1457"/>
                  </a:cubicBezTo>
                  <a:cubicBezTo>
                    <a:pt x="2499" y="1500"/>
                    <a:pt x="2493" y="1545"/>
                    <a:pt x="2488" y="1589"/>
                  </a:cubicBezTo>
                  <a:cubicBezTo>
                    <a:pt x="2476" y="1595"/>
                    <a:pt x="2464" y="1601"/>
                    <a:pt x="2451" y="1606"/>
                  </a:cubicBezTo>
                  <a:cubicBezTo>
                    <a:pt x="2336" y="1491"/>
                    <a:pt x="2218" y="1379"/>
                    <a:pt x="2108" y="1259"/>
                  </a:cubicBezTo>
                  <a:cubicBezTo>
                    <a:pt x="1848" y="979"/>
                    <a:pt x="1600" y="686"/>
                    <a:pt x="1258" y="500"/>
                  </a:cubicBezTo>
                  <a:cubicBezTo>
                    <a:pt x="1137" y="434"/>
                    <a:pt x="1009" y="374"/>
                    <a:pt x="877" y="337"/>
                  </a:cubicBezTo>
                  <a:cubicBezTo>
                    <a:pt x="841" y="326"/>
                    <a:pt x="807" y="321"/>
                    <a:pt x="777" y="321"/>
                  </a:cubicBezTo>
                  <a:cubicBezTo>
                    <a:pt x="639" y="321"/>
                    <a:pt x="565" y="424"/>
                    <a:pt x="588" y="595"/>
                  </a:cubicBezTo>
                  <a:cubicBezTo>
                    <a:pt x="600" y="678"/>
                    <a:pt x="629" y="760"/>
                    <a:pt x="662" y="837"/>
                  </a:cubicBezTo>
                  <a:cubicBezTo>
                    <a:pt x="911" y="1407"/>
                    <a:pt x="1299" y="1871"/>
                    <a:pt x="1759" y="2282"/>
                  </a:cubicBezTo>
                  <a:cubicBezTo>
                    <a:pt x="1837" y="2351"/>
                    <a:pt x="1911" y="2424"/>
                    <a:pt x="1984" y="2498"/>
                  </a:cubicBezTo>
                  <a:cubicBezTo>
                    <a:pt x="2012" y="2526"/>
                    <a:pt x="2031" y="2563"/>
                    <a:pt x="2073" y="2623"/>
                  </a:cubicBezTo>
                  <a:cubicBezTo>
                    <a:pt x="2018" y="2625"/>
                    <a:pt x="1979" y="2630"/>
                    <a:pt x="1944" y="2630"/>
                  </a:cubicBezTo>
                  <a:cubicBezTo>
                    <a:pt x="1930" y="2630"/>
                    <a:pt x="1917" y="2629"/>
                    <a:pt x="1904" y="2627"/>
                  </a:cubicBezTo>
                  <a:cubicBezTo>
                    <a:pt x="1640" y="2572"/>
                    <a:pt x="1378" y="2498"/>
                    <a:pt x="1112" y="2460"/>
                  </a:cubicBezTo>
                  <a:cubicBezTo>
                    <a:pt x="928" y="2433"/>
                    <a:pt x="741" y="2416"/>
                    <a:pt x="555" y="2416"/>
                  </a:cubicBezTo>
                  <a:cubicBezTo>
                    <a:pt x="499" y="2416"/>
                    <a:pt x="444" y="2417"/>
                    <a:pt x="389" y="2421"/>
                  </a:cubicBezTo>
                  <a:cubicBezTo>
                    <a:pt x="264" y="2428"/>
                    <a:pt x="145" y="2520"/>
                    <a:pt x="22" y="2574"/>
                  </a:cubicBezTo>
                  <a:lnTo>
                    <a:pt x="1" y="2758"/>
                  </a:lnTo>
                  <a:cubicBezTo>
                    <a:pt x="75" y="2900"/>
                    <a:pt x="202" y="2978"/>
                    <a:pt x="340" y="3043"/>
                  </a:cubicBezTo>
                  <a:cubicBezTo>
                    <a:pt x="778" y="3251"/>
                    <a:pt x="1241" y="3382"/>
                    <a:pt x="1710" y="3497"/>
                  </a:cubicBezTo>
                  <a:cubicBezTo>
                    <a:pt x="1874" y="3537"/>
                    <a:pt x="2034" y="3596"/>
                    <a:pt x="2192" y="3655"/>
                  </a:cubicBezTo>
                  <a:cubicBezTo>
                    <a:pt x="2226" y="3668"/>
                    <a:pt x="2246" y="3722"/>
                    <a:pt x="2273" y="3757"/>
                  </a:cubicBezTo>
                  <a:cubicBezTo>
                    <a:pt x="2239" y="3780"/>
                    <a:pt x="2210" y="3820"/>
                    <a:pt x="2174" y="3825"/>
                  </a:cubicBezTo>
                  <a:cubicBezTo>
                    <a:pt x="1980" y="3853"/>
                    <a:pt x="1784" y="3871"/>
                    <a:pt x="1589" y="3895"/>
                  </a:cubicBezTo>
                  <a:cubicBezTo>
                    <a:pt x="1402" y="3917"/>
                    <a:pt x="1214" y="3936"/>
                    <a:pt x="1029" y="3972"/>
                  </a:cubicBezTo>
                  <a:cubicBezTo>
                    <a:pt x="924" y="3992"/>
                    <a:pt x="842" y="4062"/>
                    <a:pt x="814" y="4177"/>
                  </a:cubicBezTo>
                  <a:cubicBezTo>
                    <a:pt x="768" y="4364"/>
                    <a:pt x="853" y="4495"/>
                    <a:pt x="1072" y="4535"/>
                  </a:cubicBezTo>
                  <a:cubicBezTo>
                    <a:pt x="1242" y="4564"/>
                    <a:pt x="1418" y="4585"/>
                    <a:pt x="1590" y="4585"/>
                  </a:cubicBezTo>
                  <a:cubicBezTo>
                    <a:pt x="1594" y="4585"/>
                    <a:pt x="1598" y="4585"/>
                    <a:pt x="1601" y="4585"/>
                  </a:cubicBezTo>
                  <a:cubicBezTo>
                    <a:pt x="1897" y="4585"/>
                    <a:pt x="2194" y="4562"/>
                    <a:pt x="2491" y="4553"/>
                  </a:cubicBezTo>
                  <a:cubicBezTo>
                    <a:pt x="2494" y="4553"/>
                    <a:pt x="2498" y="4553"/>
                    <a:pt x="2501" y="4553"/>
                  </a:cubicBezTo>
                  <a:cubicBezTo>
                    <a:pt x="2567" y="4553"/>
                    <a:pt x="2633" y="4568"/>
                    <a:pt x="2700" y="4576"/>
                  </a:cubicBezTo>
                  <a:cubicBezTo>
                    <a:pt x="2703" y="4591"/>
                    <a:pt x="2707" y="4607"/>
                    <a:pt x="2711" y="4623"/>
                  </a:cubicBezTo>
                  <a:cubicBezTo>
                    <a:pt x="2662" y="4660"/>
                    <a:pt x="2618" y="4708"/>
                    <a:pt x="2563" y="4732"/>
                  </a:cubicBezTo>
                  <a:cubicBezTo>
                    <a:pt x="2411" y="4797"/>
                    <a:pt x="2253" y="4849"/>
                    <a:pt x="2101" y="4914"/>
                  </a:cubicBezTo>
                  <a:cubicBezTo>
                    <a:pt x="2021" y="4948"/>
                    <a:pt x="1941" y="4991"/>
                    <a:pt x="1874" y="5047"/>
                  </a:cubicBezTo>
                  <a:cubicBezTo>
                    <a:pt x="1753" y="5148"/>
                    <a:pt x="1750" y="5321"/>
                    <a:pt x="1860" y="5436"/>
                  </a:cubicBezTo>
                  <a:cubicBezTo>
                    <a:pt x="1970" y="5550"/>
                    <a:pt x="2108" y="5595"/>
                    <a:pt x="2266" y="5605"/>
                  </a:cubicBezTo>
                  <a:cubicBezTo>
                    <a:pt x="2292" y="5607"/>
                    <a:pt x="2318" y="5607"/>
                    <a:pt x="2344" y="5607"/>
                  </a:cubicBezTo>
                  <a:cubicBezTo>
                    <a:pt x="2591" y="5607"/>
                    <a:pt x="2820" y="5534"/>
                    <a:pt x="3039" y="5429"/>
                  </a:cubicBezTo>
                  <a:lnTo>
                    <a:pt x="3039" y="10"/>
                  </a:lnTo>
                  <a:cubicBezTo>
                    <a:pt x="3010" y="6"/>
                    <a:pt x="2982" y="3"/>
                    <a:pt x="29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7"/>
            <p:cNvSpPr/>
            <p:nvPr/>
          </p:nvSpPr>
          <p:spPr>
            <a:xfrm>
              <a:off x="7104301" y="-14280"/>
              <a:ext cx="2039722" cy="553777"/>
            </a:xfrm>
            <a:custGeom>
              <a:avLst/>
              <a:gdLst/>
              <a:ahLst/>
              <a:cxnLst/>
              <a:rect l="l" t="t" r="r" b="b"/>
              <a:pathLst>
                <a:path w="9278" h="2519" extrusionOk="0">
                  <a:moveTo>
                    <a:pt x="1" y="0"/>
                  </a:moveTo>
                  <a:cubicBezTo>
                    <a:pt x="93" y="58"/>
                    <a:pt x="186" y="113"/>
                    <a:pt x="279" y="168"/>
                  </a:cubicBezTo>
                  <a:cubicBezTo>
                    <a:pt x="778" y="458"/>
                    <a:pt x="1183" y="833"/>
                    <a:pt x="1506" y="1288"/>
                  </a:cubicBezTo>
                  <a:cubicBezTo>
                    <a:pt x="1675" y="1527"/>
                    <a:pt x="1834" y="1773"/>
                    <a:pt x="2033" y="1992"/>
                  </a:cubicBezTo>
                  <a:cubicBezTo>
                    <a:pt x="2241" y="2220"/>
                    <a:pt x="2488" y="2395"/>
                    <a:pt x="2803" y="2477"/>
                  </a:cubicBezTo>
                  <a:cubicBezTo>
                    <a:pt x="2910" y="2505"/>
                    <a:pt x="3013" y="2519"/>
                    <a:pt x="3111" y="2519"/>
                  </a:cubicBezTo>
                  <a:cubicBezTo>
                    <a:pt x="3386" y="2519"/>
                    <a:pt x="3630" y="2410"/>
                    <a:pt x="3838" y="2191"/>
                  </a:cubicBezTo>
                  <a:cubicBezTo>
                    <a:pt x="3936" y="2088"/>
                    <a:pt x="4009" y="1969"/>
                    <a:pt x="4086" y="1853"/>
                  </a:cubicBezTo>
                  <a:cubicBezTo>
                    <a:pt x="4201" y="1681"/>
                    <a:pt x="4323" y="1514"/>
                    <a:pt x="4487" y="1377"/>
                  </a:cubicBezTo>
                  <a:cubicBezTo>
                    <a:pt x="4675" y="1221"/>
                    <a:pt x="4861" y="1142"/>
                    <a:pt x="5054" y="1142"/>
                  </a:cubicBezTo>
                  <a:cubicBezTo>
                    <a:pt x="5207" y="1142"/>
                    <a:pt x="5364" y="1192"/>
                    <a:pt x="5530" y="1290"/>
                  </a:cubicBezTo>
                  <a:cubicBezTo>
                    <a:pt x="5699" y="1391"/>
                    <a:pt x="5860" y="1504"/>
                    <a:pt x="6026" y="1609"/>
                  </a:cubicBezTo>
                  <a:cubicBezTo>
                    <a:pt x="6204" y="1720"/>
                    <a:pt x="6389" y="1819"/>
                    <a:pt x="6597" y="1879"/>
                  </a:cubicBezTo>
                  <a:cubicBezTo>
                    <a:pt x="6783" y="1933"/>
                    <a:pt x="6965" y="1958"/>
                    <a:pt x="7145" y="1958"/>
                  </a:cubicBezTo>
                  <a:cubicBezTo>
                    <a:pt x="7533" y="1958"/>
                    <a:pt x="7906" y="1843"/>
                    <a:pt x="8270" y="1665"/>
                  </a:cubicBezTo>
                  <a:cubicBezTo>
                    <a:pt x="8594" y="1507"/>
                    <a:pt x="8854" y="1280"/>
                    <a:pt x="9026" y="977"/>
                  </a:cubicBezTo>
                  <a:cubicBezTo>
                    <a:pt x="9192" y="684"/>
                    <a:pt x="9278" y="333"/>
                    <a:pt x="91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7"/>
            <p:cNvSpPr/>
            <p:nvPr/>
          </p:nvSpPr>
          <p:spPr>
            <a:xfrm>
              <a:off x="473217" y="4455650"/>
              <a:ext cx="500000" cy="454165"/>
            </a:xfrm>
            <a:custGeom>
              <a:avLst/>
              <a:gdLst/>
              <a:ahLst/>
              <a:cxnLst/>
              <a:rect l="l" t="t" r="r" b="b"/>
              <a:pathLst>
                <a:path w="2389" h="2170" extrusionOk="0">
                  <a:moveTo>
                    <a:pt x="1286" y="721"/>
                  </a:moveTo>
                  <a:cubicBezTo>
                    <a:pt x="1286" y="721"/>
                    <a:pt x="1287" y="721"/>
                    <a:pt x="1288" y="721"/>
                  </a:cubicBezTo>
                  <a:cubicBezTo>
                    <a:pt x="1438" y="722"/>
                    <a:pt x="1548" y="821"/>
                    <a:pt x="1549" y="956"/>
                  </a:cubicBezTo>
                  <a:cubicBezTo>
                    <a:pt x="1549" y="1109"/>
                    <a:pt x="1387" y="1254"/>
                    <a:pt x="1221" y="1254"/>
                  </a:cubicBezTo>
                  <a:cubicBezTo>
                    <a:pt x="1218" y="1254"/>
                    <a:pt x="1216" y="1254"/>
                    <a:pt x="1213" y="1254"/>
                  </a:cubicBezTo>
                  <a:cubicBezTo>
                    <a:pt x="1067" y="1251"/>
                    <a:pt x="960" y="1147"/>
                    <a:pt x="964" y="1009"/>
                  </a:cubicBezTo>
                  <a:cubicBezTo>
                    <a:pt x="967" y="852"/>
                    <a:pt x="1113" y="721"/>
                    <a:pt x="1286" y="721"/>
                  </a:cubicBezTo>
                  <a:close/>
                  <a:moveTo>
                    <a:pt x="1115" y="0"/>
                  </a:moveTo>
                  <a:cubicBezTo>
                    <a:pt x="965" y="68"/>
                    <a:pt x="816" y="134"/>
                    <a:pt x="736" y="296"/>
                  </a:cubicBezTo>
                  <a:cubicBezTo>
                    <a:pt x="725" y="318"/>
                    <a:pt x="670" y="326"/>
                    <a:pt x="626" y="326"/>
                  </a:cubicBezTo>
                  <a:cubicBezTo>
                    <a:pt x="617" y="326"/>
                    <a:pt x="609" y="326"/>
                    <a:pt x="601" y="325"/>
                  </a:cubicBezTo>
                  <a:cubicBezTo>
                    <a:pt x="585" y="323"/>
                    <a:pt x="569" y="323"/>
                    <a:pt x="554" y="323"/>
                  </a:cubicBezTo>
                  <a:cubicBezTo>
                    <a:pt x="237" y="323"/>
                    <a:pt x="0" y="626"/>
                    <a:pt x="101" y="928"/>
                  </a:cubicBezTo>
                  <a:cubicBezTo>
                    <a:pt x="145" y="1058"/>
                    <a:pt x="231" y="1141"/>
                    <a:pt x="360" y="1182"/>
                  </a:cubicBezTo>
                  <a:cubicBezTo>
                    <a:pt x="405" y="1196"/>
                    <a:pt x="450" y="1207"/>
                    <a:pt x="511" y="1223"/>
                  </a:cubicBezTo>
                  <a:cubicBezTo>
                    <a:pt x="470" y="1286"/>
                    <a:pt x="428" y="1331"/>
                    <a:pt x="409" y="1382"/>
                  </a:cubicBezTo>
                  <a:cubicBezTo>
                    <a:pt x="359" y="1521"/>
                    <a:pt x="287" y="1662"/>
                    <a:pt x="282" y="1803"/>
                  </a:cubicBezTo>
                  <a:cubicBezTo>
                    <a:pt x="273" y="2018"/>
                    <a:pt x="448" y="2170"/>
                    <a:pt x="651" y="2170"/>
                  </a:cubicBezTo>
                  <a:cubicBezTo>
                    <a:pt x="688" y="2170"/>
                    <a:pt x="726" y="2165"/>
                    <a:pt x="764" y="2154"/>
                  </a:cubicBezTo>
                  <a:cubicBezTo>
                    <a:pt x="940" y="2106"/>
                    <a:pt x="1075" y="2003"/>
                    <a:pt x="1168" y="1845"/>
                  </a:cubicBezTo>
                  <a:cubicBezTo>
                    <a:pt x="1192" y="1804"/>
                    <a:pt x="1216" y="1763"/>
                    <a:pt x="1248" y="1707"/>
                  </a:cubicBezTo>
                  <a:cubicBezTo>
                    <a:pt x="1283" y="1739"/>
                    <a:pt x="1314" y="1760"/>
                    <a:pt x="1336" y="1788"/>
                  </a:cubicBezTo>
                  <a:cubicBezTo>
                    <a:pt x="1454" y="1947"/>
                    <a:pt x="1606" y="2014"/>
                    <a:pt x="1756" y="2014"/>
                  </a:cubicBezTo>
                  <a:cubicBezTo>
                    <a:pt x="1958" y="2014"/>
                    <a:pt x="2156" y="1891"/>
                    <a:pt x="2263" y="1703"/>
                  </a:cubicBezTo>
                  <a:cubicBezTo>
                    <a:pt x="2277" y="1678"/>
                    <a:pt x="2293" y="1654"/>
                    <a:pt x="2308" y="1629"/>
                  </a:cubicBezTo>
                  <a:lnTo>
                    <a:pt x="2308" y="1484"/>
                  </a:lnTo>
                  <a:cubicBezTo>
                    <a:pt x="2210" y="1351"/>
                    <a:pt x="2110" y="1217"/>
                    <a:pt x="1990" y="1056"/>
                  </a:cubicBezTo>
                  <a:cubicBezTo>
                    <a:pt x="2029" y="1024"/>
                    <a:pt x="2096" y="982"/>
                    <a:pt x="2146" y="926"/>
                  </a:cubicBezTo>
                  <a:cubicBezTo>
                    <a:pt x="2389" y="649"/>
                    <a:pt x="2284" y="219"/>
                    <a:pt x="1947" y="145"/>
                  </a:cubicBezTo>
                  <a:cubicBezTo>
                    <a:pt x="1925" y="140"/>
                    <a:pt x="1902" y="138"/>
                    <a:pt x="1878" y="138"/>
                  </a:cubicBezTo>
                  <a:cubicBezTo>
                    <a:pt x="1792" y="138"/>
                    <a:pt x="1698" y="167"/>
                    <a:pt x="1615" y="195"/>
                  </a:cubicBezTo>
                  <a:cubicBezTo>
                    <a:pt x="1583" y="206"/>
                    <a:pt x="1558" y="212"/>
                    <a:pt x="1534" y="212"/>
                  </a:cubicBezTo>
                  <a:cubicBezTo>
                    <a:pt x="1501" y="212"/>
                    <a:pt x="1472" y="199"/>
                    <a:pt x="1438" y="167"/>
                  </a:cubicBezTo>
                  <a:cubicBezTo>
                    <a:pt x="1368" y="101"/>
                    <a:pt x="1281" y="54"/>
                    <a:pt x="12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2">
  <p:cSld name="CUSTOM_8_1">
    <p:spTree>
      <p:nvGrpSpPr>
        <p:cNvPr id="1" name="Shape 571"/>
        <p:cNvGrpSpPr/>
        <p:nvPr/>
      </p:nvGrpSpPr>
      <p:grpSpPr>
        <a:xfrm>
          <a:off x="0" y="0"/>
          <a:ext cx="0" cy="0"/>
          <a:chOff x="0" y="0"/>
          <a:chExt cx="0" cy="0"/>
        </a:xfrm>
      </p:grpSpPr>
      <p:grpSp>
        <p:nvGrpSpPr>
          <p:cNvPr id="572" name="Google Shape;572;p28"/>
          <p:cNvGrpSpPr/>
          <p:nvPr/>
        </p:nvGrpSpPr>
        <p:grpSpPr>
          <a:xfrm>
            <a:off x="-2" y="-74"/>
            <a:ext cx="9143950" cy="5144405"/>
            <a:chOff x="2530675" y="1717675"/>
            <a:chExt cx="1090825" cy="613700"/>
          </a:xfrm>
        </p:grpSpPr>
        <p:sp>
          <p:nvSpPr>
            <p:cNvPr id="573" name="Google Shape;573;p28"/>
            <p:cNvSpPr/>
            <p:nvPr/>
          </p:nvSpPr>
          <p:spPr>
            <a:xfrm>
              <a:off x="3453400" y="2156800"/>
              <a:ext cx="168100" cy="174450"/>
            </a:xfrm>
            <a:custGeom>
              <a:avLst/>
              <a:gdLst/>
              <a:ahLst/>
              <a:cxnLst/>
              <a:rect l="l" t="t" r="r" b="b"/>
              <a:pathLst>
                <a:path w="6724" h="6978" extrusionOk="0">
                  <a:moveTo>
                    <a:pt x="6200" y="0"/>
                  </a:moveTo>
                  <a:cubicBezTo>
                    <a:pt x="6032" y="0"/>
                    <a:pt x="5860" y="20"/>
                    <a:pt x="5682" y="59"/>
                  </a:cubicBezTo>
                  <a:cubicBezTo>
                    <a:pt x="4750" y="267"/>
                    <a:pt x="4112" y="832"/>
                    <a:pt x="3792" y="1725"/>
                  </a:cubicBezTo>
                  <a:cubicBezTo>
                    <a:pt x="3663" y="2086"/>
                    <a:pt x="3438" y="2358"/>
                    <a:pt x="3178" y="2618"/>
                  </a:cubicBezTo>
                  <a:cubicBezTo>
                    <a:pt x="3052" y="2743"/>
                    <a:pt x="2915" y="2860"/>
                    <a:pt x="2791" y="2987"/>
                  </a:cubicBezTo>
                  <a:cubicBezTo>
                    <a:pt x="2662" y="3116"/>
                    <a:pt x="2512" y="3207"/>
                    <a:pt x="2350" y="3286"/>
                  </a:cubicBezTo>
                  <a:cubicBezTo>
                    <a:pt x="1923" y="3494"/>
                    <a:pt x="1497" y="3705"/>
                    <a:pt x="1120" y="3999"/>
                  </a:cubicBezTo>
                  <a:cubicBezTo>
                    <a:pt x="121" y="4779"/>
                    <a:pt x="1" y="6062"/>
                    <a:pt x="446" y="6977"/>
                  </a:cubicBezTo>
                  <a:lnTo>
                    <a:pt x="6723" y="6977"/>
                  </a:lnTo>
                  <a:lnTo>
                    <a:pt x="6723" y="69"/>
                  </a:lnTo>
                  <a:cubicBezTo>
                    <a:pt x="6554" y="23"/>
                    <a:pt x="6380" y="0"/>
                    <a:pt x="620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8"/>
            <p:cNvSpPr/>
            <p:nvPr/>
          </p:nvSpPr>
          <p:spPr>
            <a:xfrm>
              <a:off x="2530675" y="1790225"/>
              <a:ext cx="160825" cy="541150"/>
            </a:xfrm>
            <a:custGeom>
              <a:avLst/>
              <a:gdLst/>
              <a:ahLst/>
              <a:cxnLst/>
              <a:rect l="l" t="t" r="r" b="b"/>
              <a:pathLst>
                <a:path w="6433" h="21646" extrusionOk="0">
                  <a:moveTo>
                    <a:pt x="1" y="0"/>
                  </a:moveTo>
                  <a:lnTo>
                    <a:pt x="1" y="21645"/>
                  </a:lnTo>
                  <a:cubicBezTo>
                    <a:pt x="105" y="21391"/>
                    <a:pt x="235" y="21155"/>
                    <a:pt x="416" y="20949"/>
                  </a:cubicBezTo>
                  <a:cubicBezTo>
                    <a:pt x="1303" y="19945"/>
                    <a:pt x="2849" y="20241"/>
                    <a:pt x="4025" y="19682"/>
                  </a:cubicBezTo>
                  <a:cubicBezTo>
                    <a:pt x="5309" y="19070"/>
                    <a:pt x="5992" y="17450"/>
                    <a:pt x="5958" y="15936"/>
                  </a:cubicBezTo>
                  <a:cubicBezTo>
                    <a:pt x="5924" y="14423"/>
                    <a:pt x="5303" y="13000"/>
                    <a:pt x="4592" y="11699"/>
                  </a:cubicBezTo>
                  <a:cubicBezTo>
                    <a:pt x="4132" y="10860"/>
                    <a:pt x="3612" y="9966"/>
                    <a:pt x="3688" y="8993"/>
                  </a:cubicBezTo>
                  <a:cubicBezTo>
                    <a:pt x="3808" y="7473"/>
                    <a:pt x="5288" y="6520"/>
                    <a:pt x="5851" y="5119"/>
                  </a:cubicBezTo>
                  <a:cubicBezTo>
                    <a:pt x="6432" y="3671"/>
                    <a:pt x="5822" y="1797"/>
                    <a:pt x="4531" y="1068"/>
                  </a:cubicBezTo>
                  <a:cubicBezTo>
                    <a:pt x="4004" y="770"/>
                    <a:pt x="3408" y="654"/>
                    <a:pt x="2822" y="542"/>
                  </a:cubicBezTo>
                  <a:cubicBezTo>
                    <a:pt x="1927" y="370"/>
                    <a:pt x="1032" y="198"/>
                    <a:pt x="138" y="26"/>
                  </a:cubicBezTo>
                  <a:cubicBezTo>
                    <a:pt x="93" y="17"/>
                    <a:pt x="46" y="9"/>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8"/>
            <p:cNvSpPr/>
            <p:nvPr/>
          </p:nvSpPr>
          <p:spPr>
            <a:xfrm>
              <a:off x="2530675" y="1717675"/>
              <a:ext cx="110801" cy="112428"/>
            </a:xfrm>
            <a:custGeom>
              <a:avLst/>
              <a:gdLst/>
              <a:ahLst/>
              <a:cxnLst/>
              <a:rect l="l" t="t" r="r" b="b"/>
              <a:pathLst>
                <a:path w="5721" h="5805" extrusionOk="0">
                  <a:moveTo>
                    <a:pt x="1" y="0"/>
                  </a:moveTo>
                  <a:lnTo>
                    <a:pt x="1" y="4965"/>
                  </a:lnTo>
                  <a:cubicBezTo>
                    <a:pt x="4" y="4972"/>
                    <a:pt x="9" y="4979"/>
                    <a:pt x="13" y="4986"/>
                  </a:cubicBezTo>
                  <a:cubicBezTo>
                    <a:pt x="235" y="5370"/>
                    <a:pt x="561" y="5804"/>
                    <a:pt x="984" y="5804"/>
                  </a:cubicBezTo>
                  <a:cubicBezTo>
                    <a:pt x="1016" y="5804"/>
                    <a:pt x="1049" y="5802"/>
                    <a:pt x="1082" y="5797"/>
                  </a:cubicBezTo>
                  <a:cubicBezTo>
                    <a:pt x="1640" y="5710"/>
                    <a:pt x="1777" y="4931"/>
                    <a:pt x="1562" y="4408"/>
                  </a:cubicBezTo>
                  <a:cubicBezTo>
                    <a:pt x="1347" y="3886"/>
                    <a:pt x="927" y="3443"/>
                    <a:pt x="841" y="2885"/>
                  </a:cubicBezTo>
                  <a:cubicBezTo>
                    <a:pt x="784" y="2524"/>
                    <a:pt x="991" y="2062"/>
                    <a:pt x="1343" y="2062"/>
                  </a:cubicBezTo>
                  <a:cubicBezTo>
                    <a:pt x="1357" y="2062"/>
                    <a:pt x="1371" y="2063"/>
                    <a:pt x="1385" y="2064"/>
                  </a:cubicBezTo>
                  <a:cubicBezTo>
                    <a:pt x="1636" y="2090"/>
                    <a:pt x="1800" y="2330"/>
                    <a:pt x="1942" y="2539"/>
                  </a:cubicBezTo>
                  <a:cubicBezTo>
                    <a:pt x="2343" y="3131"/>
                    <a:pt x="2847" y="3654"/>
                    <a:pt x="3424" y="4078"/>
                  </a:cubicBezTo>
                  <a:cubicBezTo>
                    <a:pt x="3617" y="4220"/>
                    <a:pt x="3852" y="4354"/>
                    <a:pt x="4081" y="4354"/>
                  </a:cubicBezTo>
                  <a:cubicBezTo>
                    <a:pt x="4148" y="4354"/>
                    <a:pt x="4215" y="4343"/>
                    <a:pt x="4281" y="4316"/>
                  </a:cubicBezTo>
                  <a:cubicBezTo>
                    <a:pt x="4725" y="4134"/>
                    <a:pt x="4670" y="3484"/>
                    <a:pt x="4472" y="3046"/>
                  </a:cubicBezTo>
                  <a:cubicBezTo>
                    <a:pt x="4215" y="2475"/>
                    <a:pt x="3847" y="1954"/>
                    <a:pt x="3396" y="1518"/>
                  </a:cubicBezTo>
                  <a:cubicBezTo>
                    <a:pt x="3220" y="1349"/>
                    <a:pt x="3015" y="1146"/>
                    <a:pt x="3056" y="905"/>
                  </a:cubicBezTo>
                  <a:cubicBezTo>
                    <a:pt x="3093" y="689"/>
                    <a:pt x="3290" y="598"/>
                    <a:pt x="3514" y="598"/>
                  </a:cubicBezTo>
                  <a:cubicBezTo>
                    <a:pt x="3691" y="598"/>
                    <a:pt x="3886" y="656"/>
                    <a:pt x="4028" y="756"/>
                  </a:cubicBezTo>
                  <a:cubicBezTo>
                    <a:pt x="4338" y="974"/>
                    <a:pt x="4624" y="1309"/>
                    <a:pt x="4996" y="1309"/>
                  </a:cubicBezTo>
                  <a:cubicBezTo>
                    <a:pt x="5009" y="1309"/>
                    <a:pt x="5023" y="1309"/>
                    <a:pt x="5036" y="1308"/>
                  </a:cubicBezTo>
                  <a:cubicBezTo>
                    <a:pt x="5342" y="1288"/>
                    <a:pt x="5590" y="1019"/>
                    <a:pt x="5663" y="722"/>
                  </a:cubicBezTo>
                  <a:cubicBezTo>
                    <a:pt x="5721" y="484"/>
                    <a:pt x="5686" y="234"/>
                    <a:pt x="560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6" name="Google Shape;576;p28"/>
          <p:cNvSpPr/>
          <p:nvPr/>
        </p:nvSpPr>
        <p:spPr>
          <a:xfrm>
            <a:off x="7951359" y="-9599"/>
            <a:ext cx="1192588" cy="1157480"/>
          </a:xfrm>
          <a:custGeom>
            <a:avLst/>
            <a:gdLst/>
            <a:ahLst/>
            <a:cxnLst/>
            <a:rect l="l" t="t" r="r" b="b"/>
            <a:pathLst>
              <a:path w="6253" h="6069" extrusionOk="0">
                <a:moveTo>
                  <a:pt x="724" y="0"/>
                </a:moveTo>
                <a:cubicBezTo>
                  <a:pt x="735" y="38"/>
                  <a:pt x="751" y="78"/>
                  <a:pt x="774" y="117"/>
                </a:cubicBezTo>
                <a:cubicBezTo>
                  <a:pt x="835" y="223"/>
                  <a:pt x="921" y="305"/>
                  <a:pt x="1020" y="375"/>
                </a:cubicBezTo>
                <a:cubicBezTo>
                  <a:pt x="1231" y="527"/>
                  <a:pt x="1465" y="637"/>
                  <a:pt x="1709" y="720"/>
                </a:cubicBezTo>
                <a:cubicBezTo>
                  <a:pt x="2067" y="842"/>
                  <a:pt x="2431" y="942"/>
                  <a:pt x="2796" y="1038"/>
                </a:cubicBezTo>
                <a:cubicBezTo>
                  <a:pt x="2942" y="1077"/>
                  <a:pt x="3089" y="1112"/>
                  <a:pt x="3223" y="1187"/>
                </a:cubicBezTo>
                <a:cubicBezTo>
                  <a:pt x="3324" y="1243"/>
                  <a:pt x="3329" y="1300"/>
                  <a:pt x="3234" y="1363"/>
                </a:cubicBezTo>
                <a:cubicBezTo>
                  <a:pt x="3130" y="1432"/>
                  <a:pt x="3014" y="1476"/>
                  <a:pt x="2890" y="1497"/>
                </a:cubicBezTo>
                <a:cubicBezTo>
                  <a:pt x="2693" y="1532"/>
                  <a:pt x="2495" y="1552"/>
                  <a:pt x="2294" y="1556"/>
                </a:cubicBezTo>
                <a:cubicBezTo>
                  <a:pt x="2010" y="1560"/>
                  <a:pt x="1727" y="1552"/>
                  <a:pt x="1443" y="1571"/>
                </a:cubicBezTo>
                <a:cubicBezTo>
                  <a:pt x="1229" y="1585"/>
                  <a:pt x="1020" y="1621"/>
                  <a:pt x="819" y="1697"/>
                </a:cubicBezTo>
                <a:cubicBezTo>
                  <a:pt x="703" y="1740"/>
                  <a:pt x="589" y="1790"/>
                  <a:pt x="469" y="1822"/>
                </a:cubicBezTo>
                <a:cubicBezTo>
                  <a:pt x="321" y="1862"/>
                  <a:pt x="210" y="1951"/>
                  <a:pt x="109" y="2058"/>
                </a:cubicBezTo>
                <a:cubicBezTo>
                  <a:pt x="0" y="2173"/>
                  <a:pt x="6" y="2299"/>
                  <a:pt x="122" y="2407"/>
                </a:cubicBezTo>
                <a:cubicBezTo>
                  <a:pt x="154" y="2437"/>
                  <a:pt x="192" y="2461"/>
                  <a:pt x="230" y="2485"/>
                </a:cubicBezTo>
                <a:cubicBezTo>
                  <a:pt x="372" y="2572"/>
                  <a:pt x="533" y="2610"/>
                  <a:pt x="694" y="2645"/>
                </a:cubicBezTo>
                <a:cubicBezTo>
                  <a:pt x="994" y="2710"/>
                  <a:pt x="1297" y="2735"/>
                  <a:pt x="1603" y="2735"/>
                </a:cubicBezTo>
                <a:cubicBezTo>
                  <a:pt x="1675" y="2735"/>
                  <a:pt x="1747" y="2734"/>
                  <a:pt x="1819" y="2731"/>
                </a:cubicBezTo>
                <a:cubicBezTo>
                  <a:pt x="1991" y="2725"/>
                  <a:pt x="2164" y="2723"/>
                  <a:pt x="2356" y="2719"/>
                </a:cubicBezTo>
                <a:lnTo>
                  <a:pt x="2356" y="2719"/>
                </a:lnTo>
                <a:cubicBezTo>
                  <a:pt x="2332" y="2817"/>
                  <a:pt x="2273" y="2867"/>
                  <a:pt x="2227" y="2923"/>
                </a:cubicBezTo>
                <a:cubicBezTo>
                  <a:pt x="1995" y="3212"/>
                  <a:pt x="1740" y="3483"/>
                  <a:pt x="1493" y="3758"/>
                </a:cubicBezTo>
                <a:cubicBezTo>
                  <a:pt x="1200" y="4084"/>
                  <a:pt x="976" y="4450"/>
                  <a:pt x="825" y="4859"/>
                </a:cubicBezTo>
                <a:cubicBezTo>
                  <a:pt x="783" y="4971"/>
                  <a:pt x="751" y="5086"/>
                  <a:pt x="742" y="5206"/>
                </a:cubicBezTo>
                <a:cubicBezTo>
                  <a:pt x="727" y="5415"/>
                  <a:pt x="840" y="5536"/>
                  <a:pt x="1044" y="5536"/>
                </a:cubicBezTo>
                <a:cubicBezTo>
                  <a:pt x="1053" y="5536"/>
                  <a:pt x="1062" y="5536"/>
                  <a:pt x="1072" y="5536"/>
                </a:cubicBezTo>
                <a:cubicBezTo>
                  <a:pt x="1190" y="5530"/>
                  <a:pt x="1295" y="5485"/>
                  <a:pt x="1397" y="5431"/>
                </a:cubicBezTo>
                <a:cubicBezTo>
                  <a:pt x="2176" y="5020"/>
                  <a:pt x="2785" y="4418"/>
                  <a:pt x="3309" y="3726"/>
                </a:cubicBezTo>
                <a:cubicBezTo>
                  <a:pt x="3397" y="3610"/>
                  <a:pt x="3473" y="3486"/>
                  <a:pt x="3571" y="3377"/>
                </a:cubicBezTo>
                <a:cubicBezTo>
                  <a:pt x="3616" y="3328"/>
                  <a:pt x="3663" y="3282"/>
                  <a:pt x="3712" y="3238"/>
                </a:cubicBezTo>
                <a:cubicBezTo>
                  <a:pt x="3731" y="3220"/>
                  <a:pt x="3753" y="3199"/>
                  <a:pt x="3779" y="3199"/>
                </a:cubicBezTo>
                <a:cubicBezTo>
                  <a:pt x="3788" y="3199"/>
                  <a:pt x="3796" y="3201"/>
                  <a:pt x="3805" y="3205"/>
                </a:cubicBezTo>
                <a:cubicBezTo>
                  <a:pt x="3837" y="3221"/>
                  <a:pt x="3834" y="3258"/>
                  <a:pt x="3837" y="3287"/>
                </a:cubicBezTo>
                <a:cubicBezTo>
                  <a:pt x="3846" y="3385"/>
                  <a:pt x="3837" y="3482"/>
                  <a:pt x="3824" y="3578"/>
                </a:cubicBezTo>
                <a:cubicBezTo>
                  <a:pt x="3786" y="3844"/>
                  <a:pt x="3746" y="4111"/>
                  <a:pt x="3709" y="4377"/>
                </a:cubicBezTo>
                <a:cubicBezTo>
                  <a:pt x="3659" y="4755"/>
                  <a:pt x="3657" y="5133"/>
                  <a:pt x="3713" y="5512"/>
                </a:cubicBezTo>
                <a:cubicBezTo>
                  <a:pt x="3736" y="5668"/>
                  <a:pt x="3797" y="5811"/>
                  <a:pt x="3894" y="5935"/>
                </a:cubicBezTo>
                <a:cubicBezTo>
                  <a:pt x="3966" y="6024"/>
                  <a:pt x="4052" y="6068"/>
                  <a:pt x="4141" y="6068"/>
                </a:cubicBezTo>
                <a:cubicBezTo>
                  <a:pt x="4219" y="6068"/>
                  <a:pt x="4297" y="6035"/>
                  <a:pt x="4369" y="5967"/>
                </a:cubicBezTo>
                <a:cubicBezTo>
                  <a:pt x="4440" y="5900"/>
                  <a:pt x="4490" y="5816"/>
                  <a:pt x="4531" y="5728"/>
                </a:cubicBezTo>
                <a:cubicBezTo>
                  <a:pt x="4639" y="5490"/>
                  <a:pt x="4713" y="5241"/>
                  <a:pt x="4781" y="4989"/>
                </a:cubicBezTo>
                <a:cubicBezTo>
                  <a:pt x="4914" y="4491"/>
                  <a:pt x="5009" y="3984"/>
                  <a:pt x="5068" y="3471"/>
                </a:cubicBezTo>
                <a:cubicBezTo>
                  <a:pt x="5092" y="3260"/>
                  <a:pt x="5132" y="3052"/>
                  <a:pt x="5224" y="2858"/>
                </a:cubicBezTo>
                <a:cubicBezTo>
                  <a:pt x="5250" y="2803"/>
                  <a:pt x="5276" y="2731"/>
                  <a:pt x="5344" y="2729"/>
                </a:cubicBezTo>
                <a:cubicBezTo>
                  <a:pt x="5344" y="2729"/>
                  <a:pt x="5345" y="2729"/>
                  <a:pt x="5345" y="2729"/>
                </a:cubicBezTo>
                <a:cubicBezTo>
                  <a:pt x="5416" y="2729"/>
                  <a:pt x="5436" y="2806"/>
                  <a:pt x="5464" y="2859"/>
                </a:cubicBezTo>
                <a:cubicBezTo>
                  <a:pt x="5527" y="2983"/>
                  <a:pt x="5546" y="3119"/>
                  <a:pt x="5568" y="3254"/>
                </a:cubicBezTo>
                <a:cubicBezTo>
                  <a:pt x="5622" y="3568"/>
                  <a:pt x="5674" y="3882"/>
                  <a:pt x="5730" y="4195"/>
                </a:cubicBezTo>
                <a:cubicBezTo>
                  <a:pt x="5753" y="4331"/>
                  <a:pt x="5794" y="4463"/>
                  <a:pt x="5877" y="4576"/>
                </a:cubicBezTo>
                <a:cubicBezTo>
                  <a:pt x="5960" y="4693"/>
                  <a:pt x="6073" y="4759"/>
                  <a:pt x="6210" y="4759"/>
                </a:cubicBezTo>
                <a:cubicBezTo>
                  <a:pt x="6224" y="4759"/>
                  <a:pt x="6238" y="4758"/>
                  <a:pt x="6253" y="4757"/>
                </a:cubicBezTo>
                <a:lnTo>
                  <a:pt x="6253" y="0"/>
                </a:lnTo>
                <a:lnTo>
                  <a:pt x="4177" y="0"/>
                </a:lnTo>
                <a:cubicBezTo>
                  <a:pt x="4245" y="51"/>
                  <a:pt x="4307" y="108"/>
                  <a:pt x="4363" y="176"/>
                </a:cubicBezTo>
                <a:cubicBezTo>
                  <a:pt x="4338" y="200"/>
                  <a:pt x="4312" y="201"/>
                  <a:pt x="4287" y="201"/>
                </a:cubicBezTo>
                <a:cubicBezTo>
                  <a:pt x="4285" y="201"/>
                  <a:pt x="4283" y="201"/>
                  <a:pt x="4280" y="201"/>
                </a:cubicBezTo>
                <a:cubicBezTo>
                  <a:pt x="4277" y="201"/>
                  <a:pt x="4273" y="201"/>
                  <a:pt x="4270" y="201"/>
                </a:cubicBezTo>
                <a:cubicBezTo>
                  <a:pt x="4264" y="201"/>
                  <a:pt x="4258" y="201"/>
                  <a:pt x="4252" y="201"/>
                </a:cubicBezTo>
                <a:cubicBezTo>
                  <a:pt x="4103" y="201"/>
                  <a:pt x="3954" y="190"/>
                  <a:pt x="3807" y="155"/>
                </a:cubicBezTo>
                <a:cubicBezTo>
                  <a:pt x="3645" y="116"/>
                  <a:pt x="3487" y="61"/>
                  <a:pt x="33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7" name="Google Shape;577;p28"/>
          <p:cNvGrpSpPr/>
          <p:nvPr/>
        </p:nvGrpSpPr>
        <p:grpSpPr>
          <a:xfrm>
            <a:off x="234117" y="3885522"/>
            <a:ext cx="877548" cy="1037906"/>
            <a:chOff x="4957775" y="2179050"/>
            <a:chExt cx="109850" cy="129925"/>
          </a:xfrm>
        </p:grpSpPr>
        <p:sp>
          <p:nvSpPr>
            <p:cNvPr id="578" name="Google Shape;578;p28"/>
            <p:cNvSpPr/>
            <p:nvPr/>
          </p:nvSpPr>
          <p:spPr>
            <a:xfrm>
              <a:off x="4967500" y="2273175"/>
              <a:ext cx="33525" cy="35800"/>
            </a:xfrm>
            <a:custGeom>
              <a:avLst/>
              <a:gdLst/>
              <a:ahLst/>
              <a:cxnLst/>
              <a:rect l="l" t="t" r="r" b="b"/>
              <a:pathLst>
                <a:path w="1341" h="1432" extrusionOk="0">
                  <a:moveTo>
                    <a:pt x="272" y="0"/>
                  </a:moveTo>
                  <a:cubicBezTo>
                    <a:pt x="271" y="0"/>
                    <a:pt x="269" y="0"/>
                    <a:pt x="268" y="0"/>
                  </a:cubicBezTo>
                  <a:cubicBezTo>
                    <a:pt x="116" y="5"/>
                    <a:pt x="28" y="96"/>
                    <a:pt x="16" y="237"/>
                  </a:cubicBezTo>
                  <a:cubicBezTo>
                    <a:pt x="1" y="410"/>
                    <a:pt x="69" y="555"/>
                    <a:pt x="170" y="685"/>
                  </a:cubicBezTo>
                  <a:cubicBezTo>
                    <a:pt x="394" y="970"/>
                    <a:pt x="671" y="1191"/>
                    <a:pt x="977" y="1377"/>
                  </a:cubicBezTo>
                  <a:cubicBezTo>
                    <a:pt x="1020" y="1404"/>
                    <a:pt x="1071" y="1421"/>
                    <a:pt x="1121" y="1429"/>
                  </a:cubicBezTo>
                  <a:cubicBezTo>
                    <a:pt x="1134" y="1431"/>
                    <a:pt x="1147" y="1432"/>
                    <a:pt x="1159" y="1432"/>
                  </a:cubicBezTo>
                  <a:cubicBezTo>
                    <a:pt x="1270" y="1432"/>
                    <a:pt x="1341" y="1348"/>
                    <a:pt x="1330" y="1225"/>
                  </a:cubicBezTo>
                  <a:cubicBezTo>
                    <a:pt x="1323" y="1154"/>
                    <a:pt x="1291" y="1093"/>
                    <a:pt x="1252" y="1035"/>
                  </a:cubicBezTo>
                  <a:cubicBezTo>
                    <a:pt x="1073" y="773"/>
                    <a:pt x="891" y="514"/>
                    <a:pt x="683" y="274"/>
                  </a:cubicBezTo>
                  <a:cubicBezTo>
                    <a:pt x="608" y="186"/>
                    <a:pt x="526" y="106"/>
                    <a:pt x="423" y="51"/>
                  </a:cubicBezTo>
                  <a:cubicBezTo>
                    <a:pt x="368" y="22"/>
                    <a:pt x="312" y="0"/>
                    <a:pt x="272"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8"/>
            <p:cNvSpPr/>
            <p:nvPr/>
          </p:nvSpPr>
          <p:spPr>
            <a:xfrm>
              <a:off x="5031300" y="2179050"/>
              <a:ext cx="35200" cy="21375"/>
            </a:xfrm>
            <a:custGeom>
              <a:avLst/>
              <a:gdLst/>
              <a:ahLst/>
              <a:cxnLst/>
              <a:rect l="l" t="t" r="r" b="b"/>
              <a:pathLst>
                <a:path w="1408" h="855" extrusionOk="0">
                  <a:moveTo>
                    <a:pt x="1148" y="0"/>
                  </a:moveTo>
                  <a:cubicBezTo>
                    <a:pt x="1103" y="0"/>
                    <a:pt x="1054" y="10"/>
                    <a:pt x="1002" y="29"/>
                  </a:cubicBezTo>
                  <a:cubicBezTo>
                    <a:pt x="766" y="119"/>
                    <a:pt x="531" y="213"/>
                    <a:pt x="316" y="350"/>
                  </a:cubicBezTo>
                  <a:cubicBezTo>
                    <a:pt x="239" y="400"/>
                    <a:pt x="166" y="456"/>
                    <a:pt x="105" y="526"/>
                  </a:cubicBezTo>
                  <a:cubicBezTo>
                    <a:pt x="51" y="588"/>
                    <a:pt x="0" y="654"/>
                    <a:pt x="35" y="744"/>
                  </a:cubicBezTo>
                  <a:cubicBezTo>
                    <a:pt x="63" y="815"/>
                    <a:pt x="138" y="855"/>
                    <a:pt x="257" y="855"/>
                  </a:cubicBezTo>
                  <a:cubicBezTo>
                    <a:pt x="261" y="855"/>
                    <a:pt x="265" y="855"/>
                    <a:pt x="269" y="854"/>
                  </a:cubicBezTo>
                  <a:cubicBezTo>
                    <a:pt x="524" y="812"/>
                    <a:pt x="789" y="737"/>
                    <a:pt x="1033" y="603"/>
                  </a:cubicBezTo>
                  <a:cubicBezTo>
                    <a:pt x="1109" y="562"/>
                    <a:pt x="1180" y="511"/>
                    <a:pt x="1242" y="451"/>
                  </a:cubicBezTo>
                  <a:cubicBezTo>
                    <a:pt x="1370" y="326"/>
                    <a:pt x="1408" y="197"/>
                    <a:pt x="1346" y="98"/>
                  </a:cubicBezTo>
                  <a:cubicBezTo>
                    <a:pt x="1306" y="36"/>
                    <a:pt x="1236" y="0"/>
                    <a:pt x="1148"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8"/>
            <p:cNvSpPr/>
            <p:nvPr/>
          </p:nvSpPr>
          <p:spPr>
            <a:xfrm>
              <a:off x="5013325" y="2270350"/>
              <a:ext cx="29200" cy="18050"/>
            </a:xfrm>
            <a:custGeom>
              <a:avLst/>
              <a:gdLst/>
              <a:ahLst/>
              <a:cxnLst/>
              <a:rect l="l" t="t" r="r" b="b"/>
              <a:pathLst>
                <a:path w="1168" h="722" extrusionOk="0">
                  <a:moveTo>
                    <a:pt x="267" y="0"/>
                  </a:moveTo>
                  <a:cubicBezTo>
                    <a:pt x="146" y="0"/>
                    <a:pt x="78" y="42"/>
                    <a:pt x="42" y="129"/>
                  </a:cubicBezTo>
                  <a:cubicBezTo>
                    <a:pt x="1" y="230"/>
                    <a:pt x="11" y="314"/>
                    <a:pt x="99" y="377"/>
                  </a:cubicBezTo>
                  <a:cubicBezTo>
                    <a:pt x="339" y="548"/>
                    <a:pt x="599" y="682"/>
                    <a:pt x="896" y="719"/>
                  </a:cubicBezTo>
                  <a:cubicBezTo>
                    <a:pt x="910" y="720"/>
                    <a:pt x="924" y="721"/>
                    <a:pt x="937" y="721"/>
                  </a:cubicBezTo>
                  <a:cubicBezTo>
                    <a:pt x="1016" y="721"/>
                    <a:pt x="1087" y="691"/>
                    <a:pt x="1130" y="611"/>
                  </a:cubicBezTo>
                  <a:cubicBezTo>
                    <a:pt x="1168" y="538"/>
                    <a:pt x="1143" y="437"/>
                    <a:pt x="1061" y="361"/>
                  </a:cubicBezTo>
                  <a:cubicBezTo>
                    <a:pt x="839" y="159"/>
                    <a:pt x="577" y="41"/>
                    <a:pt x="293" y="1"/>
                  </a:cubicBezTo>
                  <a:cubicBezTo>
                    <a:pt x="284" y="0"/>
                    <a:pt x="276" y="0"/>
                    <a:pt x="267"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8"/>
            <p:cNvSpPr/>
            <p:nvPr/>
          </p:nvSpPr>
          <p:spPr>
            <a:xfrm>
              <a:off x="5039550" y="2234875"/>
              <a:ext cx="28075" cy="14600"/>
            </a:xfrm>
            <a:custGeom>
              <a:avLst/>
              <a:gdLst/>
              <a:ahLst/>
              <a:cxnLst/>
              <a:rect l="l" t="t" r="r" b="b"/>
              <a:pathLst>
                <a:path w="1123" h="584" extrusionOk="0">
                  <a:moveTo>
                    <a:pt x="332" y="0"/>
                  </a:moveTo>
                  <a:cubicBezTo>
                    <a:pt x="313" y="0"/>
                    <a:pt x="299" y="1"/>
                    <a:pt x="285" y="3"/>
                  </a:cubicBezTo>
                  <a:cubicBezTo>
                    <a:pt x="74" y="30"/>
                    <a:pt x="0" y="205"/>
                    <a:pt x="127" y="381"/>
                  </a:cubicBezTo>
                  <a:cubicBezTo>
                    <a:pt x="179" y="453"/>
                    <a:pt x="250" y="501"/>
                    <a:pt x="333" y="531"/>
                  </a:cubicBezTo>
                  <a:cubicBezTo>
                    <a:pt x="442" y="570"/>
                    <a:pt x="553" y="584"/>
                    <a:pt x="664" y="584"/>
                  </a:cubicBezTo>
                  <a:cubicBezTo>
                    <a:pt x="763" y="584"/>
                    <a:pt x="861" y="573"/>
                    <a:pt x="960" y="561"/>
                  </a:cubicBezTo>
                  <a:cubicBezTo>
                    <a:pt x="1072" y="546"/>
                    <a:pt x="1122" y="447"/>
                    <a:pt x="1087" y="339"/>
                  </a:cubicBezTo>
                  <a:cubicBezTo>
                    <a:pt x="1058" y="249"/>
                    <a:pt x="1007" y="176"/>
                    <a:pt x="917" y="132"/>
                  </a:cubicBezTo>
                  <a:cubicBezTo>
                    <a:pt x="743" y="49"/>
                    <a:pt x="560" y="12"/>
                    <a:pt x="411" y="0"/>
                  </a:cubicBezTo>
                  <a:cubicBezTo>
                    <a:pt x="399" y="0"/>
                    <a:pt x="389" y="0"/>
                    <a:pt x="379" y="0"/>
                  </a:cubicBezTo>
                  <a:cubicBezTo>
                    <a:pt x="360" y="0"/>
                    <a:pt x="345" y="0"/>
                    <a:pt x="332"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8"/>
            <p:cNvSpPr/>
            <p:nvPr/>
          </p:nvSpPr>
          <p:spPr>
            <a:xfrm>
              <a:off x="4987175" y="2245300"/>
              <a:ext cx="23275" cy="18150"/>
            </a:xfrm>
            <a:custGeom>
              <a:avLst/>
              <a:gdLst/>
              <a:ahLst/>
              <a:cxnLst/>
              <a:rect l="l" t="t" r="r" b="b"/>
              <a:pathLst>
                <a:path w="931" h="726" extrusionOk="0">
                  <a:moveTo>
                    <a:pt x="240" y="0"/>
                  </a:moveTo>
                  <a:cubicBezTo>
                    <a:pt x="201" y="0"/>
                    <a:pt x="162" y="8"/>
                    <a:pt x="125" y="24"/>
                  </a:cubicBezTo>
                  <a:cubicBezTo>
                    <a:pt x="49" y="57"/>
                    <a:pt x="1" y="113"/>
                    <a:pt x="1" y="197"/>
                  </a:cubicBezTo>
                  <a:cubicBezTo>
                    <a:pt x="2" y="303"/>
                    <a:pt x="24" y="413"/>
                    <a:pt x="107" y="482"/>
                  </a:cubicBezTo>
                  <a:cubicBezTo>
                    <a:pt x="289" y="633"/>
                    <a:pt x="504" y="712"/>
                    <a:pt x="738" y="725"/>
                  </a:cubicBezTo>
                  <a:cubicBezTo>
                    <a:pt x="742" y="725"/>
                    <a:pt x="747" y="725"/>
                    <a:pt x="751" y="725"/>
                  </a:cubicBezTo>
                  <a:cubicBezTo>
                    <a:pt x="860" y="725"/>
                    <a:pt x="928" y="646"/>
                    <a:pt x="929" y="545"/>
                  </a:cubicBezTo>
                  <a:cubicBezTo>
                    <a:pt x="930" y="490"/>
                    <a:pt x="912" y="441"/>
                    <a:pt x="881" y="399"/>
                  </a:cubicBezTo>
                  <a:cubicBezTo>
                    <a:pt x="735" y="202"/>
                    <a:pt x="550" y="64"/>
                    <a:pt x="310" y="8"/>
                  </a:cubicBezTo>
                  <a:cubicBezTo>
                    <a:pt x="287" y="3"/>
                    <a:pt x="263" y="0"/>
                    <a:pt x="240"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8"/>
            <p:cNvSpPr/>
            <p:nvPr/>
          </p:nvSpPr>
          <p:spPr>
            <a:xfrm>
              <a:off x="5032625" y="2254750"/>
              <a:ext cx="26725" cy="17100"/>
            </a:xfrm>
            <a:custGeom>
              <a:avLst/>
              <a:gdLst/>
              <a:ahLst/>
              <a:cxnLst/>
              <a:rect l="l" t="t" r="r" b="b"/>
              <a:pathLst>
                <a:path w="1069" h="684" extrusionOk="0">
                  <a:moveTo>
                    <a:pt x="370" y="1"/>
                  </a:moveTo>
                  <a:cubicBezTo>
                    <a:pt x="325" y="7"/>
                    <a:pt x="279" y="8"/>
                    <a:pt x="236" y="21"/>
                  </a:cubicBezTo>
                  <a:cubicBezTo>
                    <a:pt x="46" y="76"/>
                    <a:pt x="0" y="242"/>
                    <a:pt x="149" y="373"/>
                  </a:cubicBezTo>
                  <a:cubicBezTo>
                    <a:pt x="317" y="523"/>
                    <a:pt x="510" y="637"/>
                    <a:pt x="737" y="677"/>
                  </a:cubicBezTo>
                  <a:cubicBezTo>
                    <a:pt x="761" y="681"/>
                    <a:pt x="784" y="684"/>
                    <a:pt x="806" y="684"/>
                  </a:cubicBezTo>
                  <a:cubicBezTo>
                    <a:pt x="905" y="684"/>
                    <a:pt x="979" y="641"/>
                    <a:pt x="1019" y="565"/>
                  </a:cubicBezTo>
                  <a:cubicBezTo>
                    <a:pt x="1068" y="471"/>
                    <a:pt x="1049" y="360"/>
                    <a:pt x="954" y="265"/>
                  </a:cubicBezTo>
                  <a:cubicBezTo>
                    <a:pt x="793" y="104"/>
                    <a:pt x="596" y="21"/>
                    <a:pt x="370"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8"/>
            <p:cNvSpPr/>
            <p:nvPr/>
          </p:nvSpPr>
          <p:spPr>
            <a:xfrm>
              <a:off x="4999375" y="2283850"/>
              <a:ext cx="22050" cy="22125"/>
            </a:xfrm>
            <a:custGeom>
              <a:avLst/>
              <a:gdLst/>
              <a:ahLst/>
              <a:cxnLst/>
              <a:rect l="l" t="t" r="r" b="b"/>
              <a:pathLst>
                <a:path w="882" h="885" extrusionOk="0">
                  <a:moveTo>
                    <a:pt x="258" y="0"/>
                  </a:moveTo>
                  <a:cubicBezTo>
                    <a:pt x="177" y="10"/>
                    <a:pt x="98" y="44"/>
                    <a:pt x="50" y="122"/>
                  </a:cubicBezTo>
                  <a:cubicBezTo>
                    <a:pt x="1" y="200"/>
                    <a:pt x="17" y="282"/>
                    <a:pt x="64" y="352"/>
                  </a:cubicBezTo>
                  <a:cubicBezTo>
                    <a:pt x="200" y="551"/>
                    <a:pt x="365" y="718"/>
                    <a:pt x="566" y="848"/>
                  </a:cubicBezTo>
                  <a:cubicBezTo>
                    <a:pt x="580" y="857"/>
                    <a:pt x="596" y="863"/>
                    <a:pt x="613" y="869"/>
                  </a:cubicBezTo>
                  <a:cubicBezTo>
                    <a:pt x="641" y="879"/>
                    <a:pt x="668" y="884"/>
                    <a:pt x="694" y="884"/>
                  </a:cubicBezTo>
                  <a:cubicBezTo>
                    <a:pt x="795" y="884"/>
                    <a:pt x="870" y="810"/>
                    <a:pt x="876" y="691"/>
                  </a:cubicBezTo>
                  <a:cubicBezTo>
                    <a:pt x="882" y="600"/>
                    <a:pt x="848" y="520"/>
                    <a:pt x="798" y="447"/>
                  </a:cubicBezTo>
                  <a:cubicBezTo>
                    <a:pt x="696" y="298"/>
                    <a:pt x="567" y="174"/>
                    <a:pt x="425" y="64"/>
                  </a:cubicBezTo>
                  <a:cubicBezTo>
                    <a:pt x="379" y="28"/>
                    <a:pt x="326" y="5"/>
                    <a:pt x="258"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8"/>
            <p:cNvSpPr/>
            <p:nvPr/>
          </p:nvSpPr>
          <p:spPr>
            <a:xfrm>
              <a:off x="4973425" y="2221000"/>
              <a:ext cx="25450" cy="16675"/>
            </a:xfrm>
            <a:custGeom>
              <a:avLst/>
              <a:gdLst/>
              <a:ahLst/>
              <a:cxnLst/>
              <a:rect l="l" t="t" r="r" b="b"/>
              <a:pathLst>
                <a:path w="1018" h="667" extrusionOk="0">
                  <a:moveTo>
                    <a:pt x="285" y="1"/>
                  </a:moveTo>
                  <a:cubicBezTo>
                    <a:pt x="139" y="5"/>
                    <a:pt x="62" y="44"/>
                    <a:pt x="35" y="118"/>
                  </a:cubicBezTo>
                  <a:cubicBezTo>
                    <a:pt x="0" y="210"/>
                    <a:pt x="31" y="291"/>
                    <a:pt x="97" y="355"/>
                  </a:cubicBezTo>
                  <a:cubicBezTo>
                    <a:pt x="243" y="499"/>
                    <a:pt x="422" y="587"/>
                    <a:pt x="617" y="644"/>
                  </a:cubicBezTo>
                  <a:cubicBezTo>
                    <a:pt x="664" y="657"/>
                    <a:pt x="713" y="666"/>
                    <a:pt x="762" y="666"/>
                  </a:cubicBezTo>
                  <a:cubicBezTo>
                    <a:pt x="764" y="666"/>
                    <a:pt x="766" y="666"/>
                    <a:pt x="769" y="666"/>
                  </a:cubicBezTo>
                  <a:cubicBezTo>
                    <a:pt x="859" y="664"/>
                    <a:pt x="942" y="636"/>
                    <a:pt x="980" y="545"/>
                  </a:cubicBezTo>
                  <a:cubicBezTo>
                    <a:pt x="1018" y="455"/>
                    <a:pt x="990" y="367"/>
                    <a:pt x="922" y="306"/>
                  </a:cubicBezTo>
                  <a:cubicBezTo>
                    <a:pt x="731" y="132"/>
                    <a:pt x="510" y="18"/>
                    <a:pt x="285"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8"/>
            <p:cNvSpPr/>
            <p:nvPr/>
          </p:nvSpPr>
          <p:spPr>
            <a:xfrm>
              <a:off x="5002250" y="2201950"/>
              <a:ext cx="18825" cy="24600"/>
            </a:xfrm>
            <a:custGeom>
              <a:avLst/>
              <a:gdLst/>
              <a:ahLst/>
              <a:cxnLst/>
              <a:rect l="l" t="t" r="r" b="b"/>
              <a:pathLst>
                <a:path w="753" h="984" extrusionOk="0">
                  <a:moveTo>
                    <a:pt x="202" y="0"/>
                  </a:moveTo>
                  <a:cubicBezTo>
                    <a:pt x="95" y="0"/>
                    <a:pt x="8" y="84"/>
                    <a:pt x="3" y="206"/>
                  </a:cubicBezTo>
                  <a:cubicBezTo>
                    <a:pt x="1" y="266"/>
                    <a:pt x="21" y="319"/>
                    <a:pt x="45" y="372"/>
                  </a:cubicBezTo>
                  <a:cubicBezTo>
                    <a:pt x="140" y="589"/>
                    <a:pt x="294" y="758"/>
                    <a:pt x="465" y="915"/>
                  </a:cubicBezTo>
                  <a:cubicBezTo>
                    <a:pt x="504" y="951"/>
                    <a:pt x="546" y="983"/>
                    <a:pt x="596" y="983"/>
                  </a:cubicBezTo>
                  <a:cubicBezTo>
                    <a:pt x="613" y="983"/>
                    <a:pt x="631" y="979"/>
                    <a:pt x="650" y="970"/>
                  </a:cubicBezTo>
                  <a:cubicBezTo>
                    <a:pt x="736" y="931"/>
                    <a:pt x="753" y="853"/>
                    <a:pt x="751" y="767"/>
                  </a:cubicBezTo>
                  <a:cubicBezTo>
                    <a:pt x="749" y="750"/>
                    <a:pt x="749" y="732"/>
                    <a:pt x="746" y="716"/>
                  </a:cubicBezTo>
                  <a:cubicBezTo>
                    <a:pt x="688" y="458"/>
                    <a:pt x="547" y="249"/>
                    <a:pt x="368" y="66"/>
                  </a:cubicBezTo>
                  <a:cubicBezTo>
                    <a:pt x="345" y="41"/>
                    <a:pt x="311" y="26"/>
                    <a:pt x="279" y="14"/>
                  </a:cubicBezTo>
                  <a:cubicBezTo>
                    <a:pt x="253" y="5"/>
                    <a:pt x="227" y="0"/>
                    <a:pt x="202"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8"/>
            <p:cNvSpPr/>
            <p:nvPr/>
          </p:nvSpPr>
          <p:spPr>
            <a:xfrm>
              <a:off x="4967325" y="2244700"/>
              <a:ext cx="14600" cy="22975"/>
            </a:xfrm>
            <a:custGeom>
              <a:avLst/>
              <a:gdLst/>
              <a:ahLst/>
              <a:cxnLst/>
              <a:rect l="l" t="t" r="r" b="b"/>
              <a:pathLst>
                <a:path w="584" h="919" extrusionOk="0">
                  <a:moveTo>
                    <a:pt x="247" y="0"/>
                  </a:moveTo>
                  <a:cubicBezTo>
                    <a:pt x="178" y="0"/>
                    <a:pt x="109" y="45"/>
                    <a:pt x="63" y="129"/>
                  </a:cubicBezTo>
                  <a:cubicBezTo>
                    <a:pt x="13" y="219"/>
                    <a:pt x="9" y="318"/>
                    <a:pt x="12" y="410"/>
                  </a:cubicBezTo>
                  <a:cubicBezTo>
                    <a:pt x="1" y="608"/>
                    <a:pt x="81" y="757"/>
                    <a:pt x="226" y="869"/>
                  </a:cubicBezTo>
                  <a:cubicBezTo>
                    <a:pt x="270" y="903"/>
                    <a:pt x="318" y="919"/>
                    <a:pt x="362" y="919"/>
                  </a:cubicBezTo>
                  <a:cubicBezTo>
                    <a:pt x="450" y="919"/>
                    <a:pt x="527" y="857"/>
                    <a:pt x="544" y="751"/>
                  </a:cubicBezTo>
                  <a:cubicBezTo>
                    <a:pt x="583" y="520"/>
                    <a:pt x="534" y="296"/>
                    <a:pt x="409" y="100"/>
                  </a:cubicBezTo>
                  <a:cubicBezTo>
                    <a:pt x="365" y="33"/>
                    <a:pt x="306" y="0"/>
                    <a:pt x="247"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8"/>
            <p:cNvSpPr/>
            <p:nvPr/>
          </p:nvSpPr>
          <p:spPr>
            <a:xfrm>
              <a:off x="5012200" y="2235850"/>
              <a:ext cx="13575" cy="23725"/>
            </a:xfrm>
            <a:custGeom>
              <a:avLst/>
              <a:gdLst/>
              <a:ahLst/>
              <a:cxnLst/>
              <a:rect l="l" t="t" r="r" b="b"/>
              <a:pathLst>
                <a:path w="543" h="949" extrusionOk="0">
                  <a:moveTo>
                    <a:pt x="185" y="1"/>
                  </a:moveTo>
                  <a:cubicBezTo>
                    <a:pt x="169" y="1"/>
                    <a:pt x="152" y="4"/>
                    <a:pt x="135" y="9"/>
                  </a:cubicBezTo>
                  <a:cubicBezTo>
                    <a:pt x="56" y="35"/>
                    <a:pt x="0" y="120"/>
                    <a:pt x="11" y="235"/>
                  </a:cubicBezTo>
                  <a:cubicBezTo>
                    <a:pt x="31" y="456"/>
                    <a:pt x="93" y="667"/>
                    <a:pt x="213" y="856"/>
                  </a:cubicBezTo>
                  <a:cubicBezTo>
                    <a:pt x="255" y="921"/>
                    <a:pt x="296" y="948"/>
                    <a:pt x="347" y="948"/>
                  </a:cubicBezTo>
                  <a:cubicBezTo>
                    <a:pt x="369" y="948"/>
                    <a:pt x="391" y="944"/>
                    <a:pt x="417" y="936"/>
                  </a:cubicBezTo>
                  <a:cubicBezTo>
                    <a:pt x="504" y="906"/>
                    <a:pt x="541" y="852"/>
                    <a:pt x="542" y="733"/>
                  </a:cubicBezTo>
                  <a:cubicBezTo>
                    <a:pt x="511" y="539"/>
                    <a:pt x="479" y="327"/>
                    <a:pt x="370" y="137"/>
                  </a:cubicBezTo>
                  <a:cubicBezTo>
                    <a:pt x="318" y="46"/>
                    <a:pt x="253" y="1"/>
                    <a:pt x="185"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8"/>
            <p:cNvSpPr/>
            <p:nvPr/>
          </p:nvSpPr>
          <p:spPr>
            <a:xfrm>
              <a:off x="5024450" y="2208750"/>
              <a:ext cx="22425" cy="13000"/>
            </a:xfrm>
            <a:custGeom>
              <a:avLst/>
              <a:gdLst/>
              <a:ahLst/>
              <a:cxnLst/>
              <a:rect l="l" t="t" r="r" b="b"/>
              <a:pathLst>
                <a:path w="897" h="520" extrusionOk="0">
                  <a:moveTo>
                    <a:pt x="305" y="1"/>
                  </a:moveTo>
                  <a:cubicBezTo>
                    <a:pt x="276" y="5"/>
                    <a:pt x="223" y="6"/>
                    <a:pt x="175" y="21"/>
                  </a:cubicBezTo>
                  <a:cubicBezTo>
                    <a:pt x="102" y="42"/>
                    <a:pt x="31" y="73"/>
                    <a:pt x="17" y="161"/>
                  </a:cubicBezTo>
                  <a:cubicBezTo>
                    <a:pt x="1" y="251"/>
                    <a:pt x="41" y="324"/>
                    <a:pt x="111" y="370"/>
                  </a:cubicBezTo>
                  <a:cubicBezTo>
                    <a:pt x="255" y="465"/>
                    <a:pt x="413" y="519"/>
                    <a:pt x="582" y="519"/>
                  </a:cubicBezTo>
                  <a:cubicBezTo>
                    <a:pt x="614" y="519"/>
                    <a:pt x="647" y="517"/>
                    <a:pt x="680" y="513"/>
                  </a:cubicBezTo>
                  <a:cubicBezTo>
                    <a:pt x="777" y="501"/>
                    <a:pt x="858" y="455"/>
                    <a:pt x="877" y="349"/>
                  </a:cubicBezTo>
                  <a:cubicBezTo>
                    <a:pt x="897" y="243"/>
                    <a:pt x="833" y="174"/>
                    <a:pt x="751" y="124"/>
                  </a:cubicBezTo>
                  <a:cubicBezTo>
                    <a:pt x="621" y="46"/>
                    <a:pt x="478" y="8"/>
                    <a:pt x="305"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8"/>
            <p:cNvSpPr/>
            <p:nvPr/>
          </p:nvSpPr>
          <p:spPr>
            <a:xfrm>
              <a:off x="4975450" y="2198100"/>
              <a:ext cx="17425" cy="20475"/>
            </a:xfrm>
            <a:custGeom>
              <a:avLst/>
              <a:gdLst/>
              <a:ahLst/>
              <a:cxnLst/>
              <a:rect l="l" t="t" r="r" b="b"/>
              <a:pathLst>
                <a:path w="697" h="819" extrusionOk="0">
                  <a:moveTo>
                    <a:pt x="155" y="0"/>
                  </a:moveTo>
                  <a:cubicBezTo>
                    <a:pt x="130" y="0"/>
                    <a:pt x="103" y="7"/>
                    <a:pt x="77" y="24"/>
                  </a:cubicBezTo>
                  <a:cubicBezTo>
                    <a:pt x="18" y="63"/>
                    <a:pt x="1" y="123"/>
                    <a:pt x="6" y="209"/>
                  </a:cubicBezTo>
                  <a:cubicBezTo>
                    <a:pt x="10" y="225"/>
                    <a:pt x="16" y="261"/>
                    <a:pt x="29" y="292"/>
                  </a:cubicBezTo>
                  <a:cubicBezTo>
                    <a:pt x="105" y="477"/>
                    <a:pt x="206" y="644"/>
                    <a:pt x="374" y="759"/>
                  </a:cubicBezTo>
                  <a:cubicBezTo>
                    <a:pt x="433" y="799"/>
                    <a:pt x="484" y="819"/>
                    <a:pt x="527" y="819"/>
                  </a:cubicBezTo>
                  <a:cubicBezTo>
                    <a:pt x="564" y="819"/>
                    <a:pt x="596" y="805"/>
                    <a:pt x="625" y="778"/>
                  </a:cubicBezTo>
                  <a:cubicBezTo>
                    <a:pt x="691" y="717"/>
                    <a:pt x="697" y="636"/>
                    <a:pt x="632" y="525"/>
                  </a:cubicBezTo>
                  <a:cubicBezTo>
                    <a:pt x="572" y="420"/>
                    <a:pt x="504" y="319"/>
                    <a:pt x="436" y="217"/>
                  </a:cubicBezTo>
                  <a:cubicBezTo>
                    <a:pt x="391" y="150"/>
                    <a:pt x="336" y="91"/>
                    <a:pt x="270" y="44"/>
                  </a:cubicBezTo>
                  <a:cubicBezTo>
                    <a:pt x="233" y="17"/>
                    <a:pt x="195" y="0"/>
                    <a:pt x="155"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8"/>
            <p:cNvSpPr/>
            <p:nvPr/>
          </p:nvSpPr>
          <p:spPr>
            <a:xfrm>
              <a:off x="4984975" y="2263400"/>
              <a:ext cx="13675" cy="18575"/>
            </a:xfrm>
            <a:custGeom>
              <a:avLst/>
              <a:gdLst/>
              <a:ahLst/>
              <a:cxnLst/>
              <a:rect l="l" t="t" r="r" b="b"/>
              <a:pathLst>
                <a:path w="547" h="743" extrusionOk="0">
                  <a:moveTo>
                    <a:pt x="197" y="0"/>
                  </a:moveTo>
                  <a:cubicBezTo>
                    <a:pt x="181" y="0"/>
                    <a:pt x="164" y="3"/>
                    <a:pt x="147" y="7"/>
                  </a:cubicBezTo>
                  <a:cubicBezTo>
                    <a:pt x="50" y="34"/>
                    <a:pt x="0" y="133"/>
                    <a:pt x="4" y="292"/>
                  </a:cubicBezTo>
                  <a:cubicBezTo>
                    <a:pt x="5" y="474"/>
                    <a:pt x="77" y="615"/>
                    <a:pt x="233" y="709"/>
                  </a:cubicBezTo>
                  <a:cubicBezTo>
                    <a:pt x="269" y="731"/>
                    <a:pt x="304" y="742"/>
                    <a:pt x="339" y="742"/>
                  </a:cubicBezTo>
                  <a:cubicBezTo>
                    <a:pt x="374" y="742"/>
                    <a:pt x="409" y="731"/>
                    <a:pt x="442" y="707"/>
                  </a:cubicBezTo>
                  <a:cubicBezTo>
                    <a:pt x="508" y="660"/>
                    <a:pt x="546" y="595"/>
                    <a:pt x="531" y="514"/>
                  </a:cubicBezTo>
                  <a:cubicBezTo>
                    <a:pt x="509" y="394"/>
                    <a:pt x="483" y="275"/>
                    <a:pt x="421" y="169"/>
                  </a:cubicBezTo>
                  <a:cubicBezTo>
                    <a:pt x="357" y="58"/>
                    <a:pt x="280" y="0"/>
                    <a:pt x="197"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8"/>
            <p:cNvSpPr/>
            <p:nvPr/>
          </p:nvSpPr>
          <p:spPr>
            <a:xfrm>
              <a:off x="5023400" y="2225475"/>
              <a:ext cx="12250" cy="17800"/>
            </a:xfrm>
            <a:custGeom>
              <a:avLst/>
              <a:gdLst/>
              <a:ahLst/>
              <a:cxnLst/>
              <a:rect l="l" t="t" r="r" b="b"/>
              <a:pathLst>
                <a:path w="490" h="712" extrusionOk="0">
                  <a:moveTo>
                    <a:pt x="206" y="1"/>
                  </a:moveTo>
                  <a:cubicBezTo>
                    <a:pt x="139" y="1"/>
                    <a:pt x="76" y="45"/>
                    <a:pt x="40" y="129"/>
                  </a:cubicBezTo>
                  <a:cubicBezTo>
                    <a:pt x="11" y="199"/>
                    <a:pt x="1" y="273"/>
                    <a:pt x="22" y="350"/>
                  </a:cubicBezTo>
                  <a:cubicBezTo>
                    <a:pt x="43" y="429"/>
                    <a:pt x="75" y="504"/>
                    <a:pt x="114" y="574"/>
                  </a:cubicBezTo>
                  <a:cubicBezTo>
                    <a:pt x="163" y="665"/>
                    <a:pt x="229" y="712"/>
                    <a:pt x="304" y="712"/>
                  </a:cubicBezTo>
                  <a:cubicBezTo>
                    <a:pt x="319" y="712"/>
                    <a:pt x="334" y="710"/>
                    <a:pt x="349" y="706"/>
                  </a:cubicBezTo>
                  <a:cubicBezTo>
                    <a:pt x="438" y="684"/>
                    <a:pt x="490" y="598"/>
                    <a:pt x="488" y="463"/>
                  </a:cubicBezTo>
                  <a:cubicBezTo>
                    <a:pt x="472" y="332"/>
                    <a:pt x="444" y="194"/>
                    <a:pt x="355" y="82"/>
                  </a:cubicBezTo>
                  <a:cubicBezTo>
                    <a:pt x="312" y="27"/>
                    <a:pt x="258" y="1"/>
                    <a:pt x="206"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8"/>
            <p:cNvSpPr/>
            <p:nvPr/>
          </p:nvSpPr>
          <p:spPr>
            <a:xfrm>
              <a:off x="5017200" y="2184875"/>
              <a:ext cx="9150" cy="17200"/>
            </a:xfrm>
            <a:custGeom>
              <a:avLst/>
              <a:gdLst/>
              <a:ahLst/>
              <a:cxnLst/>
              <a:rect l="l" t="t" r="r" b="b"/>
              <a:pathLst>
                <a:path w="366" h="688" extrusionOk="0">
                  <a:moveTo>
                    <a:pt x="207" y="0"/>
                  </a:moveTo>
                  <a:cubicBezTo>
                    <a:pt x="139" y="0"/>
                    <a:pt x="81" y="56"/>
                    <a:pt x="45" y="160"/>
                  </a:cubicBezTo>
                  <a:cubicBezTo>
                    <a:pt x="4" y="277"/>
                    <a:pt x="1" y="398"/>
                    <a:pt x="18" y="518"/>
                  </a:cubicBezTo>
                  <a:cubicBezTo>
                    <a:pt x="33" y="628"/>
                    <a:pt x="87" y="687"/>
                    <a:pt x="159" y="688"/>
                  </a:cubicBezTo>
                  <a:cubicBezTo>
                    <a:pt x="160" y="688"/>
                    <a:pt x="160" y="688"/>
                    <a:pt x="161" y="688"/>
                  </a:cubicBezTo>
                  <a:cubicBezTo>
                    <a:pt x="230" y="688"/>
                    <a:pt x="295" y="631"/>
                    <a:pt x="319" y="531"/>
                  </a:cubicBezTo>
                  <a:cubicBezTo>
                    <a:pt x="342" y="431"/>
                    <a:pt x="353" y="327"/>
                    <a:pt x="365" y="254"/>
                  </a:cubicBezTo>
                  <a:cubicBezTo>
                    <a:pt x="366" y="105"/>
                    <a:pt x="320" y="23"/>
                    <a:pt x="238" y="4"/>
                  </a:cubicBezTo>
                  <a:cubicBezTo>
                    <a:pt x="228" y="2"/>
                    <a:pt x="217" y="0"/>
                    <a:pt x="207"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8"/>
            <p:cNvSpPr/>
            <p:nvPr/>
          </p:nvSpPr>
          <p:spPr>
            <a:xfrm>
              <a:off x="5050700" y="2213725"/>
              <a:ext cx="9350" cy="13975"/>
            </a:xfrm>
            <a:custGeom>
              <a:avLst/>
              <a:gdLst/>
              <a:ahLst/>
              <a:cxnLst/>
              <a:rect l="l" t="t" r="r" b="b"/>
              <a:pathLst>
                <a:path w="374" h="559" extrusionOk="0">
                  <a:moveTo>
                    <a:pt x="228" y="1"/>
                  </a:moveTo>
                  <a:cubicBezTo>
                    <a:pt x="181" y="1"/>
                    <a:pt x="140" y="27"/>
                    <a:pt x="108" y="70"/>
                  </a:cubicBezTo>
                  <a:cubicBezTo>
                    <a:pt x="45" y="154"/>
                    <a:pt x="9" y="250"/>
                    <a:pt x="3" y="356"/>
                  </a:cubicBezTo>
                  <a:cubicBezTo>
                    <a:pt x="0" y="403"/>
                    <a:pt x="14" y="446"/>
                    <a:pt x="43" y="485"/>
                  </a:cubicBezTo>
                  <a:cubicBezTo>
                    <a:pt x="79" y="533"/>
                    <a:pt x="121" y="558"/>
                    <a:pt x="162" y="558"/>
                  </a:cubicBezTo>
                  <a:cubicBezTo>
                    <a:pt x="204" y="558"/>
                    <a:pt x="244" y="532"/>
                    <a:pt x="276" y="479"/>
                  </a:cubicBezTo>
                  <a:cubicBezTo>
                    <a:pt x="333" y="385"/>
                    <a:pt x="361" y="279"/>
                    <a:pt x="371" y="181"/>
                  </a:cubicBezTo>
                  <a:cubicBezTo>
                    <a:pt x="373" y="101"/>
                    <a:pt x="354" y="42"/>
                    <a:pt x="288" y="14"/>
                  </a:cubicBezTo>
                  <a:cubicBezTo>
                    <a:pt x="267" y="5"/>
                    <a:pt x="247" y="1"/>
                    <a:pt x="228"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8"/>
            <p:cNvSpPr/>
            <p:nvPr/>
          </p:nvSpPr>
          <p:spPr>
            <a:xfrm>
              <a:off x="4987925" y="2190825"/>
              <a:ext cx="8600" cy="12725"/>
            </a:xfrm>
            <a:custGeom>
              <a:avLst/>
              <a:gdLst/>
              <a:ahLst/>
              <a:cxnLst/>
              <a:rect l="l" t="t" r="r" b="b"/>
              <a:pathLst>
                <a:path w="344" h="509" extrusionOk="0">
                  <a:moveTo>
                    <a:pt x="183" y="0"/>
                  </a:moveTo>
                  <a:cubicBezTo>
                    <a:pt x="144" y="0"/>
                    <a:pt x="104" y="21"/>
                    <a:pt x="74" y="62"/>
                  </a:cubicBezTo>
                  <a:cubicBezTo>
                    <a:pt x="0" y="161"/>
                    <a:pt x="1" y="337"/>
                    <a:pt x="75" y="436"/>
                  </a:cubicBezTo>
                  <a:cubicBezTo>
                    <a:pt x="107" y="478"/>
                    <a:pt x="146" y="509"/>
                    <a:pt x="197" y="509"/>
                  </a:cubicBezTo>
                  <a:cubicBezTo>
                    <a:pt x="204" y="509"/>
                    <a:pt x="212" y="508"/>
                    <a:pt x="220" y="507"/>
                  </a:cubicBezTo>
                  <a:cubicBezTo>
                    <a:pt x="291" y="494"/>
                    <a:pt x="324" y="442"/>
                    <a:pt x="337" y="376"/>
                  </a:cubicBezTo>
                  <a:cubicBezTo>
                    <a:pt x="342" y="348"/>
                    <a:pt x="342" y="319"/>
                    <a:pt x="343" y="307"/>
                  </a:cubicBezTo>
                  <a:cubicBezTo>
                    <a:pt x="342" y="215"/>
                    <a:pt x="336" y="140"/>
                    <a:pt x="297" y="73"/>
                  </a:cubicBezTo>
                  <a:cubicBezTo>
                    <a:pt x="268" y="25"/>
                    <a:pt x="226" y="0"/>
                    <a:pt x="183"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8"/>
            <p:cNvSpPr/>
            <p:nvPr/>
          </p:nvSpPr>
          <p:spPr>
            <a:xfrm>
              <a:off x="4957775" y="2235025"/>
              <a:ext cx="12800" cy="8125"/>
            </a:xfrm>
            <a:custGeom>
              <a:avLst/>
              <a:gdLst/>
              <a:ahLst/>
              <a:cxnLst/>
              <a:rect l="l" t="t" r="r" b="b"/>
              <a:pathLst>
                <a:path w="512" h="325" extrusionOk="0">
                  <a:moveTo>
                    <a:pt x="277" y="0"/>
                  </a:moveTo>
                  <a:cubicBezTo>
                    <a:pt x="204" y="3"/>
                    <a:pt x="141" y="4"/>
                    <a:pt x="87" y="44"/>
                  </a:cubicBezTo>
                  <a:cubicBezTo>
                    <a:pt x="7" y="102"/>
                    <a:pt x="0" y="200"/>
                    <a:pt x="74" y="265"/>
                  </a:cubicBezTo>
                  <a:cubicBezTo>
                    <a:pt x="117" y="303"/>
                    <a:pt x="202" y="324"/>
                    <a:pt x="280" y="324"/>
                  </a:cubicBezTo>
                  <a:cubicBezTo>
                    <a:pt x="333" y="324"/>
                    <a:pt x="383" y="314"/>
                    <a:pt x="415" y="293"/>
                  </a:cubicBezTo>
                  <a:cubicBezTo>
                    <a:pt x="476" y="252"/>
                    <a:pt x="511" y="191"/>
                    <a:pt x="502" y="116"/>
                  </a:cubicBezTo>
                  <a:cubicBezTo>
                    <a:pt x="490" y="33"/>
                    <a:pt x="426" y="9"/>
                    <a:pt x="352" y="3"/>
                  </a:cubicBezTo>
                  <a:cubicBezTo>
                    <a:pt x="323" y="1"/>
                    <a:pt x="295" y="1"/>
                    <a:pt x="277"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8"/>
            <p:cNvSpPr/>
            <p:nvPr/>
          </p:nvSpPr>
          <p:spPr>
            <a:xfrm>
              <a:off x="4963525" y="2213425"/>
              <a:ext cx="12225" cy="8975"/>
            </a:xfrm>
            <a:custGeom>
              <a:avLst/>
              <a:gdLst/>
              <a:ahLst/>
              <a:cxnLst/>
              <a:rect l="l" t="t" r="r" b="b"/>
              <a:pathLst>
                <a:path w="489" h="359" extrusionOk="0">
                  <a:moveTo>
                    <a:pt x="284" y="1"/>
                  </a:moveTo>
                  <a:cubicBezTo>
                    <a:pt x="207" y="16"/>
                    <a:pt x="128" y="44"/>
                    <a:pt x="66" y="109"/>
                  </a:cubicBezTo>
                  <a:cubicBezTo>
                    <a:pt x="25" y="153"/>
                    <a:pt x="1" y="205"/>
                    <a:pt x="27" y="266"/>
                  </a:cubicBezTo>
                  <a:cubicBezTo>
                    <a:pt x="52" y="325"/>
                    <a:pt x="99" y="355"/>
                    <a:pt x="160" y="358"/>
                  </a:cubicBezTo>
                  <a:cubicBezTo>
                    <a:pt x="167" y="358"/>
                    <a:pt x="173" y="358"/>
                    <a:pt x="180" y="358"/>
                  </a:cubicBezTo>
                  <a:cubicBezTo>
                    <a:pt x="267" y="358"/>
                    <a:pt x="345" y="327"/>
                    <a:pt x="410" y="267"/>
                  </a:cubicBezTo>
                  <a:cubicBezTo>
                    <a:pt x="458" y="222"/>
                    <a:pt x="488" y="164"/>
                    <a:pt x="460" y="97"/>
                  </a:cubicBezTo>
                  <a:cubicBezTo>
                    <a:pt x="430" y="25"/>
                    <a:pt x="366" y="2"/>
                    <a:pt x="284"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8"/>
            <p:cNvSpPr/>
            <p:nvPr/>
          </p:nvSpPr>
          <p:spPr>
            <a:xfrm>
              <a:off x="5056200" y="2200475"/>
              <a:ext cx="11025" cy="7500"/>
            </a:xfrm>
            <a:custGeom>
              <a:avLst/>
              <a:gdLst/>
              <a:ahLst/>
              <a:cxnLst/>
              <a:rect l="l" t="t" r="r" b="b"/>
              <a:pathLst>
                <a:path w="441" h="300" extrusionOk="0">
                  <a:moveTo>
                    <a:pt x="247" y="1"/>
                  </a:moveTo>
                  <a:cubicBezTo>
                    <a:pt x="192" y="2"/>
                    <a:pt x="153" y="4"/>
                    <a:pt x="117" y="24"/>
                  </a:cubicBezTo>
                  <a:cubicBezTo>
                    <a:pt x="48" y="60"/>
                    <a:pt x="0" y="145"/>
                    <a:pt x="20" y="208"/>
                  </a:cubicBezTo>
                  <a:cubicBezTo>
                    <a:pt x="42" y="284"/>
                    <a:pt x="100" y="300"/>
                    <a:pt x="166" y="300"/>
                  </a:cubicBezTo>
                  <a:cubicBezTo>
                    <a:pt x="172" y="300"/>
                    <a:pt x="177" y="300"/>
                    <a:pt x="183" y="300"/>
                  </a:cubicBezTo>
                  <a:cubicBezTo>
                    <a:pt x="247" y="296"/>
                    <a:pt x="308" y="283"/>
                    <a:pt x="362" y="250"/>
                  </a:cubicBezTo>
                  <a:cubicBezTo>
                    <a:pt x="408" y="221"/>
                    <a:pt x="440" y="180"/>
                    <a:pt x="432" y="121"/>
                  </a:cubicBezTo>
                  <a:cubicBezTo>
                    <a:pt x="424" y="65"/>
                    <a:pt x="385" y="30"/>
                    <a:pt x="334" y="14"/>
                  </a:cubicBezTo>
                  <a:cubicBezTo>
                    <a:pt x="302" y="4"/>
                    <a:pt x="267" y="4"/>
                    <a:pt x="247"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8"/>
            <p:cNvSpPr/>
            <p:nvPr/>
          </p:nvSpPr>
          <p:spPr>
            <a:xfrm>
              <a:off x="5000525" y="2225325"/>
              <a:ext cx="8725" cy="8650"/>
            </a:xfrm>
            <a:custGeom>
              <a:avLst/>
              <a:gdLst/>
              <a:ahLst/>
              <a:cxnLst/>
              <a:rect l="l" t="t" r="r" b="b"/>
              <a:pathLst>
                <a:path w="349" h="346" extrusionOk="0">
                  <a:moveTo>
                    <a:pt x="136" y="1"/>
                  </a:moveTo>
                  <a:cubicBezTo>
                    <a:pt x="63" y="1"/>
                    <a:pt x="8" y="56"/>
                    <a:pt x="4" y="132"/>
                  </a:cubicBezTo>
                  <a:cubicBezTo>
                    <a:pt x="1" y="231"/>
                    <a:pt x="112" y="345"/>
                    <a:pt x="215" y="345"/>
                  </a:cubicBezTo>
                  <a:cubicBezTo>
                    <a:pt x="288" y="345"/>
                    <a:pt x="343" y="291"/>
                    <a:pt x="346" y="214"/>
                  </a:cubicBezTo>
                  <a:cubicBezTo>
                    <a:pt x="348" y="115"/>
                    <a:pt x="237" y="1"/>
                    <a:pt x="136"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8"/>
            <p:cNvSpPr/>
            <p:nvPr/>
          </p:nvSpPr>
          <p:spPr>
            <a:xfrm>
              <a:off x="5004000" y="2188375"/>
              <a:ext cx="7775" cy="7325"/>
            </a:xfrm>
            <a:custGeom>
              <a:avLst/>
              <a:gdLst/>
              <a:ahLst/>
              <a:cxnLst/>
              <a:rect l="l" t="t" r="r" b="b"/>
              <a:pathLst>
                <a:path w="311" h="293" extrusionOk="0">
                  <a:moveTo>
                    <a:pt x="189" y="0"/>
                  </a:moveTo>
                  <a:cubicBezTo>
                    <a:pt x="187" y="0"/>
                    <a:pt x="185" y="0"/>
                    <a:pt x="182" y="0"/>
                  </a:cubicBezTo>
                  <a:cubicBezTo>
                    <a:pt x="99" y="3"/>
                    <a:pt x="1" y="105"/>
                    <a:pt x="3" y="192"/>
                  </a:cubicBezTo>
                  <a:cubicBezTo>
                    <a:pt x="12" y="250"/>
                    <a:pt x="48" y="289"/>
                    <a:pt x="115" y="292"/>
                  </a:cubicBezTo>
                  <a:cubicBezTo>
                    <a:pt x="117" y="292"/>
                    <a:pt x="118" y="292"/>
                    <a:pt x="120" y="292"/>
                  </a:cubicBezTo>
                  <a:cubicBezTo>
                    <a:pt x="206" y="292"/>
                    <a:pt x="310" y="183"/>
                    <a:pt x="300" y="100"/>
                  </a:cubicBezTo>
                  <a:cubicBezTo>
                    <a:pt x="293" y="34"/>
                    <a:pt x="252" y="0"/>
                    <a:pt x="189"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8"/>
            <p:cNvSpPr/>
            <p:nvPr/>
          </p:nvSpPr>
          <p:spPr>
            <a:xfrm>
              <a:off x="5011900" y="2261900"/>
              <a:ext cx="7050" cy="7525"/>
            </a:xfrm>
            <a:custGeom>
              <a:avLst/>
              <a:gdLst/>
              <a:ahLst/>
              <a:cxnLst/>
              <a:rect l="l" t="t" r="r" b="b"/>
              <a:pathLst>
                <a:path w="282" h="301" extrusionOk="0">
                  <a:moveTo>
                    <a:pt x="156" y="1"/>
                  </a:moveTo>
                  <a:cubicBezTo>
                    <a:pt x="84" y="1"/>
                    <a:pt x="10" y="80"/>
                    <a:pt x="5" y="162"/>
                  </a:cubicBezTo>
                  <a:cubicBezTo>
                    <a:pt x="1" y="235"/>
                    <a:pt x="58" y="300"/>
                    <a:pt x="126" y="300"/>
                  </a:cubicBezTo>
                  <a:cubicBezTo>
                    <a:pt x="198" y="300"/>
                    <a:pt x="274" y="220"/>
                    <a:pt x="278" y="141"/>
                  </a:cubicBezTo>
                  <a:cubicBezTo>
                    <a:pt x="281" y="67"/>
                    <a:pt x="223" y="2"/>
                    <a:pt x="156"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8"/>
            <p:cNvSpPr/>
            <p:nvPr/>
          </p:nvSpPr>
          <p:spPr>
            <a:xfrm>
              <a:off x="5031250" y="2244600"/>
              <a:ext cx="7300" cy="7050"/>
            </a:xfrm>
            <a:custGeom>
              <a:avLst/>
              <a:gdLst/>
              <a:ahLst/>
              <a:cxnLst/>
              <a:rect l="l" t="t" r="r" b="b"/>
              <a:pathLst>
                <a:path w="292" h="282" extrusionOk="0">
                  <a:moveTo>
                    <a:pt x="161" y="0"/>
                  </a:moveTo>
                  <a:cubicBezTo>
                    <a:pt x="158" y="0"/>
                    <a:pt x="155" y="0"/>
                    <a:pt x="152" y="1"/>
                  </a:cubicBezTo>
                  <a:cubicBezTo>
                    <a:pt x="70" y="6"/>
                    <a:pt x="0" y="81"/>
                    <a:pt x="4" y="159"/>
                  </a:cubicBezTo>
                  <a:cubicBezTo>
                    <a:pt x="6" y="229"/>
                    <a:pt x="63" y="282"/>
                    <a:pt x="133" y="282"/>
                  </a:cubicBezTo>
                  <a:cubicBezTo>
                    <a:pt x="135" y="282"/>
                    <a:pt x="138" y="282"/>
                    <a:pt x="141" y="282"/>
                  </a:cubicBezTo>
                  <a:cubicBezTo>
                    <a:pt x="222" y="278"/>
                    <a:pt x="292" y="202"/>
                    <a:pt x="289" y="123"/>
                  </a:cubicBezTo>
                  <a:cubicBezTo>
                    <a:pt x="285" y="51"/>
                    <a:pt x="230" y="0"/>
                    <a:pt x="161"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8"/>
            <p:cNvSpPr/>
            <p:nvPr/>
          </p:nvSpPr>
          <p:spPr>
            <a:xfrm>
              <a:off x="5043875" y="2201975"/>
              <a:ext cx="7925" cy="6800"/>
            </a:xfrm>
            <a:custGeom>
              <a:avLst/>
              <a:gdLst/>
              <a:ahLst/>
              <a:cxnLst/>
              <a:rect l="l" t="t" r="r" b="b"/>
              <a:pathLst>
                <a:path w="317" h="272" extrusionOk="0">
                  <a:moveTo>
                    <a:pt x="192" y="0"/>
                  </a:moveTo>
                  <a:cubicBezTo>
                    <a:pt x="107" y="0"/>
                    <a:pt x="12" y="75"/>
                    <a:pt x="5" y="148"/>
                  </a:cubicBezTo>
                  <a:cubicBezTo>
                    <a:pt x="0" y="212"/>
                    <a:pt x="53" y="269"/>
                    <a:pt x="121" y="271"/>
                  </a:cubicBezTo>
                  <a:cubicBezTo>
                    <a:pt x="123" y="271"/>
                    <a:pt x="124" y="271"/>
                    <a:pt x="125" y="271"/>
                  </a:cubicBezTo>
                  <a:cubicBezTo>
                    <a:pt x="207" y="271"/>
                    <a:pt x="302" y="195"/>
                    <a:pt x="309" y="123"/>
                  </a:cubicBezTo>
                  <a:cubicBezTo>
                    <a:pt x="316" y="57"/>
                    <a:pt x="264" y="1"/>
                    <a:pt x="195" y="0"/>
                  </a:cubicBezTo>
                  <a:cubicBezTo>
                    <a:pt x="194" y="0"/>
                    <a:pt x="193" y="0"/>
                    <a:pt x="192"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8"/>
            <p:cNvSpPr/>
            <p:nvPr/>
          </p:nvSpPr>
          <p:spPr>
            <a:xfrm>
              <a:off x="5001400" y="2270625"/>
              <a:ext cx="5800" cy="6125"/>
            </a:xfrm>
            <a:custGeom>
              <a:avLst/>
              <a:gdLst/>
              <a:ahLst/>
              <a:cxnLst/>
              <a:rect l="l" t="t" r="r" b="b"/>
              <a:pathLst>
                <a:path w="232" h="245" extrusionOk="0">
                  <a:moveTo>
                    <a:pt x="111" y="0"/>
                  </a:moveTo>
                  <a:cubicBezTo>
                    <a:pt x="49" y="0"/>
                    <a:pt x="1" y="57"/>
                    <a:pt x="1" y="124"/>
                  </a:cubicBezTo>
                  <a:cubicBezTo>
                    <a:pt x="1" y="192"/>
                    <a:pt x="49" y="244"/>
                    <a:pt x="109" y="244"/>
                  </a:cubicBezTo>
                  <a:cubicBezTo>
                    <a:pt x="112" y="244"/>
                    <a:pt x="115" y="244"/>
                    <a:pt x="118" y="244"/>
                  </a:cubicBezTo>
                  <a:cubicBezTo>
                    <a:pt x="179" y="240"/>
                    <a:pt x="231" y="178"/>
                    <a:pt x="224" y="111"/>
                  </a:cubicBezTo>
                  <a:cubicBezTo>
                    <a:pt x="218" y="46"/>
                    <a:pt x="182" y="4"/>
                    <a:pt x="116" y="0"/>
                  </a:cubicBezTo>
                  <a:cubicBezTo>
                    <a:pt x="114" y="0"/>
                    <a:pt x="112" y="0"/>
                    <a:pt x="111"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0"/>
        <p:cNvGrpSpPr/>
        <p:nvPr/>
      </p:nvGrpSpPr>
      <p:grpSpPr>
        <a:xfrm>
          <a:off x="0" y="0"/>
          <a:ext cx="0" cy="0"/>
          <a:chOff x="0" y="0"/>
          <a:chExt cx="0" cy="0"/>
        </a:xfrm>
      </p:grpSpPr>
      <p:sp>
        <p:nvSpPr>
          <p:cNvPr id="51" name="Google Shape;51;p3"/>
          <p:cNvSpPr txBox="1">
            <a:spLocks noGrp="1"/>
          </p:cNvSpPr>
          <p:nvPr>
            <p:ph type="title"/>
          </p:nvPr>
        </p:nvSpPr>
        <p:spPr>
          <a:xfrm>
            <a:off x="713225" y="2302475"/>
            <a:ext cx="4041000" cy="5610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3600">
                <a:solidFill>
                  <a:schemeClr val="lt1"/>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52" name="Google Shape;52;p3"/>
          <p:cNvSpPr txBox="1">
            <a:spLocks noGrp="1"/>
          </p:cNvSpPr>
          <p:nvPr>
            <p:ph type="subTitle" idx="1"/>
          </p:nvPr>
        </p:nvSpPr>
        <p:spPr>
          <a:xfrm>
            <a:off x="713225" y="2899850"/>
            <a:ext cx="2827200" cy="7008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600"/>
              <a:buNone/>
              <a:defRPr>
                <a:solidFill>
                  <a:schemeClr val="lt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53" name="Google Shape;53;p3"/>
          <p:cNvSpPr txBox="1">
            <a:spLocks noGrp="1"/>
          </p:cNvSpPr>
          <p:nvPr>
            <p:ph type="title" idx="2" hasCustomPrompt="1"/>
          </p:nvPr>
        </p:nvSpPr>
        <p:spPr>
          <a:xfrm>
            <a:off x="725972" y="1194350"/>
            <a:ext cx="4041300" cy="961800"/>
          </a:xfrm>
          <a:prstGeom prst="rect">
            <a:avLst/>
          </a:prstGeom>
        </p:spPr>
        <p:txBody>
          <a:bodyPr spcFirstLastPara="1" wrap="square" lIns="91425" tIns="91425" rIns="91425" bIns="91425" anchor="ctr" anchorCtr="0">
            <a:noAutofit/>
          </a:bodyPr>
          <a:lstStyle>
            <a:lvl1pPr lvl="0" rtl="0">
              <a:spcBef>
                <a:spcPts val="0"/>
              </a:spcBef>
              <a:spcAft>
                <a:spcPts val="0"/>
              </a:spcAft>
              <a:buSzPts val="12000"/>
              <a:buNone/>
              <a:defRPr sz="9600">
                <a:solidFill>
                  <a:schemeClr val="accent1"/>
                </a:solidFill>
              </a:defRPr>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grpSp>
        <p:nvGrpSpPr>
          <p:cNvPr id="54" name="Google Shape;54;p3"/>
          <p:cNvGrpSpPr/>
          <p:nvPr/>
        </p:nvGrpSpPr>
        <p:grpSpPr>
          <a:xfrm>
            <a:off x="-137" y="45"/>
            <a:ext cx="9143950" cy="5158652"/>
            <a:chOff x="2530675" y="865825"/>
            <a:chExt cx="1090825" cy="615400"/>
          </a:xfrm>
        </p:grpSpPr>
        <p:sp>
          <p:nvSpPr>
            <p:cNvPr id="55" name="Google Shape;55;p3"/>
            <p:cNvSpPr/>
            <p:nvPr/>
          </p:nvSpPr>
          <p:spPr>
            <a:xfrm>
              <a:off x="3453400" y="1304975"/>
              <a:ext cx="168100" cy="174450"/>
            </a:xfrm>
            <a:custGeom>
              <a:avLst/>
              <a:gdLst/>
              <a:ahLst/>
              <a:cxnLst/>
              <a:rect l="l" t="t" r="r" b="b"/>
              <a:pathLst>
                <a:path w="6724" h="6978" extrusionOk="0">
                  <a:moveTo>
                    <a:pt x="6199" y="0"/>
                  </a:moveTo>
                  <a:cubicBezTo>
                    <a:pt x="6032" y="0"/>
                    <a:pt x="5859" y="20"/>
                    <a:pt x="5682" y="60"/>
                  </a:cubicBezTo>
                  <a:cubicBezTo>
                    <a:pt x="4750" y="267"/>
                    <a:pt x="4112" y="833"/>
                    <a:pt x="3792" y="1726"/>
                  </a:cubicBezTo>
                  <a:cubicBezTo>
                    <a:pt x="3663" y="2086"/>
                    <a:pt x="3438" y="2359"/>
                    <a:pt x="3178" y="2617"/>
                  </a:cubicBezTo>
                  <a:cubicBezTo>
                    <a:pt x="3052" y="2744"/>
                    <a:pt x="2915" y="2860"/>
                    <a:pt x="2791" y="2988"/>
                  </a:cubicBezTo>
                  <a:cubicBezTo>
                    <a:pt x="2662" y="3117"/>
                    <a:pt x="2512" y="3207"/>
                    <a:pt x="2350" y="3286"/>
                  </a:cubicBezTo>
                  <a:cubicBezTo>
                    <a:pt x="1923" y="3495"/>
                    <a:pt x="1497" y="3704"/>
                    <a:pt x="1120" y="3999"/>
                  </a:cubicBezTo>
                  <a:cubicBezTo>
                    <a:pt x="121" y="4779"/>
                    <a:pt x="1" y="6062"/>
                    <a:pt x="446" y="6978"/>
                  </a:cubicBezTo>
                  <a:lnTo>
                    <a:pt x="6723" y="6978"/>
                  </a:lnTo>
                  <a:lnTo>
                    <a:pt x="6723" y="69"/>
                  </a:lnTo>
                  <a:cubicBezTo>
                    <a:pt x="6554" y="23"/>
                    <a:pt x="6379" y="0"/>
                    <a:pt x="6199"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3497800" y="886575"/>
              <a:ext cx="102300" cy="99350"/>
            </a:xfrm>
            <a:custGeom>
              <a:avLst/>
              <a:gdLst/>
              <a:ahLst/>
              <a:cxnLst/>
              <a:rect l="l" t="t" r="r" b="b"/>
              <a:pathLst>
                <a:path w="4092" h="3974" extrusionOk="0">
                  <a:moveTo>
                    <a:pt x="1272" y="0"/>
                  </a:moveTo>
                  <a:cubicBezTo>
                    <a:pt x="1192" y="0"/>
                    <a:pt x="1136" y="31"/>
                    <a:pt x="1109" y="84"/>
                  </a:cubicBezTo>
                  <a:cubicBezTo>
                    <a:pt x="1077" y="147"/>
                    <a:pt x="1115" y="256"/>
                    <a:pt x="1214" y="337"/>
                  </a:cubicBezTo>
                  <a:cubicBezTo>
                    <a:pt x="1298" y="405"/>
                    <a:pt x="1390" y="467"/>
                    <a:pt x="1484" y="520"/>
                  </a:cubicBezTo>
                  <a:cubicBezTo>
                    <a:pt x="1657" y="616"/>
                    <a:pt x="1837" y="701"/>
                    <a:pt x="2011" y="795"/>
                  </a:cubicBezTo>
                  <a:cubicBezTo>
                    <a:pt x="2077" y="831"/>
                    <a:pt x="2137" y="878"/>
                    <a:pt x="2199" y="920"/>
                  </a:cubicBezTo>
                  <a:cubicBezTo>
                    <a:pt x="2195" y="934"/>
                    <a:pt x="2191" y="947"/>
                    <a:pt x="2186" y="961"/>
                  </a:cubicBezTo>
                  <a:cubicBezTo>
                    <a:pt x="2089" y="948"/>
                    <a:pt x="1989" y="950"/>
                    <a:pt x="1897" y="922"/>
                  </a:cubicBezTo>
                  <a:cubicBezTo>
                    <a:pt x="1708" y="866"/>
                    <a:pt x="1525" y="786"/>
                    <a:pt x="1335" y="731"/>
                  </a:cubicBezTo>
                  <a:cubicBezTo>
                    <a:pt x="1152" y="677"/>
                    <a:pt x="963" y="632"/>
                    <a:pt x="774" y="604"/>
                  </a:cubicBezTo>
                  <a:cubicBezTo>
                    <a:pt x="757" y="602"/>
                    <a:pt x="739" y="601"/>
                    <a:pt x="720" y="601"/>
                  </a:cubicBezTo>
                  <a:cubicBezTo>
                    <a:pt x="643" y="601"/>
                    <a:pt x="561" y="621"/>
                    <a:pt x="488" y="646"/>
                  </a:cubicBezTo>
                  <a:cubicBezTo>
                    <a:pt x="315" y="705"/>
                    <a:pt x="279" y="871"/>
                    <a:pt x="405" y="1004"/>
                  </a:cubicBezTo>
                  <a:cubicBezTo>
                    <a:pt x="529" y="1136"/>
                    <a:pt x="691" y="1208"/>
                    <a:pt x="861" y="1258"/>
                  </a:cubicBezTo>
                  <a:cubicBezTo>
                    <a:pt x="1059" y="1315"/>
                    <a:pt x="1260" y="1363"/>
                    <a:pt x="1459" y="1417"/>
                  </a:cubicBezTo>
                  <a:cubicBezTo>
                    <a:pt x="1510" y="1430"/>
                    <a:pt x="1562" y="1445"/>
                    <a:pt x="1610" y="1466"/>
                  </a:cubicBezTo>
                  <a:cubicBezTo>
                    <a:pt x="1633" y="1476"/>
                    <a:pt x="1662" y="1503"/>
                    <a:pt x="1662" y="1522"/>
                  </a:cubicBezTo>
                  <a:cubicBezTo>
                    <a:pt x="1662" y="1542"/>
                    <a:pt x="1634" y="1571"/>
                    <a:pt x="1613" y="1581"/>
                  </a:cubicBezTo>
                  <a:cubicBezTo>
                    <a:pt x="1557" y="1605"/>
                    <a:pt x="1498" y="1630"/>
                    <a:pt x="1439" y="1638"/>
                  </a:cubicBezTo>
                  <a:cubicBezTo>
                    <a:pt x="1309" y="1656"/>
                    <a:pt x="1178" y="1675"/>
                    <a:pt x="1048" y="1675"/>
                  </a:cubicBezTo>
                  <a:cubicBezTo>
                    <a:pt x="1042" y="1675"/>
                    <a:pt x="1037" y="1675"/>
                    <a:pt x="1031" y="1675"/>
                  </a:cubicBezTo>
                  <a:cubicBezTo>
                    <a:pt x="1019" y="1675"/>
                    <a:pt x="1007" y="1675"/>
                    <a:pt x="994" y="1675"/>
                  </a:cubicBezTo>
                  <a:cubicBezTo>
                    <a:pt x="718" y="1675"/>
                    <a:pt x="452" y="1722"/>
                    <a:pt x="203" y="1846"/>
                  </a:cubicBezTo>
                  <a:cubicBezTo>
                    <a:pt x="127" y="1884"/>
                    <a:pt x="68" y="1957"/>
                    <a:pt x="1" y="2015"/>
                  </a:cubicBezTo>
                  <a:lnTo>
                    <a:pt x="1" y="2081"/>
                  </a:lnTo>
                  <a:cubicBezTo>
                    <a:pt x="143" y="2249"/>
                    <a:pt x="346" y="2266"/>
                    <a:pt x="542" y="2281"/>
                  </a:cubicBezTo>
                  <a:cubicBezTo>
                    <a:pt x="611" y="2286"/>
                    <a:pt x="679" y="2288"/>
                    <a:pt x="748" y="2288"/>
                  </a:cubicBezTo>
                  <a:cubicBezTo>
                    <a:pt x="860" y="2288"/>
                    <a:pt x="973" y="2284"/>
                    <a:pt x="1084" y="2284"/>
                  </a:cubicBezTo>
                  <a:lnTo>
                    <a:pt x="1181" y="2284"/>
                  </a:lnTo>
                  <a:cubicBezTo>
                    <a:pt x="1187" y="2292"/>
                    <a:pt x="1191" y="2300"/>
                    <a:pt x="1196" y="2309"/>
                  </a:cubicBezTo>
                  <a:cubicBezTo>
                    <a:pt x="1123" y="2401"/>
                    <a:pt x="1053" y="2496"/>
                    <a:pt x="976" y="2585"/>
                  </a:cubicBezTo>
                  <a:cubicBezTo>
                    <a:pt x="796" y="2794"/>
                    <a:pt x="606" y="2997"/>
                    <a:pt x="501" y="3258"/>
                  </a:cubicBezTo>
                  <a:cubicBezTo>
                    <a:pt x="464" y="3350"/>
                    <a:pt x="431" y="3447"/>
                    <a:pt x="415" y="3545"/>
                  </a:cubicBezTo>
                  <a:cubicBezTo>
                    <a:pt x="394" y="3669"/>
                    <a:pt x="451" y="3741"/>
                    <a:pt x="554" y="3741"/>
                  </a:cubicBezTo>
                  <a:cubicBezTo>
                    <a:pt x="576" y="3741"/>
                    <a:pt x="600" y="3738"/>
                    <a:pt x="625" y="3731"/>
                  </a:cubicBezTo>
                  <a:cubicBezTo>
                    <a:pt x="684" y="3716"/>
                    <a:pt x="740" y="3688"/>
                    <a:pt x="793" y="3658"/>
                  </a:cubicBezTo>
                  <a:cubicBezTo>
                    <a:pt x="1181" y="3432"/>
                    <a:pt x="1483" y="3115"/>
                    <a:pt x="1739" y="2750"/>
                  </a:cubicBezTo>
                  <a:cubicBezTo>
                    <a:pt x="1783" y="2689"/>
                    <a:pt x="1829" y="2628"/>
                    <a:pt x="1876" y="2570"/>
                  </a:cubicBezTo>
                  <a:cubicBezTo>
                    <a:pt x="1895" y="2548"/>
                    <a:pt x="1919" y="2531"/>
                    <a:pt x="1958" y="2497"/>
                  </a:cubicBezTo>
                  <a:cubicBezTo>
                    <a:pt x="1966" y="2551"/>
                    <a:pt x="1978" y="2585"/>
                    <a:pt x="1975" y="2617"/>
                  </a:cubicBezTo>
                  <a:cubicBezTo>
                    <a:pt x="1958" y="2812"/>
                    <a:pt x="1927" y="3005"/>
                    <a:pt x="1921" y="3199"/>
                  </a:cubicBezTo>
                  <a:cubicBezTo>
                    <a:pt x="1916" y="3374"/>
                    <a:pt x="1923" y="3551"/>
                    <a:pt x="1953" y="3722"/>
                  </a:cubicBezTo>
                  <a:cubicBezTo>
                    <a:pt x="1969" y="3811"/>
                    <a:pt x="2045" y="3890"/>
                    <a:pt x="2094" y="3973"/>
                  </a:cubicBezTo>
                  <a:lnTo>
                    <a:pt x="2228" y="3973"/>
                  </a:lnTo>
                  <a:cubicBezTo>
                    <a:pt x="2323" y="3908"/>
                    <a:pt x="2369" y="3811"/>
                    <a:pt x="2405" y="3706"/>
                  </a:cubicBezTo>
                  <a:cubicBezTo>
                    <a:pt x="2518" y="3374"/>
                    <a:pt x="2573" y="3030"/>
                    <a:pt x="2617" y="2683"/>
                  </a:cubicBezTo>
                  <a:cubicBezTo>
                    <a:pt x="2632" y="2563"/>
                    <a:pt x="2661" y="2443"/>
                    <a:pt x="2691" y="2325"/>
                  </a:cubicBezTo>
                  <a:cubicBezTo>
                    <a:pt x="2697" y="2298"/>
                    <a:pt x="2734" y="2280"/>
                    <a:pt x="2756" y="2258"/>
                  </a:cubicBezTo>
                  <a:cubicBezTo>
                    <a:pt x="2776" y="2280"/>
                    <a:pt x="2807" y="2298"/>
                    <a:pt x="2814" y="2324"/>
                  </a:cubicBezTo>
                  <a:cubicBezTo>
                    <a:pt x="2850" y="2461"/>
                    <a:pt x="2879" y="2600"/>
                    <a:pt x="2913" y="2738"/>
                  </a:cubicBezTo>
                  <a:cubicBezTo>
                    <a:pt x="2944" y="2870"/>
                    <a:pt x="2973" y="3004"/>
                    <a:pt x="3015" y="3133"/>
                  </a:cubicBezTo>
                  <a:cubicBezTo>
                    <a:pt x="3038" y="3207"/>
                    <a:pt x="3095" y="3261"/>
                    <a:pt x="3179" y="3271"/>
                  </a:cubicBezTo>
                  <a:cubicBezTo>
                    <a:pt x="3193" y="3273"/>
                    <a:pt x="3206" y="3274"/>
                    <a:pt x="3218" y="3274"/>
                  </a:cubicBezTo>
                  <a:cubicBezTo>
                    <a:pt x="3334" y="3274"/>
                    <a:pt x="3406" y="3201"/>
                    <a:pt x="3415" y="3056"/>
                  </a:cubicBezTo>
                  <a:cubicBezTo>
                    <a:pt x="3423" y="2929"/>
                    <a:pt x="3423" y="2799"/>
                    <a:pt x="3408" y="2672"/>
                  </a:cubicBezTo>
                  <a:cubicBezTo>
                    <a:pt x="3382" y="2459"/>
                    <a:pt x="3341" y="2248"/>
                    <a:pt x="3311" y="2036"/>
                  </a:cubicBezTo>
                  <a:cubicBezTo>
                    <a:pt x="3303" y="1986"/>
                    <a:pt x="3309" y="1934"/>
                    <a:pt x="3309" y="1884"/>
                  </a:cubicBezTo>
                  <a:lnTo>
                    <a:pt x="3342" y="1871"/>
                  </a:lnTo>
                  <a:cubicBezTo>
                    <a:pt x="3373" y="1903"/>
                    <a:pt x="3411" y="1931"/>
                    <a:pt x="3433" y="1968"/>
                  </a:cubicBezTo>
                  <a:cubicBezTo>
                    <a:pt x="3492" y="2072"/>
                    <a:pt x="3543" y="2181"/>
                    <a:pt x="3603" y="2285"/>
                  </a:cubicBezTo>
                  <a:cubicBezTo>
                    <a:pt x="3634" y="2339"/>
                    <a:pt x="3671" y="2394"/>
                    <a:pt x="3717" y="2437"/>
                  </a:cubicBezTo>
                  <a:cubicBezTo>
                    <a:pt x="3754" y="2472"/>
                    <a:pt x="3799" y="2489"/>
                    <a:pt x="3845" y="2489"/>
                  </a:cubicBezTo>
                  <a:cubicBezTo>
                    <a:pt x="3901" y="2489"/>
                    <a:pt x="3957" y="2464"/>
                    <a:pt x="3997" y="2414"/>
                  </a:cubicBezTo>
                  <a:cubicBezTo>
                    <a:pt x="4071" y="2326"/>
                    <a:pt x="4091" y="2223"/>
                    <a:pt x="4085" y="2109"/>
                  </a:cubicBezTo>
                  <a:cubicBezTo>
                    <a:pt x="4073" y="1895"/>
                    <a:pt x="3987" y="1708"/>
                    <a:pt x="3872" y="1535"/>
                  </a:cubicBezTo>
                  <a:cubicBezTo>
                    <a:pt x="3748" y="1347"/>
                    <a:pt x="3610" y="1167"/>
                    <a:pt x="3482" y="982"/>
                  </a:cubicBezTo>
                  <a:cubicBezTo>
                    <a:pt x="3415" y="886"/>
                    <a:pt x="3352" y="786"/>
                    <a:pt x="3290" y="687"/>
                  </a:cubicBezTo>
                  <a:cubicBezTo>
                    <a:pt x="3230" y="589"/>
                    <a:pt x="3137" y="534"/>
                    <a:pt x="3030" y="522"/>
                  </a:cubicBezTo>
                  <a:cubicBezTo>
                    <a:pt x="2621" y="480"/>
                    <a:pt x="2245" y="338"/>
                    <a:pt x="1872" y="176"/>
                  </a:cubicBezTo>
                  <a:cubicBezTo>
                    <a:pt x="1715" y="108"/>
                    <a:pt x="1546" y="61"/>
                    <a:pt x="1380" y="16"/>
                  </a:cubicBezTo>
                  <a:cubicBezTo>
                    <a:pt x="1340" y="5"/>
                    <a:pt x="1304" y="0"/>
                    <a:pt x="1272" y="0"/>
                  </a:cubicBezTo>
                  <a:close/>
                </a:path>
              </a:pathLst>
            </a:custGeom>
            <a:solidFill>
              <a:srgbClr val="FDD0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3436125" y="983825"/>
              <a:ext cx="59725" cy="54275"/>
            </a:xfrm>
            <a:custGeom>
              <a:avLst/>
              <a:gdLst/>
              <a:ahLst/>
              <a:cxnLst/>
              <a:rect l="l" t="t" r="r" b="b"/>
              <a:pathLst>
                <a:path w="2389" h="2171" extrusionOk="0">
                  <a:moveTo>
                    <a:pt x="1287" y="722"/>
                  </a:moveTo>
                  <a:cubicBezTo>
                    <a:pt x="1438" y="723"/>
                    <a:pt x="1547" y="822"/>
                    <a:pt x="1548" y="958"/>
                  </a:cubicBezTo>
                  <a:cubicBezTo>
                    <a:pt x="1548" y="1109"/>
                    <a:pt x="1386" y="1256"/>
                    <a:pt x="1220" y="1256"/>
                  </a:cubicBezTo>
                  <a:cubicBezTo>
                    <a:pt x="1218" y="1256"/>
                    <a:pt x="1216" y="1256"/>
                    <a:pt x="1213" y="1256"/>
                  </a:cubicBezTo>
                  <a:cubicBezTo>
                    <a:pt x="1066" y="1251"/>
                    <a:pt x="960" y="1147"/>
                    <a:pt x="963" y="1009"/>
                  </a:cubicBezTo>
                  <a:cubicBezTo>
                    <a:pt x="966" y="852"/>
                    <a:pt x="1114" y="722"/>
                    <a:pt x="1287" y="722"/>
                  </a:cubicBezTo>
                  <a:close/>
                  <a:moveTo>
                    <a:pt x="1114" y="1"/>
                  </a:moveTo>
                  <a:cubicBezTo>
                    <a:pt x="964" y="69"/>
                    <a:pt x="815" y="135"/>
                    <a:pt x="735" y="297"/>
                  </a:cubicBezTo>
                  <a:cubicBezTo>
                    <a:pt x="725" y="318"/>
                    <a:pt x="671" y="327"/>
                    <a:pt x="628" y="327"/>
                  </a:cubicBezTo>
                  <a:cubicBezTo>
                    <a:pt x="618" y="327"/>
                    <a:pt x="609" y="327"/>
                    <a:pt x="601" y="326"/>
                  </a:cubicBezTo>
                  <a:cubicBezTo>
                    <a:pt x="585" y="324"/>
                    <a:pt x="569" y="323"/>
                    <a:pt x="554" y="323"/>
                  </a:cubicBezTo>
                  <a:cubicBezTo>
                    <a:pt x="237" y="323"/>
                    <a:pt x="0" y="628"/>
                    <a:pt x="101" y="930"/>
                  </a:cubicBezTo>
                  <a:cubicBezTo>
                    <a:pt x="144" y="1058"/>
                    <a:pt x="231" y="1142"/>
                    <a:pt x="359" y="1183"/>
                  </a:cubicBezTo>
                  <a:cubicBezTo>
                    <a:pt x="404" y="1197"/>
                    <a:pt x="449" y="1208"/>
                    <a:pt x="511" y="1225"/>
                  </a:cubicBezTo>
                  <a:cubicBezTo>
                    <a:pt x="469" y="1288"/>
                    <a:pt x="427" y="1332"/>
                    <a:pt x="409" y="1383"/>
                  </a:cubicBezTo>
                  <a:cubicBezTo>
                    <a:pt x="358" y="1522"/>
                    <a:pt x="287" y="1663"/>
                    <a:pt x="281" y="1805"/>
                  </a:cubicBezTo>
                  <a:cubicBezTo>
                    <a:pt x="272" y="2020"/>
                    <a:pt x="448" y="2171"/>
                    <a:pt x="652" y="2171"/>
                  </a:cubicBezTo>
                  <a:cubicBezTo>
                    <a:pt x="688" y="2171"/>
                    <a:pt x="726" y="2166"/>
                    <a:pt x="763" y="2156"/>
                  </a:cubicBezTo>
                  <a:cubicBezTo>
                    <a:pt x="940" y="2107"/>
                    <a:pt x="1075" y="2005"/>
                    <a:pt x="1168" y="1847"/>
                  </a:cubicBezTo>
                  <a:cubicBezTo>
                    <a:pt x="1191" y="1805"/>
                    <a:pt x="1216" y="1764"/>
                    <a:pt x="1247" y="1708"/>
                  </a:cubicBezTo>
                  <a:cubicBezTo>
                    <a:pt x="1282" y="1740"/>
                    <a:pt x="1314" y="1761"/>
                    <a:pt x="1335" y="1790"/>
                  </a:cubicBezTo>
                  <a:cubicBezTo>
                    <a:pt x="1454" y="1948"/>
                    <a:pt x="1606" y="2016"/>
                    <a:pt x="1755" y="2016"/>
                  </a:cubicBezTo>
                  <a:cubicBezTo>
                    <a:pt x="1957" y="2016"/>
                    <a:pt x="2155" y="1892"/>
                    <a:pt x="2262" y="1704"/>
                  </a:cubicBezTo>
                  <a:cubicBezTo>
                    <a:pt x="2276" y="1679"/>
                    <a:pt x="2292" y="1655"/>
                    <a:pt x="2308" y="1630"/>
                  </a:cubicBezTo>
                  <a:lnTo>
                    <a:pt x="2308" y="1485"/>
                  </a:lnTo>
                  <a:cubicBezTo>
                    <a:pt x="2209" y="1352"/>
                    <a:pt x="2110" y="1218"/>
                    <a:pt x="1989" y="1057"/>
                  </a:cubicBezTo>
                  <a:cubicBezTo>
                    <a:pt x="2029" y="1024"/>
                    <a:pt x="2096" y="983"/>
                    <a:pt x="2145" y="927"/>
                  </a:cubicBezTo>
                  <a:cubicBezTo>
                    <a:pt x="2388" y="650"/>
                    <a:pt x="2284" y="221"/>
                    <a:pt x="1947" y="146"/>
                  </a:cubicBezTo>
                  <a:cubicBezTo>
                    <a:pt x="1925" y="141"/>
                    <a:pt x="1902" y="139"/>
                    <a:pt x="1879" y="139"/>
                  </a:cubicBezTo>
                  <a:cubicBezTo>
                    <a:pt x="1792" y="139"/>
                    <a:pt x="1697" y="168"/>
                    <a:pt x="1615" y="197"/>
                  </a:cubicBezTo>
                  <a:cubicBezTo>
                    <a:pt x="1584" y="207"/>
                    <a:pt x="1558" y="213"/>
                    <a:pt x="1535" y="213"/>
                  </a:cubicBezTo>
                  <a:cubicBezTo>
                    <a:pt x="1501" y="213"/>
                    <a:pt x="1472" y="200"/>
                    <a:pt x="1437" y="168"/>
                  </a:cubicBezTo>
                  <a:cubicBezTo>
                    <a:pt x="1367" y="103"/>
                    <a:pt x="1281" y="56"/>
                    <a:pt x="1202" y="1"/>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3462675" y="1004350"/>
              <a:ext cx="9925" cy="8325"/>
            </a:xfrm>
            <a:custGeom>
              <a:avLst/>
              <a:gdLst/>
              <a:ahLst/>
              <a:cxnLst/>
              <a:rect l="l" t="t" r="r" b="b"/>
              <a:pathLst>
                <a:path w="397" h="333" extrusionOk="0">
                  <a:moveTo>
                    <a:pt x="273" y="1"/>
                  </a:moveTo>
                  <a:cubicBezTo>
                    <a:pt x="107" y="5"/>
                    <a:pt x="0" y="98"/>
                    <a:pt x="4" y="194"/>
                  </a:cubicBezTo>
                  <a:cubicBezTo>
                    <a:pt x="10" y="295"/>
                    <a:pt x="78" y="332"/>
                    <a:pt x="167" y="332"/>
                  </a:cubicBezTo>
                  <a:cubicBezTo>
                    <a:pt x="168" y="332"/>
                    <a:pt x="169" y="332"/>
                    <a:pt x="170" y="332"/>
                  </a:cubicBezTo>
                  <a:cubicBezTo>
                    <a:pt x="279" y="332"/>
                    <a:pt x="397" y="223"/>
                    <a:pt x="373" y="133"/>
                  </a:cubicBezTo>
                  <a:cubicBezTo>
                    <a:pt x="357" y="74"/>
                    <a:pt x="293" y="28"/>
                    <a:pt x="273" y="1"/>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2530675" y="865825"/>
              <a:ext cx="143025" cy="145150"/>
            </a:xfrm>
            <a:custGeom>
              <a:avLst/>
              <a:gdLst/>
              <a:ahLst/>
              <a:cxnLst/>
              <a:rect l="l" t="t" r="r" b="b"/>
              <a:pathLst>
                <a:path w="5721" h="5806" extrusionOk="0">
                  <a:moveTo>
                    <a:pt x="1" y="1"/>
                  </a:moveTo>
                  <a:lnTo>
                    <a:pt x="1" y="4966"/>
                  </a:lnTo>
                  <a:cubicBezTo>
                    <a:pt x="4" y="4973"/>
                    <a:pt x="9" y="4980"/>
                    <a:pt x="13" y="4987"/>
                  </a:cubicBezTo>
                  <a:cubicBezTo>
                    <a:pt x="235" y="5371"/>
                    <a:pt x="561" y="5806"/>
                    <a:pt x="984" y="5806"/>
                  </a:cubicBezTo>
                  <a:cubicBezTo>
                    <a:pt x="1016" y="5806"/>
                    <a:pt x="1049" y="5804"/>
                    <a:pt x="1082" y="5798"/>
                  </a:cubicBezTo>
                  <a:cubicBezTo>
                    <a:pt x="1640" y="5712"/>
                    <a:pt x="1777" y="4932"/>
                    <a:pt x="1562" y="4410"/>
                  </a:cubicBezTo>
                  <a:cubicBezTo>
                    <a:pt x="1347" y="3887"/>
                    <a:pt x="927" y="3444"/>
                    <a:pt x="841" y="2886"/>
                  </a:cubicBezTo>
                  <a:cubicBezTo>
                    <a:pt x="784" y="2525"/>
                    <a:pt x="991" y="2064"/>
                    <a:pt x="1343" y="2064"/>
                  </a:cubicBezTo>
                  <a:cubicBezTo>
                    <a:pt x="1357" y="2064"/>
                    <a:pt x="1371" y="2064"/>
                    <a:pt x="1385" y="2066"/>
                  </a:cubicBezTo>
                  <a:cubicBezTo>
                    <a:pt x="1636" y="2091"/>
                    <a:pt x="1800" y="2332"/>
                    <a:pt x="1942" y="2541"/>
                  </a:cubicBezTo>
                  <a:cubicBezTo>
                    <a:pt x="2343" y="3133"/>
                    <a:pt x="2847" y="3656"/>
                    <a:pt x="3424" y="4079"/>
                  </a:cubicBezTo>
                  <a:cubicBezTo>
                    <a:pt x="3617" y="4221"/>
                    <a:pt x="3852" y="4356"/>
                    <a:pt x="4081" y="4356"/>
                  </a:cubicBezTo>
                  <a:cubicBezTo>
                    <a:pt x="4149" y="4356"/>
                    <a:pt x="4216" y="4344"/>
                    <a:pt x="4281" y="4318"/>
                  </a:cubicBezTo>
                  <a:cubicBezTo>
                    <a:pt x="4725" y="4136"/>
                    <a:pt x="4670" y="3485"/>
                    <a:pt x="4472" y="3048"/>
                  </a:cubicBezTo>
                  <a:cubicBezTo>
                    <a:pt x="4215" y="2477"/>
                    <a:pt x="3847" y="1955"/>
                    <a:pt x="3396" y="1520"/>
                  </a:cubicBezTo>
                  <a:cubicBezTo>
                    <a:pt x="3220" y="1350"/>
                    <a:pt x="3015" y="1147"/>
                    <a:pt x="3056" y="906"/>
                  </a:cubicBezTo>
                  <a:cubicBezTo>
                    <a:pt x="3093" y="691"/>
                    <a:pt x="3291" y="599"/>
                    <a:pt x="3514" y="599"/>
                  </a:cubicBezTo>
                  <a:cubicBezTo>
                    <a:pt x="3692" y="599"/>
                    <a:pt x="3886" y="657"/>
                    <a:pt x="4028" y="757"/>
                  </a:cubicBezTo>
                  <a:cubicBezTo>
                    <a:pt x="4338" y="975"/>
                    <a:pt x="4624" y="1310"/>
                    <a:pt x="4996" y="1310"/>
                  </a:cubicBezTo>
                  <a:cubicBezTo>
                    <a:pt x="5009" y="1310"/>
                    <a:pt x="5023" y="1310"/>
                    <a:pt x="5036" y="1309"/>
                  </a:cubicBezTo>
                  <a:cubicBezTo>
                    <a:pt x="5342" y="1290"/>
                    <a:pt x="5590" y="1021"/>
                    <a:pt x="5663" y="723"/>
                  </a:cubicBezTo>
                  <a:cubicBezTo>
                    <a:pt x="5721" y="485"/>
                    <a:pt x="5686" y="236"/>
                    <a:pt x="5608" y="1"/>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2531025" y="1318475"/>
              <a:ext cx="196375" cy="162750"/>
            </a:xfrm>
            <a:custGeom>
              <a:avLst/>
              <a:gdLst/>
              <a:ahLst/>
              <a:cxnLst/>
              <a:rect l="l" t="t" r="r" b="b"/>
              <a:pathLst>
                <a:path w="7855" h="6510" extrusionOk="0">
                  <a:moveTo>
                    <a:pt x="271" y="0"/>
                  </a:moveTo>
                  <a:cubicBezTo>
                    <a:pt x="181" y="0"/>
                    <a:pt x="91" y="2"/>
                    <a:pt x="1" y="5"/>
                  </a:cubicBezTo>
                  <a:lnTo>
                    <a:pt x="1" y="6509"/>
                  </a:lnTo>
                  <a:lnTo>
                    <a:pt x="7855" y="6509"/>
                  </a:lnTo>
                  <a:cubicBezTo>
                    <a:pt x="7778" y="6009"/>
                    <a:pt x="7636" y="5520"/>
                    <a:pt x="7284" y="5216"/>
                  </a:cubicBezTo>
                  <a:cubicBezTo>
                    <a:pt x="6974" y="4949"/>
                    <a:pt x="6574" y="4889"/>
                    <a:pt x="6172" y="4889"/>
                  </a:cubicBezTo>
                  <a:cubicBezTo>
                    <a:pt x="6033" y="4889"/>
                    <a:pt x="5893" y="4896"/>
                    <a:pt x="5757" y="4905"/>
                  </a:cubicBezTo>
                  <a:cubicBezTo>
                    <a:pt x="5264" y="4935"/>
                    <a:pt x="4772" y="4965"/>
                    <a:pt x="4279" y="4995"/>
                  </a:cubicBezTo>
                  <a:cubicBezTo>
                    <a:pt x="4159" y="5003"/>
                    <a:pt x="4035" y="5009"/>
                    <a:pt x="3912" y="5009"/>
                  </a:cubicBezTo>
                  <a:cubicBezTo>
                    <a:pt x="3561" y="5009"/>
                    <a:pt x="3213" y="4957"/>
                    <a:pt x="2942" y="4726"/>
                  </a:cubicBezTo>
                  <a:cubicBezTo>
                    <a:pt x="2484" y="4336"/>
                    <a:pt x="2430" y="3603"/>
                    <a:pt x="2482" y="2968"/>
                  </a:cubicBezTo>
                  <a:cubicBezTo>
                    <a:pt x="2535" y="2334"/>
                    <a:pt x="2648" y="1660"/>
                    <a:pt x="2398" y="1085"/>
                  </a:cubicBezTo>
                  <a:cubicBezTo>
                    <a:pt x="2175" y="574"/>
                    <a:pt x="1692" y="245"/>
                    <a:pt x="1193" y="107"/>
                  </a:cubicBezTo>
                  <a:cubicBezTo>
                    <a:pt x="891" y="24"/>
                    <a:pt x="582" y="0"/>
                    <a:pt x="271" y="0"/>
                  </a:cubicBezTo>
                  <a:close/>
                </a:path>
              </a:pathLst>
            </a:custGeom>
            <a:solidFill>
              <a:srgbClr val="FFE4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2586150" y="1421350"/>
              <a:ext cx="33500" cy="35825"/>
            </a:xfrm>
            <a:custGeom>
              <a:avLst/>
              <a:gdLst/>
              <a:ahLst/>
              <a:cxnLst/>
              <a:rect l="l" t="t" r="r" b="b"/>
              <a:pathLst>
                <a:path w="1340" h="1433" extrusionOk="0">
                  <a:moveTo>
                    <a:pt x="269" y="0"/>
                  </a:moveTo>
                  <a:cubicBezTo>
                    <a:pt x="268" y="0"/>
                    <a:pt x="268" y="0"/>
                    <a:pt x="267" y="0"/>
                  </a:cubicBezTo>
                  <a:cubicBezTo>
                    <a:pt x="115" y="5"/>
                    <a:pt x="28" y="95"/>
                    <a:pt x="15" y="238"/>
                  </a:cubicBezTo>
                  <a:cubicBezTo>
                    <a:pt x="0" y="410"/>
                    <a:pt x="69" y="556"/>
                    <a:pt x="170" y="685"/>
                  </a:cubicBezTo>
                  <a:cubicBezTo>
                    <a:pt x="393" y="969"/>
                    <a:pt x="670" y="1191"/>
                    <a:pt x="976" y="1377"/>
                  </a:cubicBezTo>
                  <a:cubicBezTo>
                    <a:pt x="1019" y="1403"/>
                    <a:pt x="1071" y="1422"/>
                    <a:pt x="1121" y="1430"/>
                  </a:cubicBezTo>
                  <a:cubicBezTo>
                    <a:pt x="1134" y="1432"/>
                    <a:pt x="1146" y="1433"/>
                    <a:pt x="1158" y="1433"/>
                  </a:cubicBezTo>
                  <a:cubicBezTo>
                    <a:pt x="1270" y="1433"/>
                    <a:pt x="1340" y="1348"/>
                    <a:pt x="1329" y="1225"/>
                  </a:cubicBezTo>
                  <a:cubicBezTo>
                    <a:pt x="1322" y="1154"/>
                    <a:pt x="1291" y="1093"/>
                    <a:pt x="1251" y="1035"/>
                  </a:cubicBezTo>
                  <a:cubicBezTo>
                    <a:pt x="1073" y="773"/>
                    <a:pt x="889" y="514"/>
                    <a:pt x="682" y="274"/>
                  </a:cubicBezTo>
                  <a:cubicBezTo>
                    <a:pt x="606" y="187"/>
                    <a:pt x="524" y="107"/>
                    <a:pt x="421" y="52"/>
                  </a:cubicBezTo>
                  <a:cubicBezTo>
                    <a:pt x="366" y="23"/>
                    <a:pt x="309" y="0"/>
                    <a:pt x="269"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2649900" y="1327250"/>
              <a:ext cx="35250" cy="21350"/>
            </a:xfrm>
            <a:custGeom>
              <a:avLst/>
              <a:gdLst/>
              <a:ahLst/>
              <a:cxnLst/>
              <a:rect l="l" t="t" r="r" b="b"/>
              <a:pathLst>
                <a:path w="1410" h="854" extrusionOk="0">
                  <a:moveTo>
                    <a:pt x="1149" y="0"/>
                  </a:moveTo>
                  <a:cubicBezTo>
                    <a:pt x="1105" y="0"/>
                    <a:pt x="1056" y="9"/>
                    <a:pt x="1003" y="29"/>
                  </a:cubicBezTo>
                  <a:cubicBezTo>
                    <a:pt x="767" y="119"/>
                    <a:pt x="532" y="212"/>
                    <a:pt x="317" y="348"/>
                  </a:cubicBezTo>
                  <a:cubicBezTo>
                    <a:pt x="239" y="398"/>
                    <a:pt x="168" y="456"/>
                    <a:pt x="106" y="526"/>
                  </a:cubicBezTo>
                  <a:cubicBezTo>
                    <a:pt x="52" y="588"/>
                    <a:pt x="1" y="652"/>
                    <a:pt x="37" y="743"/>
                  </a:cubicBezTo>
                  <a:cubicBezTo>
                    <a:pt x="63" y="814"/>
                    <a:pt x="138" y="853"/>
                    <a:pt x="255" y="853"/>
                  </a:cubicBezTo>
                  <a:cubicBezTo>
                    <a:pt x="260" y="853"/>
                    <a:pt x="265" y="853"/>
                    <a:pt x="271" y="853"/>
                  </a:cubicBezTo>
                  <a:cubicBezTo>
                    <a:pt x="526" y="811"/>
                    <a:pt x="789" y="737"/>
                    <a:pt x="1034" y="603"/>
                  </a:cubicBezTo>
                  <a:cubicBezTo>
                    <a:pt x="1110" y="562"/>
                    <a:pt x="1180" y="511"/>
                    <a:pt x="1242" y="451"/>
                  </a:cubicBezTo>
                  <a:cubicBezTo>
                    <a:pt x="1371" y="326"/>
                    <a:pt x="1409" y="197"/>
                    <a:pt x="1346" y="98"/>
                  </a:cubicBezTo>
                  <a:cubicBezTo>
                    <a:pt x="1307" y="36"/>
                    <a:pt x="1237" y="0"/>
                    <a:pt x="1149"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2631975" y="1418525"/>
              <a:ext cx="29175" cy="18050"/>
            </a:xfrm>
            <a:custGeom>
              <a:avLst/>
              <a:gdLst/>
              <a:ahLst/>
              <a:cxnLst/>
              <a:rect l="l" t="t" r="r" b="b"/>
              <a:pathLst>
                <a:path w="1167" h="722" extrusionOk="0">
                  <a:moveTo>
                    <a:pt x="267" y="1"/>
                  </a:moveTo>
                  <a:cubicBezTo>
                    <a:pt x="146" y="1"/>
                    <a:pt x="76" y="42"/>
                    <a:pt x="41" y="130"/>
                  </a:cubicBezTo>
                  <a:cubicBezTo>
                    <a:pt x="0" y="230"/>
                    <a:pt x="10" y="314"/>
                    <a:pt x="99" y="378"/>
                  </a:cubicBezTo>
                  <a:cubicBezTo>
                    <a:pt x="339" y="549"/>
                    <a:pt x="597" y="682"/>
                    <a:pt x="894" y="719"/>
                  </a:cubicBezTo>
                  <a:cubicBezTo>
                    <a:pt x="908" y="721"/>
                    <a:pt x="922" y="722"/>
                    <a:pt x="935" y="722"/>
                  </a:cubicBezTo>
                  <a:cubicBezTo>
                    <a:pt x="1015" y="722"/>
                    <a:pt x="1086" y="691"/>
                    <a:pt x="1128" y="611"/>
                  </a:cubicBezTo>
                  <a:cubicBezTo>
                    <a:pt x="1167" y="538"/>
                    <a:pt x="1143" y="436"/>
                    <a:pt x="1061" y="362"/>
                  </a:cubicBezTo>
                  <a:cubicBezTo>
                    <a:pt x="838" y="159"/>
                    <a:pt x="576" y="41"/>
                    <a:pt x="293" y="1"/>
                  </a:cubicBezTo>
                  <a:cubicBezTo>
                    <a:pt x="284" y="1"/>
                    <a:pt x="275" y="1"/>
                    <a:pt x="267" y="1"/>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2658175" y="1383050"/>
              <a:ext cx="28075" cy="14625"/>
            </a:xfrm>
            <a:custGeom>
              <a:avLst/>
              <a:gdLst/>
              <a:ahLst/>
              <a:cxnLst/>
              <a:rect l="l" t="t" r="r" b="b"/>
              <a:pathLst>
                <a:path w="1123" h="585" extrusionOk="0">
                  <a:moveTo>
                    <a:pt x="325" y="1"/>
                  </a:moveTo>
                  <a:cubicBezTo>
                    <a:pt x="309" y="1"/>
                    <a:pt x="297" y="1"/>
                    <a:pt x="285" y="2"/>
                  </a:cubicBezTo>
                  <a:cubicBezTo>
                    <a:pt x="73" y="30"/>
                    <a:pt x="1" y="206"/>
                    <a:pt x="127" y="381"/>
                  </a:cubicBezTo>
                  <a:cubicBezTo>
                    <a:pt x="180" y="454"/>
                    <a:pt x="251" y="501"/>
                    <a:pt x="333" y="532"/>
                  </a:cubicBezTo>
                  <a:cubicBezTo>
                    <a:pt x="441" y="571"/>
                    <a:pt x="552" y="584"/>
                    <a:pt x="663" y="584"/>
                  </a:cubicBezTo>
                  <a:cubicBezTo>
                    <a:pt x="761" y="584"/>
                    <a:pt x="861" y="574"/>
                    <a:pt x="960" y="560"/>
                  </a:cubicBezTo>
                  <a:cubicBezTo>
                    <a:pt x="1071" y="546"/>
                    <a:pt x="1123" y="448"/>
                    <a:pt x="1087" y="340"/>
                  </a:cubicBezTo>
                  <a:cubicBezTo>
                    <a:pt x="1058" y="250"/>
                    <a:pt x="1008" y="175"/>
                    <a:pt x="917" y="133"/>
                  </a:cubicBezTo>
                  <a:cubicBezTo>
                    <a:pt x="743" y="50"/>
                    <a:pt x="560" y="12"/>
                    <a:pt x="410" y="1"/>
                  </a:cubicBezTo>
                  <a:cubicBezTo>
                    <a:pt x="399" y="1"/>
                    <a:pt x="389" y="1"/>
                    <a:pt x="380" y="1"/>
                  </a:cubicBezTo>
                  <a:cubicBezTo>
                    <a:pt x="357" y="1"/>
                    <a:pt x="340" y="1"/>
                    <a:pt x="325" y="1"/>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2605825" y="1393475"/>
              <a:ext cx="23275" cy="18150"/>
            </a:xfrm>
            <a:custGeom>
              <a:avLst/>
              <a:gdLst/>
              <a:ahLst/>
              <a:cxnLst/>
              <a:rect l="l" t="t" r="r" b="b"/>
              <a:pathLst>
                <a:path w="931" h="726" extrusionOk="0">
                  <a:moveTo>
                    <a:pt x="238" y="0"/>
                  </a:moveTo>
                  <a:cubicBezTo>
                    <a:pt x="199" y="0"/>
                    <a:pt x="161" y="8"/>
                    <a:pt x="123" y="25"/>
                  </a:cubicBezTo>
                  <a:cubicBezTo>
                    <a:pt x="48" y="57"/>
                    <a:pt x="0" y="113"/>
                    <a:pt x="1" y="198"/>
                  </a:cubicBezTo>
                  <a:cubicBezTo>
                    <a:pt x="2" y="304"/>
                    <a:pt x="23" y="413"/>
                    <a:pt x="106" y="482"/>
                  </a:cubicBezTo>
                  <a:cubicBezTo>
                    <a:pt x="288" y="633"/>
                    <a:pt x="504" y="712"/>
                    <a:pt x="738" y="725"/>
                  </a:cubicBezTo>
                  <a:cubicBezTo>
                    <a:pt x="742" y="725"/>
                    <a:pt x="746" y="725"/>
                    <a:pt x="750" y="725"/>
                  </a:cubicBezTo>
                  <a:cubicBezTo>
                    <a:pt x="858" y="725"/>
                    <a:pt x="927" y="646"/>
                    <a:pt x="928" y="545"/>
                  </a:cubicBezTo>
                  <a:cubicBezTo>
                    <a:pt x="930" y="491"/>
                    <a:pt x="911" y="441"/>
                    <a:pt x="879" y="399"/>
                  </a:cubicBezTo>
                  <a:cubicBezTo>
                    <a:pt x="734" y="203"/>
                    <a:pt x="548" y="64"/>
                    <a:pt x="309" y="9"/>
                  </a:cubicBezTo>
                  <a:cubicBezTo>
                    <a:pt x="286" y="3"/>
                    <a:pt x="262" y="0"/>
                    <a:pt x="238"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2651275" y="1402925"/>
              <a:ext cx="26700" cy="17100"/>
            </a:xfrm>
            <a:custGeom>
              <a:avLst/>
              <a:gdLst/>
              <a:ahLst/>
              <a:cxnLst/>
              <a:rect l="l" t="t" r="r" b="b"/>
              <a:pathLst>
                <a:path w="1068" h="684" extrusionOk="0">
                  <a:moveTo>
                    <a:pt x="368" y="0"/>
                  </a:moveTo>
                  <a:cubicBezTo>
                    <a:pt x="325" y="7"/>
                    <a:pt x="279" y="9"/>
                    <a:pt x="235" y="21"/>
                  </a:cubicBezTo>
                  <a:cubicBezTo>
                    <a:pt x="45" y="76"/>
                    <a:pt x="0" y="243"/>
                    <a:pt x="148" y="373"/>
                  </a:cubicBezTo>
                  <a:cubicBezTo>
                    <a:pt x="317" y="523"/>
                    <a:pt x="510" y="638"/>
                    <a:pt x="736" y="677"/>
                  </a:cubicBezTo>
                  <a:cubicBezTo>
                    <a:pt x="760" y="681"/>
                    <a:pt x="784" y="683"/>
                    <a:pt x="806" y="683"/>
                  </a:cubicBezTo>
                  <a:cubicBezTo>
                    <a:pt x="905" y="683"/>
                    <a:pt x="978" y="641"/>
                    <a:pt x="1018" y="564"/>
                  </a:cubicBezTo>
                  <a:cubicBezTo>
                    <a:pt x="1068" y="472"/>
                    <a:pt x="1049" y="361"/>
                    <a:pt x="953" y="265"/>
                  </a:cubicBezTo>
                  <a:cubicBezTo>
                    <a:pt x="792" y="105"/>
                    <a:pt x="595" y="21"/>
                    <a:pt x="368"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2618025" y="1432050"/>
              <a:ext cx="22025" cy="22100"/>
            </a:xfrm>
            <a:custGeom>
              <a:avLst/>
              <a:gdLst/>
              <a:ahLst/>
              <a:cxnLst/>
              <a:rect l="l" t="t" r="r" b="b"/>
              <a:pathLst>
                <a:path w="881" h="884" extrusionOk="0">
                  <a:moveTo>
                    <a:pt x="258" y="0"/>
                  </a:moveTo>
                  <a:cubicBezTo>
                    <a:pt x="177" y="9"/>
                    <a:pt x="98" y="43"/>
                    <a:pt x="48" y="121"/>
                  </a:cubicBezTo>
                  <a:cubicBezTo>
                    <a:pt x="0" y="199"/>
                    <a:pt x="17" y="282"/>
                    <a:pt x="64" y="352"/>
                  </a:cubicBezTo>
                  <a:cubicBezTo>
                    <a:pt x="198" y="549"/>
                    <a:pt x="363" y="718"/>
                    <a:pt x="564" y="847"/>
                  </a:cubicBezTo>
                  <a:cubicBezTo>
                    <a:pt x="579" y="857"/>
                    <a:pt x="596" y="863"/>
                    <a:pt x="611" y="869"/>
                  </a:cubicBezTo>
                  <a:cubicBezTo>
                    <a:pt x="640" y="879"/>
                    <a:pt x="667" y="883"/>
                    <a:pt x="693" y="883"/>
                  </a:cubicBezTo>
                  <a:cubicBezTo>
                    <a:pt x="794" y="883"/>
                    <a:pt x="870" y="810"/>
                    <a:pt x="876" y="691"/>
                  </a:cubicBezTo>
                  <a:cubicBezTo>
                    <a:pt x="880" y="599"/>
                    <a:pt x="846" y="520"/>
                    <a:pt x="797" y="447"/>
                  </a:cubicBezTo>
                  <a:cubicBezTo>
                    <a:pt x="694" y="297"/>
                    <a:pt x="566" y="173"/>
                    <a:pt x="424" y="64"/>
                  </a:cubicBezTo>
                  <a:cubicBezTo>
                    <a:pt x="377" y="28"/>
                    <a:pt x="326" y="4"/>
                    <a:pt x="258"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2592050" y="1369200"/>
              <a:ext cx="25450" cy="16650"/>
            </a:xfrm>
            <a:custGeom>
              <a:avLst/>
              <a:gdLst/>
              <a:ahLst/>
              <a:cxnLst/>
              <a:rect l="l" t="t" r="r" b="b"/>
              <a:pathLst>
                <a:path w="1018" h="666" extrusionOk="0">
                  <a:moveTo>
                    <a:pt x="285" y="0"/>
                  </a:moveTo>
                  <a:cubicBezTo>
                    <a:pt x="139" y="5"/>
                    <a:pt x="62" y="44"/>
                    <a:pt x="35" y="117"/>
                  </a:cubicBezTo>
                  <a:cubicBezTo>
                    <a:pt x="0" y="210"/>
                    <a:pt x="32" y="290"/>
                    <a:pt x="96" y="355"/>
                  </a:cubicBezTo>
                  <a:cubicBezTo>
                    <a:pt x="244" y="498"/>
                    <a:pt x="423" y="587"/>
                    <a:pt x="618" y="643"/>
                  </a:cubicBezTo>
                  <a:cubicBezTo>
                    <a:pt x="664" y="656"/>
                    <a:pt x="714" y="666"/>
                    <a:pt x="763" y="666"/>
                  </a:cubicBezTo>
                  <a:cubicBezTo>
                    <a:pt x="765" y="666"/>
                    <a:pt x="767" y="666"/>
                    <a:pt x="769" y="666"/>
                  </a:cubicBezTo>
                  <a:cubicBezTo>
                    <a:pt x="859" y="664"/>
                    <a:pt x="941" y="636"/>
                    <a:pt x="980" y="544"/>
                  </a:cubicBezTo>
                  <a:cubicBezTo>
                    <a:pt x="1017" y="453"/>
                    <a:pt x="989" y="367"/>
                    <a:pt x="923" y="306"/>
                  </a:cubicBezTo>
                  <a:cubicBezTo>
                    <a:pt x="732" y="131"/>
                    <a:pt x="510" y="18"/>
                    <a:pt x="285"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2620900" y="1350125"/>
              <a:ext cx="18825" cy="24575"/>
            </a:xfrm>
            <a:custGeom>
              <a:avLst/>
              <a:gdLst/>
              <a:ahLst/>
              <a:cxnLst/>
              <a:rect l="l" t="t" r="r" b="b"/>
              <a:pathLst>
                <a:path w="753" h="983" extrusionOk="0">
                  <a:moveTo>
                    <a:pt x="202" y="1"/>
                  </a:moveTo>
                  <a:cubicBezTo>
                    <a:pt x="94" y="1"/>
                    <a:pt x="7" y="84"/>
                    <a:pt x="2" y="206"/>
                  </a:cubicBezTo>
                  <a:cubicBezTo>
                    <a:pt x="0" y="266"/>
                    <a:pt x="20" y="320"/>
                    <a:pt x="43" y="373"/>
                  </a:cubicBezTo>
                  <a:cubicBezTo>
                    <a:pt x="138" y="590"/>
                    <a:pt x="294" y="759"/>
                    <a:pt x="464" y="915"/>
                  </a:cubicBezTo>
                  <a:cubicBezTo>
                    <a:pt x="503" y="951"/>
                    <a:pt x="545" y="983"/>
                    <a:pt x="595" y="983"/>
                  </a:cubicBezTo>
                  <a:cubicBezTo>
                    <a:pt x="612" y="983"/>
                    <a:pt x="630" y="979"/>
                    <a:pt x="649" y="970"/>
                  </a:cubicBezTo>
                  <a:cubicBezTo>
                    <a:pt x="735" y="931"/>
                    <a:pt x="752" y="853"/>
                    <a:pt x="751" y="768"/>
                  </a:cubicBezTo>
                  <a:cubicBezTo>
                    <a:pt x="749" y="750"/>
                    <a:pt x="748" y="732"/>
                    <a:pt x="744" y="715"/>
                  </a:cubicBezTo>
                  <a:cubicBezTo>
                    <a:pt x="687" y="459"/>
                    <a:pt x="547" y="250"/>
                    <a:pt x="367" y="66"/>
                  </a:cubicBezTo>
                  <a:cubicBezTo>
                    <a:pt x="344" y="42"/>
                    <a:pt x="310" y="26"/>
                    <a:pt x="278" y="14"/>
                  </a:cubicBezTo>
                  <a:cubicBezTo>
                    <a:pt x="252" y="5"/>
                    <a:pt x="226" y="1"/>
                    <a:pt x="202" y="1"/>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2585950" y="1392875"/>
              <a:ext cx="14575" cy="22975"/>
            </a:xfrm>
            <a:custGeom>
              <a:avLst/>
              <a:gdLst/>
              <a:ahLst/>
              <a:cxnLst/>
              <a:rect l="l" t="t" r="r" b="b"/>
              <a:pathLst>
                <a:path w="583" h="919" extrusionOk="0">
                  <a:moveTo>
                    <a:pt x="247" y="0"/>
                  </a:moveTo>
                  <a:cubicBezTo>
                    <a:pt x="178" y="0"/>
                    <a:pt x="108" y="45"/>
                    <a:pt x="63" y="130"/>
                  </a:cubicBezTo>
                  <a:cubicBezTo>
                    <a:pt x="14" y="220"/>
                    <a:pt x="8" y="318"/>
                    <a:pt x="12" y="409"/>
                  </a:cubicBezTo>
                  <a:cubicBezTo>
                    <a:pt x="1" y="608"/>
                    <a:pt x="82" y="758"/>
                    <a:pt x="226" y="869"/>
                  </a:cubicBezTo>
                  <a:cubicBezTo>
                    <a:pt x="270" y="903"/>
                    <a:pt x="318" y="919"/>
                    <a:pt x="362" y="919"/>
                  </a:cubicBezTo>
                  <a:cubicBezTo>
                    <a:pt x="450" y="919"/>
                    <a:pt x="527" y="857"/>
                    <a:pt x="545" y="751"/>
                  </a:cubicBezTo>
                  <a:cubicBezTo>
                    <a:pt x="583" y="519"/>
                    <a:pt x="535" y="296"/>
                    <a:pt x="409" y="101"/>
                  </a:cubicBezTo>
                  <a:cubicBezTo>
                    <a:pt x="365" y="33"/>
                    <a:pt x="306" y="0"/>
                    <a:pt x="247"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2630825" y="1384050"/>
              <a:ext cx="13575" cy="23700"/>
            </a:xfrm>
            <a:custGeom>
              <a:avLst/>
              <a:gdLst/>
              <a:ahLst/>
              <a:cxnLst/>
              <a:rect l="l" t="t" r="r" b="b"/>
              <a:pathLst>
                <a:path w="543" h="948" extrusionOk="0">
                  <a:moveTo>
                    <a:pt x="186" y="0"/>
                  </a:moveTo>
                  <a:cubicBezTo>
                    <a:pt x="169" y="0"/>
                    <a:pt x="152" y="3"/>
                    <a:pt x="134" y="9"/>
                  </a:cubicBezTo>
                  <a:cubicBezTo>
                    <a:pt x="56" y="34"/>
                    <a:pt x="1" y="120"/>
                    <a:pt x="11" y="234"/>
                  </a:cubicBezTo>
                  <a:cubicBezTo>
                    <a:pt x="31" y="456"/>
                    <a:pt x="93" y="667"/>
                    <a:pt x="213" y="855"/>
                  </a:cubicBezTo>
                  <a:cubicBezTo>
                    <a:pt x="254" y="920"/>
                    <a:pt x="296" y="948"/>
                    <a:pt x="347" y="948"/>
                  </a:cubicBezTo>
                  <a:cubicBezTo>
                    <a:pt x="369" y="948"/>
                    <a:pt x="392" y="943"/>
                    <a:pt x="417" y="934"/>
                  </a:cubicBezTo>
                  <a:cubicBezTo>
                    <a:pt x="505" y="905"/>
                    <a:pt x="541" y="851"/>
                    <a:pt x="542" y="732"/>
                  </a:cubicBezTo>
                  <a:cubicBezTo>
                    <a:pt x="511" y="539"/>
                    <a:pt x="479" y="327"/>
                    <a:pt x="370" y="137"/>
                  </a:cubicBezTo>
                  <a:cubicBezTo>
                    <a:pt x="318" y="46"/>
                    <a:pt x="254" y="0"/>
                    <a:pt x="186"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2643100" y="1356925"/>
              <a:ext cx="22425" cy="13000"/>
            </a:xfrm>
            <a:custGeom>
              <a:avLst/>
              <a:gdLst/>
              <a:ahLst/>
              <a:cxnLst/>
              <a:rect l="l" t="t" r="r" b="b"/>
              <a:pathLst>
                <a:path w="897" h="520" extrusionOk="0">
                  <a:moveTo>
                    <a:pt x="303" y="1"/>
                  </a:moveTo>
                  <a:cubicBezTo>
                    <a:pt x="275" y="5"/>
                    <a:pt x="222" y="7"/>
                    <a:pt x="173" y="21"/>
                  </a:cubicBezTo>
                  <a:cubicBezTo>
                    <a:pt x="102" y="42"/>
                    <a:pt x="30" y="73"/>
                    <a:pt x="15" y="161"/>
                  </a:cubicBezTo>
                  <a:cubicBezTo>
                    <a:pt x="0" y="250"/>
                    <a:pt x="40" y="325"/>
                    <a:pt x="110" y="370"/>
                  </a:cubicBezTo>
                  <a:cubicBezTo>
                    <a:pt x="254" y="465"/>
                    <a:pt x="413" y="520"/>
                    <a:pt x="582" y="520"/>
                  </a:cubicBezTo>
                  <a:cubicBezTo>
                    <a:pt x="614" y="520"/>
                    <a:pt x="646" y="518"/>
                    <a:pt x="679" y="514"/>
                  </a:cubicBezTo>
                  <a:cubicBezTo>
                    <a:pt x="776" y="502"/>
                    <a:pt x="857" y="455"/>
                    <a:pt x="877" y="350"/>
                  </a:cubicBezTo>
                  <a:cubicBezTo>
                    <a:pt x="896" y="243"/>
                    <a:pt x="833" y="173"/>
                    <a:pt x="750" y="125"/>
                  </a:cubicBezTo>
                  <a:cubicBezTo>
                    <a:pt x="620" y="46"/>
                    <a:pt x="477" y="8"/>
                    <a:pt x="303" y="1"/>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2594100" y="1346275"/>
              <a:ext cx="17425" cy="20500"/>
            </a:xfrm>
            <a:custGeom>
              <a:avLst/>
              <a:gdLst/>
              <a:ahLst/>
              <a:cxnLst/>
              <a:rect l="l" t="t" r="r" b="b"/>
              <a:pathLst>
                <a:path w="697" h="820" extrusionOk="0">
                  <a:moveTo>
                    <a:pt x="155" y="1"/>
                  </a:moveTo>
                  <a:cubicBezTo>
                    <a:pt x="129" y="1"/>
                    <a:pt x="103" y="8"/>
                    <a:pt x="76" y="25"/>
                  </a:cubicBezTo>
                  <a:cubicBezTo>
                    <a:pt x="17" y="62"/>
                    <a:pt x="0" y="124"/>
                    <a:pt x="5" y="209"/>
                  </a:cubicBezTo>
                  <a:cubicBezTo>
                    <a:pt x="9" y="226"/>
                    <a:pt x="14" y="261"/>
                    <a:pt x="27" y="292"/>
                  </a:cubicBezTo>
                  <a:cubicBezTo>
                    <a:pt x="104" y="477"/>
                    <a:pt x="205" y="644"/>
                    <a:pt x="373" y="759"/>
                  </a:cubicBezTo>
                  <a:cubicBezTo>
                    <a:pt x="433" y="800"/>
                    <a:pt x="483" y="819"/>
                    <a:pt x="527" y="819"/>
                  </a:cubicBezTo>
                  <a:cubicBezTo>
                    <a:pt x="563" y="819"/>
                    <a:pt x="596" y="806"/>
                    <a:pt x="625" y="778"/>
                  </a:cubicBezTo>
                  <a:cubicBezTo>
                    <a:pt x="690" y="716"/>
                    <a:pt x="696" y="636"/>
                    <a:pt x="632" y="524"/>
                  </a:cubicBezTo>
                  <a:cubicBezTo>
                    <a:pt x="570" y="420"/>
                    <a:pt x="502" y="319"/>
                    <a:pt x="435" y="218"/>
                  </a:cubicBezTo>
                  <a:cubicBezTo>
                    <a:pt x="390" y="151"/>
                    <a:pt x="335" y="91"/>
                    <a:pt x="268" y="43"/>
                  </a:cubicBezTo>
                  <a:cubicBezTo>
                    <a:pt x="232" y="17"/>
                    <a:pt x="194" y="1"/>
                    <a:pt x="155" y="1"/>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2603600" y="1411575"/>
              <a:ext cx="13675" cy="18575"/>
            </a:xfrm>
            <a:custGeom>
              <a:avLst/>
              <a:gdLst/>
              <a:ahLst/>
              <a:cxnLst/>
              <a:rect l="l" t="t" r="r" b="b"/>
              <a:pathLst>
                <a:path w="547" h="743" extrusionOk="0">
                  <a:moveTo>
                    <a:pt x="198" y="0"/>
                  </a:moveTo>
                  <a:cubicBezTo>
                    <a:pt x="181" y="0"/>
                    <a:pt x="164" y="2"/>
                    <a:pt x="148" y="7"/>
                  </a:cubicBezTo>
                  <a:cubicBezTo>
                    <a:pt x="50" y="34"/>
                    <a:pt x="0" y="133"/>
                    <a:pt x="4" y="292"/>
                  </a:cubicBezTo>
                  <a:cubicBezTo>
                    <a:pt x="4" y="474"/>
                    <a:pt x="77" y="616"/>
                    <a:pt x="233" y="710"/>
                  </a:cubicBezTo>
                  <a:cubicBezTo>
                    <a:pt x="269" y="731"/>
                    <a:pt x="305" y="743"/>
                    <a:pt x="340" y="743"/>
                  </a:cubicBezTo>
                  <a:cubicBezTo>
                    <a:pt x="375" y="743"/>
                    <a:pt x="409" y="731"/>
                    <a:pt x="443" y="707"/>
                  </a:cubicBezTo>
                  <a:cubicBezTo>
                    <a:pt x="507" y="660"/>
                    <a:pt x="547" y="596"/>
                    <a:pt x="531" y="513"/>
                  </a:cubicBezTo>
                  <a:cubicBezTo>
                    <a:pt x="509" y="395"/>
                    <a:pt x="483" y="276"/>
                    <a:pt x="421" y="169"/>
                  </a:cubicBezTo>
                  <a:cubicBezTo>
                    <a:pt x="357" y="58"/>
                    <a:pt x="280" y="0"/>
                    <a:pt x="198"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2642050" y="1373675"/>
              <a:ext cx="12225" cy="17775"/>
            </a:xfrm>
            <a:custGeom>
              <a:avLst/>
              <a:gdLst/>
              <a:ahLst/>
              <a:cxnLst/>
              <a:rect l="l" t="t" r="r" b="b"/>
              <a:pathLst>
                <a:path w="489" h="711" extrusionOk="0">
                  <a:moveTo>
                    <a:pt x="205" y="0"/>
                  </a:moveTo>
                  <a:cubicBezTo>
                    <a:pt x="139" y="0"/>
                    <a:pt x="75" y="44"/>
                    <a:pt x="40" y="128"/>
                  </a:cubicBezTo>
                  <a:cubicBezTo>
                    <a:pt x="10" y="198"/>
                    <a:pt x="1" y="272"/>
                    <a:pt x="21" y="350"/>
                  </a:cubicBezTo>
                  <a:cubicBezTo>
                    <a:pt x="42" y="429"/>
                    <a:pt x="74" y="503"/>
                    <a:pt x="113" y="574"/>
                  </a:cubicBezTo>
                  <a:cubicBezTo>
                    <a:pt x="162" y="664"/>
                    <a:pt x="227" y="711"/>
                    <a:pt x="301" y="711"/>
                  </a:cubicBezTo>
                  <a:cubicBezTo>
                    <a:pt x="316" y="711"/>
                    <a:pt x="332" y="709"/>
                    <a:pt x="348" y="705"/>
                  </a:cubicBezTo>
                  <a:cubicBezTo>
                    <a:pt x="437" y="683"/>
                    <a:pt x="489" y="597"/>
                    <a:pt x="487" y="463"/>
                  </a:cubicBezTo>
                  <a:cubicBezTo>
                    <a:pt x="472" y="331"/>
                    <a:pt x="444" y="194"/>
                    <a:pt x="354" y="81"/>
                  </a:cubicBezTo>
                  <a:cubicBezTo>
                    <a:pt x="311" y="27"/>
                    <a:pt x="257" y="0"/>
                    <a:pt x="205"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2635825" y="1333050"/>
              <a:ext cx="9175" cy="17200"/>
            </a:xfrm>
            <a:custGeom>
              <a:avLst/>
              <a:gdLst/>
              <a:ahLst/>
              <a:cxnLst/>
              <a:rect l="l" t="t" r="r" b="b"/>
              <a:pathLst>
                <a:path w="367" h="688" extrusionOk="0">
                  <a:moveTo>
                    <a:pt x="207" y="0"/>
                  </a:moveTo>
                  <a:cubicBezTo>
                    <a:pt x="139" y="0"/>
                    <a:pt x="81" y="56"/>
                    <a:pt x="44" y="160"/>
                  </a:cubicBezTo>
                  <a:cubicBezTo>
                    <a:pt x="4" y="277"/>
                    <a:pt x="1" y="398"/>
                    <a:pt x="18" y="519"/>
                  </a:cubicBezTo>
                  <a:cubicBezTo>
                    <a:pt x="34" y="628"/>
                    <a:pt x="86" y="687"/>
                    <a:pt x="159" y="688"/>
                  </a:cubicBezTo>
                  <a:cubicBezTo>
                    <a:pt x="159" y="688"/>
                    <a:pt x="160" y="688"/>
                    <a:pt x="160" y="688"/>
                  </a:cubicBezTo>
                  <a:cubicBezTo>
                    <a:pt x="230" y="688"/>
                    <a:pt x="295" y="632"/>
                    <a:pt x="319" y="532"/>
                  </a:cubicBezTo>
                  <a:cubicBezTo>
                    <a:pt x="342" y="432"/>
                    <a:pt x="353" y="328"/>
                    <a:pt x="365" y="254"/>
                  </a:cubicBezTo>
                  <a:cubicBezTo>
                    <a:pt x="367" y="105"/>
                    <a:pt x="319" y="23"/>
                    <a:pt x="238" y="4"/>
                  </a:cubicBezTo>
                  <a:cubicBezTo>
                    <a:pt x="228" y="1"/>
                    <a:pt x="217" y="0"/>
                    <a:pt x="207"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2669325" y="1361925"/>
              <a:ext cx="9325" cy="13950"/>
            </a:xfrm>
            <a:custGeom>
              <a:avLst/>
              <a:gdLst/>
              <a:ahLst/>
              <a:cxnLst/>
              <a:rect l="l" t="t" r="r" b="b"/>
              <a:pathLst>
                <a:path w="373" h="558" extrusionOk="0">
                  <a:moveTo>
                    <a:pt x="227" y="0"/>
                  </a:moveTo>
                  <a:cubicBezTo>
                    <a:pt x="180" y="0"/>
                    <a:pt x="140" y="26"/>
                    <a:pt x="107" y="69"/>
                  </a:cubicBezTo>
                  <a:cubicBezTo>
                    <a:pt x="45" y="153"/>
                    <a:pt x="10" y="249"/>
                    <a:pt x="4" y="356"/>
                  </a:cubicBezTo>
                  <a:cubicBezTo>
                    <a:pt x="1" y="403"/>
                    <a:pt x="15" y="446"/>
                    <a:pt x="43" y="484"/>
                  </a:cubicBezTo>
                  <a:cubicBezTo>
                    <a:pt x="79" y="533"/>
                    <a:pt x="121" y="557"/>
                    <a:pt x="162" y="557"/>
                  </a:cubicBezTo>
                  <a:cubicBezTo>
                    <a:pt x="204" y="557"/>
                    <a:pt x="245" y="532"/>
                    <a:pt x="277" y="479"/>
                  </a:cubicBezTo>
                  <a:cubicBezTo>
                    <a:pt x="333" y="385"/>
                    <a:pt x="362" y="279"/>
                    <a:pt x="372" y="180"/>
                  </a:cubicBezTo>
                  <a:cubicBezTo>
                    <a:pt x="373" y="101"/>
                    <a:pt x="354" y="42"/>
                    <a:pt x="288" y="14"/>
                  </a:cubicBezTo>
                  <a:cubicBezTo>
                    <a:pt x="267" y="5"/>
                    <a:pt x="247" y="0"/>
                    <a:pt x="227"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2606525" y="1339000"/>
              <a:ext cx="8625" cy="12750"/>
            </a:xfrm>
            <a:custGeom>
              <a:avLst/>
              <a:gdLst/>
              <a:ahLst/>
              <a:cxnLst/>
              <a:rect l="l" t="t" r="r" b="b"/>
              <a:pathLst>
                <a:path w="345" h="510" extrusionOk="0">
                  <a:moveTo>
                    <a:pt x="184" y="1"/>
                  </a:moveTo>
                  <a:cubicBezTo>
                    <a:pt x="144" y="1"/>
                    <a:pt x="105" y="21"/>
                    <a:pt x="74" y="63"/>
                  </a:cubicBezTo>
                  <a:cubicBezTo>
                    <a:pt x="1" y="161"/>
                    <a:pt x="3" y="337"/>
                    <a:pt x="77" y="436"/>
                  </a:cubicBezTo>
                  <a:cubicBezTo>
                    <a:pt x="109" y="478"/>
                    <a:pt x="147" y="509"/>
                    <a:pt x="198" y="509"/>
                  </a:cubicBezTo>
                  <a:cubicBezTo>
                    <a:pt x="206" y="509"/>
                    <a:pt x="214" y="509"/>
                    <a:pt x="222" y="507"/>
                  </a:cubicBezTo>
                  <a:cubicBezTo>
                    <a:pt x="292" y="495"/>
                    <a:pt x="326" y="443"/>
                    <a:pt x="339" y="375"/>
                  </a:cubicBezTo>
                  <a:cubicBezTo>
                    <a:pt x="344" y="348"/>
                    <a:pt x="343" y="319"/>
                    <a:pt x="344" y="307"/>
                  </a:cubicBezTo>
                  <a:cubicBezTo>
                    <a:pt x="343" y="215"/>
                    <a:pt x="338" y="140"/>
                    <a:pt x="298" y="74"/>
                  </a:cubicBezTo>
                  <a:cubicBezTo>
                    <a:pt x="269" y="25"/>
                    <a:pt x="226" y="1"/>
                    <a:pt x="184" y="1"/>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2576425" y="1383200"/>
              <a:ext cx="12775" cy="8125"/>
            </a:xfrm>
            <a:custGeom>
              <a:avLst/>
              <a:gdLst/>
              <a:ahLst/>
              <a:cxnLst/>
              <a:rect l="l" t="t" r="r" b="b"/>
              <a:pathLst>
                <a:path w="511" h="325" extrusionOk="0">
                  <a:moveTo>
                    <a:pt x="276" y="1"/>
                  </a:moveTo>
                  <a:cubicBezTo>
                    <a:pt x="203" y="3"/>
                    <a:pt x="140" y="4"/>
                    <a:pt x="86" y="44"/>
                  </a:cubicBezTo>
                  <a:cubicBezTo>
                    <a:pt x="5" y="103"/>
                    <a:pt x="0" y="200"/>
                    <a:pt x="73" y="265"/>
                  </a:cubicBezTo>
                  <a:cubicBezTo>
                    <a:pt x="116" y="303"/>
                    <a:pt x="202" y="324"/>
                    <a:pt x="280" y="324"/>
                  </a:cubicBezTo>
                  <a:cubicBezTo>
                    <a:pt x="333" y="324"/>
                    <a:pt x="383" y="314"/>
                    <a:pt x="414" y="293"/>
                  </a:cubicBezTo>
                  <a:cubicBezTo>
                    <a:pt x="475" y="252"/>
                    <a:pt x="511" y="192"/>
                    <a:pt x="500" y="117"/>
                  </a:cubicBezTo>
                  <a:cubicBezTo>
                    <a:pt x="489" y="33"/>
                    <a:pt x="424" y="9"/>
                    <a:pt x="351" y="3"/>
                  </a:cubicBezTo>
                  <a:cubicBezTo>
                    <a:pt x="323" y="1"/>
                    <a:pt x="294" y="1"/>
                    <a:pt x="276" y="1"/>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2582175" y="1361600"/>
              <a:ext cx="12175" cy="8975"/>
            </a:xfrm>
            <a:custGeom>
              <a:avLst/>
              <a:gdLst/>
              <a:ahLst/>
              <a:cxnLst/>
              <a:rect l="l" t="t" r="r" b="b"/>
              <a:pathLst>
                <a:path w="487" h="359" extrusionOk="0">
                  <a:moveTo>
                    <a:pt x="283" y="0"/>
                  </a:moveTo>
                  <a:cubicBezTo>
                    <a:pt x="207" y="16"/>
                    <a:pt x="126" y="45"/>
                    <a:pt x="65" y="110"/>
                  </a:cubicBezTo>
                  <a:cubicBezTo>
                    <a:pt x="23" y="153"/>
                    <a:pt x="1" y="205"/>
                    <a:pt x="26" y="267"/>
                  </a:cubicBezTo>
                  <a:cubicBezTo>
                    <a:pt x="51" y="325"/>
                    <a:pt x="98" y="355"/>
                    <a:pt x="159" y="358"/>
                  </a:cubicBezTo>
                  <a:cubicBezTo>
                    <a:pt x="165" y="359"/>
                    <a:pt x="171" y="359"/>
                    <a:pt x="177" y="359"/>
                  </a:cubicBezTo>
                  <a:cubicBezTo>
                    <a:pt x="265" y="359"/>
                    <a:pt x="344" y="328"/>
                    <a:pt x="409" y="268"/>
                  </a:cubicBezTo>
                  <a:cubicBezTo>
                    <a:pt x="458" y="222"/>
                    <a:pt x="487" y="165"/>
                    <a:pt x="459" y="97"/>
                  </a:cubicBezTo>
                  <a:cubicBezTo>
                    <a:pt x="428" y="25"/>
                    <a:pt x="365" y="2"/>
                    <a:pt x="283"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2674825" y="1348650"/>
              <a:ext cx="11025" cy="7500"/>
            </a:xfrm>
            <a:custGeom>
              <a:avLst/>
              <a:gdLst/>
              <a:ahLst/>
              <a:cxnLst/>
              <a:rect l="l" t="t" r="r" b="b"/>
              <a:pathLst>
                <a:path w="441" h="300" extrusionOk="0">
                  <a:moveTo>
                    <a:pt x="247" y="1"/>
                  </a:moveTo>
                  <a:cubicBezTo>
                    <a:pt x="193" y="2"/>
                    <a:pt x="153" y="4"/>
                    <a:pt x="116" y="23"/>
                  </a:cubicBezTo>
                  <a:cubicBezTo>
                    <a:pt x="47" y="60"/>
                    <a:pt x="0" y="146"/>
                    <a:pt x="19" y="208"/>
                  </a:cubicBezTo>
                  <a:cubicBezTo>
                    <a:pt x="42" y="282"/>
                    <a:pt x="98" y="300"/>
                    <a:pt x="163" y="300"/>
                  </a:cubicBezTo>
                  <a:cubicBezTo>
                    <a:pt x="170" y="300"/>
                    <a:pt x="177" y="300"/>
                    <a:pt x="183" y="299"/>
                  </a:cubicBezTo>
                  <a:cubicBezTo>
                    <a:pt x="246" y="297"/>
                    <a:pt x="307" y="283"/>
                    <a:pt x="362" y="250"/>
                  </a:cubicBezTo>
                  <a:cubicBezTo>
                    <a:pt x="409" y="222"/>
                    <a:pt x="440" y="181"/>
                    <a:pt x="432" y="122"/>
                  </a:cubicBezTo>
                  <a:cubicBezTo>
                    <a:pt x="424" y="64"/>
                    <a:pt x="386" y="30"/>
                    <a:pt x="334" y="15"/>
                  </a:cubicBezTo>
                  <a:cubicBezTo>
                    <a:pt x="301" y="5"/>
                    <a:pt x="266" y="3"/>
                    <a:pt x="247" y="1"/>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2619150" y="1373500"/>
              <a:ext cx="8750" cy="8650"/>
            </a:xfrm>
            <a:custGeom>
              <a:avLst/>
              <a:gdLst/>
              <a:ahLst/>
              <a:cxnLst/>
              <a:rect l="l" t="t" r="r" b="b"/>
              <a:pathLst>
                <a:path w="350" h="346" extrusionOk="0">
                  <a:moveTo>
                    <a:pt x="136" y="0"/>
                  </a:moveTo>
                  <a:cubicBezTo>
                    <a:pt x="64" y="0"/>
                    <a:pt x="8" y="56"/>
                    <a:pt x="5" y="132"/>
                  </a:cubicBezTo>
                  <a:cubicBezTo>
                    <a:pt x="1" y="232"/>
                    <a:pt x="112" y="344"/>
                    <a:pt x="215" y="345"/>
                  </a:cubicBezTo>
                  <a:cubicBezTo>
                    <a:pt x="215" y="345"/>
                    <a:pt x="216" y="345"/>
                    <a:pt x="216" y="345"/>
                  </a:cubicBezTo>
                  <a:cubicBezTo>
                    <a:pt x="290" y="345"/>
                    <a:pt x="343" y="290"/>
                    <a:pt x="346" y="215"/>
                  </a:cubicBezTo>
                  <a:cubicBezTo>
                    <a:pt x="349" y="115"/>
                    <a:pt x="236" y="1"/>
                    <a:pt x="136"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2622625" y="1336550"/>
              <a:ext cx="7775" cy="7325"/>
            </a:xfrm>
            <a:custGeom>
              <a:avLst/>
              <a:gdLst/>
              <a:ahLst/>
              <a:cxnLst/>
              <a:rect l="l" t="t" r="r" b="b"/>
              <a:pathLst>
                <a:path w="311" h="293" extrusionOk="0">
                  <a:moveTo>
                    <a:pt x="189" y="1"/>
                  </a:moveTo>
                  <a:cubicBezTo>
                    <a:pt x="187" y="1"/>
                    <a:pt x="185" y="1"/>
                    <a:pt x="182" y="1"/>
                  </a:cubicBezTo>
                  <a:cubicBezTo>
                    <a:pt x="98" y="4"/>
                    <a:pt x="0" y="105"/>
                    <a:pt x="4" y="191"/>
                  </a:cubicBezTo>
                  <a:cubicBezTo>
                    <a:pt x="12" y="250"/>
                    <a:pt x="48" y="289"/>
                    <a:pt x="115" y="293"/>
                  </a:cubicBezTo>
                  <a:cubicBezTo>
                    <a:pt x="117" y="293"/>
                    <a:pt x="118" y="293"/>
                    <a:pt x="120" y="293"/>
                  </a:cubicBezTo>
                  <a:cubicBezTo>
                    <a:pt x="206" y="293"/>
                    <a:pt x="310" y="184"/>
                    <a:pt x="300" y="100"/>
                  </a:cubicBezTo>
                  <a:cubicBezTo>
                    <a:pt x="292" y="34"/>
                    <a:pt x="252" y="1"/>
                    <a:pt x="189" y="1"/>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2630525" y="1410100"/>
              <a:ext cx="7025" cy="7500"/>
            </a:xfrm>
            <a:custGeom>
              <a:avLst/>
              <a:gdLst/>
              <a:ahLst/>
              <a:cxnLst/>
              <a:rect l="l" t="t" r="r" b="b"/>
              <a:pathLst>
                <a:path w="281" h="300" extrusionOk="0">
                  <a:moveTo>
                    <a:pt x="155" y="1"/>
                  </a:moveTo>
                  <a:cubicBezTo>
                    <a:pt x="83" y="1"/>
                    <a:pt x="9" y="80"/>
                    <a:pt x="5" y="160"/>
                  </a:cubicBezTo>
                  <a:cubicBezTo>
                    <a:pt x="1" y="234"/>
                    <a:pt x="57" y="299"/>
                    <a:pt x="126" y="299"/>
                  </a:cubicBezTo>
                  <a:cubicBezTo>
                    <a:pt x="127" y="299"/>
                    <a:pt x="127" y="299"/>
                    <a:pt x="127" y="299"/>
                  </a:cubicBezTo>
                  <a:cubicBezTo>
                    <a:pt x="199" y="299"/>
                    <a:pt x="275" y="219"/>
                    <a:pt x="278" y="139"/>
                  </a:cubicBezTo>
                  <a:cubicBezTo>
                    <a:pt x="281" y="67"/>
                    <a:pt x="224" y="1"/>
                    <a:pt x="156" y="1"/>
                  </a:cubicBezTo>
                  <a:cubicBezTo>
                    <a:pt x="156" y="1"/>
                    <a:pt x="155" y="1"/>
                    <a:pt x="155" y="1"/>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2649875" y="1392775"/>
              <a:ext cx="7325" cy="7075"/>
            </a:xfrm>
            <a:custGeom>
              <a:avLst/>
              <a:gdLst/>
              <a:ahLst/>
              <a:cxnLst/>
              <a:rect l="l" t="t" r="r" b="b"/>
              <a:pathLst>
                <a:path w="293" h="283" extrusionOk="0">
                  <a:moveTo>
                    <a:pt x="161" y="1"/>
                  </a:moveTo>
                  <a:cubicBezTo>
                    <a:pt x="158" y="1"/>
                    <a:pt x="155" y="1"/>
                    <a:pt x="152" y="1"/>
                  </a:cubicBezTo>
                  <a:cubicBezTo>
                    <a:pt x="70" y="6"/>
                    <a:pt x="0" y="81"/>
                    <a:pt x="4" y="160"/>
                  </a:cubicBezTo>
                  <a:cubicBezTo>
                    <a:pt x="7" y="229"/>
                    <a:pt x="64" y="282"/>
                    <a:pt x="134" y="282"/>
                  </a:cubicBezTo>
                  <a:cubicBezTo>
                    <a:pt x="136" y="282"/>
                    <a:pt x="138" y="282"/>
                    <a:pt x="141" y="282"/>
                  </a:cubicBezTo>
                  <a:cubicBezTo>
                    <a:pt x="222" y="279"/>
                    <a:pt x="293" y="203"/>
                    <a:pt x="288" y="123"/>
                  </a:cubicBezTo>
                  <a:cubicBezTo>
                    <a:pt x="285" y="52"/>
                    <a:pt x="231" y="1"/>
                    <a:pt x="161" y="1"/>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2662475" y="1350150"/>
              <a:ext cx="7925" cy="6800"/>
            </a:xfrm>
            <a:custGeom>
              <a:avLst/>
              <a:gdLst/>
              <a:ahLst/>
              <a:cxnLst/>
              <a:rect l="l" t="t" r="r" b="b"/>
              <a:pathLst>
                <a:path w="317" h="272" extrusionOk="0">
                  <a:moveTo>
                    <a:pt x="193" y="0"/>
                  </a:moveTo>
                  <a:cubicBezTo>
                    <a:pt x="109" y="0"/>
                    <a:pt x="13" y="76"/>
                    <a:pt x="7" y="148"/>
                  </a:cubicBezTo>
                  <a:cubicBezTo>
                    <a:pt x="1" y="213"/>
                    <a:pt x="54" y="270"/>
                    <a:pt x="122" y="272"/>
                  </a:cubicBezTo>
                  <a:cubicBezTo>
                    <a:pt x="124" y="272"/>
                    <a:pt x="125" y="272"/>
                    <a:pt x="126" y="272"/>
                  </a:cubicBezTo>
                  <a:cubicBezTo>
                    <a:pt x="208" y="272"/>
                    <a:pt x="303" y="194"/>
                    <a:pt x="311" y="123"/>
                  </a:cubicBezTo>
                  <a:cubicBezTo>
                    <a:pt x="317" y="58"/>
                    <a:pt x="264" y="2"/>
                    <a:pt x="196" y="0"/>
                  </a:cubicBezTo>
                  <a:cubicBezTo>
                    <a:pt x="195" y="0"/>
                    <a:pt x="194" y="0"/>
                    <a:pt x="193"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
            <p:cNvSpPr/>
            <p:nvPr/>
          </p:nvSpPr>
          <p:spPr>
            <a:xfrm>
              <a:off x="2620025" y="1418775"/>
              <a:ext cx="5800" cy="6150"/>
            </a:xfrm>
            <a:custGeom>
              <a:avLst/>
              <a:gdLst/>
              <a:ahLst/>
              <a:cxnLst/>
              <a:rect l="l" t="t" r="r" b="b"/>
              <a:pathLst>
                <a:path w="232" h="246" extrusionOk="0">
                  <a:moveTo>
                    <a:pt x="110" y="1"/>
                  </a:moveTo>
                  <a:cubicBezTo>
                    <a:pt x="50" y="1"/>
                    <a:pt x="1" y="58"/>
                    <a:pt x="1" y="126"/>
                  </a:cubicBezTo>
                  <a:cubicBezTo>
                    <a:pt x="1" y="194"/>
                    <a:pt x="49" y="246"/>
                    <a:pt x="110" y="246"/>
                  </a:cubicBezTo>
                  <a:cubicBezTo>
                    <a:pt x="113" y="246"/>
                    <a:pt x="115" y="246"/>
                    <a:pt x="118" y="246"/>
                  </a:cubicBezTo>
                  <a:cubicBezTo>
                    <a:pt x="180" y="240"/>
                    <a:pt x="231" y="178"/>
                    <a:pt x="225" y="112"/>
                  </a:cubicBezTo>
                  <a:cubicBezTo>
                    <a:pt x="218" y="46"/>
                    <a:pt x="183" y="5"/>
                    <a:pt x="116" y="1"/>
                  </a:cubicBezTo>
                  <a:cubicBezTo>
                    <a:pt x="114" y="1"/>
                    <a:pt x="112" y="1"/>
                    <a:pt x="110" y="1"/>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88"/>
        <p:cNvGrpSpPr/>
        <p:nvPr/>
      </p:nvGrpSpPr>
      <p:grpSpPr>
        <a:xfrm>
          <a:off x="0" y="0"/>
          <a:ext cx="0" cy="0"/>
          <a:chOff x="0" y="0"/>
          <a:chExt cx="0" cy="0"/>
        </a:xfrm>
      </p:grpSpPr>
      <p:sp>
        <p:nvSpPr>
          <p:cNvPr id="89" name="Google Shape;89;p4"/>
          <p:cNvSpPr txBox="1">
            <a:spLocks noGrp="1"/>
          </p:cNvSpPr>
          <p:nvPr>
            <p:ph type="title"/>
          </p:nvPr>
        </p:nvSpPr>
        <p:spPr>
          <a:xfrm>
            <a:off x="713225" y="460651"/>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30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90" name="Google Shape;90;p4"/>
          <p:cNvSpPr txBox="1">
            <a:spLocks noGrp="1"/>
          </p:cNvSpPr>
          <p:nvPr>
            <p:ph type="body" idx="1"/>
          </p:nvPr>
        </p:nvSpPr>
        <p:spPr>
          <a:xfrm>
            <a:off x="713225" y="1152475"/>
            <a:ext cx="7717500" cy="34164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Clr>
                <a:srgbClr val="33678A"/>
              </a:buClr>
              <a:buSzPts val="1200"/>
              <a:buChar char="●"/>
              <a:defRPr sz="1200"/>
            </a:lvl1pPr>
            <a:lvl2pPr marL="914400" lvl="1" indent="-304800">
              <a:spcBef>
                <a:spcPts val="0"/>
              </a:spcBef>
              <a:spcAft>
                <a:spcPts val="0"/>
              </a:spcAft>
              <a:buClr>
                <a:srgbClr val="33678A"/>
              </a:buClr>
              <a:buSzPts val="1200"/>
              <a:buFont typeface="Roboto Condensed Light"/>
              <a:buChar char="○"/>
              <a:defRPr/>
            </a:lvl2pPr>
            <a:lvl3pPr marL="1371600" lvl="2" indent="-304800">
              <a:spcBef>
                <a:spcPts val="1600"/>
              </a:spcBef>
              <a:spcAft>
                <a:spcPts val="0"/>
              </a:spcAft>
              <a:buClr>
                <a:srgbClr val="33678A"/>
              </a:buClr>
              <a:buSzPts val="1200"/>
              <a:buFont typeface="Roboto Condensed Light"/>
              <a:buChar char="■"/>
              <a:defRPr/>
            </a:lvl3pPr>
            <a:lvl4pPr marL="1828800" lvl="3" indent="-304800">
              <a:spcBef>
                <a:spcPts val="1600"/>
              </a:spcBef>
              <a:spcAft>
                <a:spcPts val="0"/>
              </a:spcAft>
              <a:buClr>
                <a:srgbClr val="33678A"/>
              </a:buClr>
              <a:buSzPts val="1200"/>
              <a:buFont typeface="Roboto Condensed Light"/>
              <a:buChar char="●"/>
              <a:defRPr/>
            </a:lvl4pPr>
            <a:lvl5pPr marL="2286000" lvl="4" indent="-304800">
              <a:spcBef>
                <a:spcPts val="1600"/>
              </a:spcBef>
              <a:spcAft>
                <a:spcPts val="0"/>
              </a:spcAft>
              <a:buClr>
                <a:srgbClr val="33678A"/>
              </a:buClr>
              <a:buSzPts val="1200"/>
              <a:buFont typeface="Roboto Condensed Light"/>
              <a:buChar char="○"/>
              <a:defRPr/>
            </a:lvl5pPr>
            <a:lvl6pPr marL="2743200" lvl="5" indent="-304800">
              <a:spcBef>
                <a:spcPts val="1600"/>
              </a:spcBef>
              <a:spcAft>
                <a:spcPts val="0"/>
              </a:spcAft>
              <a:buClr>
                <a:srgbClr val="33678A"/>
              </a:buClr>
              <a:buSzPts val="1200"/>
              <a:buFont typeface="Roboto Condensed Light"/>
              <a:buChar char="■"/>
              <a:defRPr/>
            </a:lvl6pPr>
            <a:lvl7pPr marL="3200400" lvl="6" indent="-304800">
              <a:spcBef>
                <a:spcPts val="1600"/>
              </a:spcBef>
              <a:spcAft>
                <a:spcPts val="0"/>
              </a:spcAft>
              <a:buClr>
                <a:srgbClr val="33678A"/>
              </a:buClr>
              <a:buSzPts val="1200"/>
              <a:buFont typeface="Roboto Condensed Light"/>
              <a:buChar char="●"/>
              <a:defRPr/>
            </a:lvl7pPr>
            <a:lvl8pPr marL="3657600" lvl="7" indent="-304800">
              <a:spcBef>
                <a:spcPts val="1600"/>
              </a:spcBef>
              <a:spcAft>
                <a:spcPts val="0"/>
              </a:spcAft>
              <a:buClr>
                <a:srgbClr val="33678A"/>
              </a:buClr>
              <a:buSzPts val="1200"/>
              <a:buFont typeface="Roboto Condensed Light"/>
              <a:buChar char="○"/>
              <a:defRPr/>
            </a:lvl8pPr>
            <a:lvl9pPr marL="4114800" lvl="8" indent="-304800">
              <a:spcBef>
                <a:spcPts val="1600"/>
              </a:spcBef>
              <a:spcAft>
                <a:spcPts val="1600"/>
              </a:spcAft>
              <a:buClr>
                <a:srgbClr val="33678A"/>
              </a:buClr>
              <a:buSzPts val="1200"/>
              <a:buFont typeface="Roboto Condensed Light"/>
              <a:buChar char="■"/>
              <a:defRPr/>
            </a:lvl9pPr>
          </a:lstStyle>
          <a:p>
            <a:endParaRPr/>
          </a:p>
        </p:txBody>
      </p:sp>
      <p:grpSp>
        <p:nvGrpSpPr>
          <p:cNvPr id="91" name="Google Shape;91;p4"/>
          <p:cNvGrpSpPr/>
          <p:nvPr/>
        </p:nvGrpSpPr>
        <p:grpSpPr>
          <a:xfrm>
            <a:off x="-147" y="-38"/>
            <a:ext cx="9143968" cy="5153048"/>
            <a:chOff x="4933775" y="1717675"/>
            <a:chExt cx="1088775" cy="613575"/>
          </a:xfrm>
        </p:grpSpPr>
        <p:sp>
          <p:nvSpPr>
            <p:cNvPr id="92" name="Google Shape;92;p4"/>
            <p:cNvSpPr/>
            <p:nvPr/>
          </p:nvSpPr>
          <p:spPr>
            <a:xfrm>
              <a:off x="4933775" y="1717675"/>
              <a:ext cx="231925" cy="62975"/>
            </a:xfrm>
            <a:custGeom>
              <a:avLst/>
              <a:gdLst/>
              <a:ahLst/>
              <a:cxnLst/>
              <a:rect l="l" t="t" r="r" b="b"/>
              <a:pathLst>
                <a:path w="9277" h="2519" extrusionOk="0">
                  <a:moveTo>
                    <a:pt x="1" y="0"/>
                  </a:moveTo>
                  <a:cubicBezTo>
                    <a:pt x="92" y="57"/>
                    <a:pt x="185" y="113"/>
                    <a:pt x="279" y="167"/>
                  </a:cubicBezTo>
                  <a:cubicBezTo>
                    <a:pt x="777" y="458"/>
                    <a:pt x="1182" y="832"/>
                    <a:pt x="1505" y="1288"/>
                  </a:cubicBezTo>
                  <a:cubicBezTo>
                    <a:pt x="1674" y="1526"/>
                    <a:pt x="1833" y="1772"/>
                    <a:pt x="2033" y="1992"/>
                  </a:cubicBezTo>
                  <a:cubicBezTo>
                    <a:pt x="2240" y="2220"/>
                    <a:pt x="2488" y="2394"/>
                    <a:pt x="2802" y="2476"/>
                  </a:cubicBezTo>
                  <a:cubicBezTo>
                    <a:pt x="2908" y="2504"/>
                    <a:pt x="3011" y="2518"/>
                    <a:pt x="3110" y="2518"/>
                  </a:cubicBezTo>
                  <a:cubicBezTo>
                    <a:pt x="3385" y="2518"/>
                    <a:pt x="3628" y="2409"/>
                    <a:pt x="3837" y="2191"/>
                  </a:cubicBezTo>
                  <a:cubicBezTo>
                    <a:pt x="3935" y="2088"/>
                    <a:pt x="4009" y="1969"/>
                    <a:pt x="4085" y="1853"/>
                  </a:cubicBezTo>
                  <a:cubicBezTo>
                    <a:pt x="4201" y="1681"/>
                    <a:pt x="4322" y="1513"/>
                    <a:pt x="4486" y="1377"/>
                  </a:cubicBezTo>
                  <a:cubicBezTo>
                    <a:pt x="4675" y="1220"/>
                    <a:pt x="4861" y="1142"/>
                    <a:pt x="5053" y="1142"/>
                  </a:cubicBezTo>
                  <a:cubicBezTo>
                    <a:pt x="5206" y="1142"/>
                    <a:pt x="5363" y="1191"/>
                    <a:pt x="5529" y="1290"/>
                  </a:cubicBezTo>
                  <a:cubicBezTo>
                    <a:pt x="5698" y="1390"/>
                    <a:pt x="5859" y="1504"/>
                    <a:pt x="6025" y="1608"/>
                  </a:cubicBezTo>
                  <a:cubicBezTo>
                    <a:pt x="6204" y="1719"/>
                    <a:pt x="6389" y="1819"/>
                    <a:pt x="6596" y="1879"/>
                  </a:cubicBezTo>
                  <a:cubicBezTo>
                    <a:pt x="6782" y="1933"/>
                    <a:pt x="6965" y="1957"/>
                    <a:pt x="7144" y="1957"/>
                  </a:cubicBezTo>
                  <a:cubicBezTo>
                    <a:pt x="7532" y="1957"/>
                    <a:pt x="7906" y="1843"/>
                    <a:pt x="8269" y="1665"/>
                  </a:cubicBezTo>
                  <a:cubicBezTo>
                    <a:pt x="8593" y="1506"/>
                    <a:pt x="8854" y="1279"/>
                    <a:pt x="9026" y="976"/>
                  </a:cubicBezTo>
                  <a:cubicBezTo>
                    <a:pt x="9191" y="683"/>
                    <a:pt x="9277" y="333"/>
                    <a:pt x="9177"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4"/>
            <p:cNvSpPr/>
            <p:nvPr/>
          </p:nvSpPr>
          <p:spPr>
            <a:xfrm>
              <a:off x="5594450" y="2211150"/>
              <a:ext cx="428100" cy="120100"/>
            </a:xfrm>
            <a:custGeom>
              <a:avLst/>
              <a:gdLst/>
              <a:ahLst/>
              <a:cxnLst/>
              <a:rect l="l" t="t" r="r" b="b"/>
              <a:pathLst>
                <a:path w="17124" h="4804" extrusionOk="0">
                  <a:moveTo>
                    <a:pt x="3117" y="1"/>
                  </a:moveTo>
                  <a:cubicBezTo>
                    <a:pt x="2200" y="1"/>
                    <a:pt x="1274" y="462"/>
                    <a:pt x="846" y="1220"/>
                  </a:cubicBezTo>
                  <a:cubicBezTo>
                    <a:pt x="610" y="1636"/>
                    <a:pt x="519" y="2109"/>
                    <a:pt x="430" y="2571"/>
                  </a:cubicBezTo>
                  <a:cubicBezTo>
                    <a:pt x="293" y="3280"/>
                    <a:pt x="158" y="3988"/>
                    <a:pt x="22" y="4695"/>
                  </a:cubicBezTo>
                  <a:cubicBezTo>
                    <a:pt x="15" y="4731"/>
                    <a:pt x="8" y="4767"/>
                    <a:pt x="1" y="4803"/>
                  </a:cubicBezTo>
                  <a:lnTo>
                    <a:pt x="17124" y="4803"/>
                  </a:lnTo>
                  <a:cubicBezTo>
                    <a:pt x="16923" y="4721"/>
                    <a:pt x="16735" y="4618"/>
                    <a:pt x="16574" y="4475"/>
                  </a:cubicBezTo>
                  <a:cubicBezTo>
                    <a:pt x="15778" y="3774"/>
                    <a:pt x="16013" y="2550"/>
                    <a:pt x="15571" y="1620"/>
                  </a:cubicBezTo>
                  <a:cubicBezTo>
                    <a:pt x="15098" y="628"/>
                    <a:pt x="13866" y="90"/>
                    <a:pt x="12694" y="90"/>
                  </a:cubicBezTo>
                  <a:cubicBezTo>
                    <a:pt x="12665" y="90"/>
                    <a:pt x="12637" y="90"/>
                    <a:pt x="12608" y="91"/>
                  </a:cubicBezTo>
                  <a:cubicBezTo>
                    <a:pt x="11410" y="118"/>
                    <a:pt x="10286" y="609"/>
                    <a:pt x="9256" y="1172"/>
                  </a:cubicBezTo>
                  <a:cubicBezTo>
                    <a:pt x="8636" y="1511"/>
                    <a:pt x="7980" y="1892"/>
                    <a:pt x="7269" y="1892"/>
                  </a:cubicBezTo>
                  <a:cubicBezTo>
                    <a:pt x="7218" y="1892"/>
                    <a:pt x="7167" y="1890"/>
                    <a:pt x="7115" y="1886"/>
                  </a:cubicBezTo>
                  <a:cubicBezTo>
                    <a:pt x="5913" y="1792"/>
                    <a:pt x="5159" y="621"/>
                    <a:pt x="4051" y="176"/>
                  </a:cubicBezTo>
                  <a:cubicBezTo>
                    <a:pt x="3755" y="57"/>
                    <a:pt x="3436" y="1"/>
                    <a:pt x="3117" y="1"/>
                  </a:cubicBezTo>
                  <a:close/>
                </a:path>
              </a:pathLst>
            </a:custGeom>
            <a:solidFill>
              <a:srgbClr val="FDD0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45"/>
        <p:cNvGrpSpPr/>
        <p:nvPr/>
      </p:nvGrpSpPr>
      <p:grpSpPr>
        <a:xfrm>
          <a:off x="0" y="0"/>
          <a:ext cx="0" cy="0"/>
          <a:chOff x="0" y="0"/>
          <a:chExt cx="0" cy="0"/>
        </a:xfrm>
      </p:grpSpPr>
      <p:sp>
        <p:nvSpPr>
          <p:cNvPr id="146" name="Google Shape;146;p7"/>
          <p:cNvSpPr txBox="1">
            <a:spLocks noGrp="1"/>
          </p:cNvSpPr>
          <p:nvPr>
            <p:ph type="title"/>
          </p:nvPr>
        </p:nvSpPr>
        <p:spPr>
          <a:xfrm>
            <a:off x="4940713" y="1186288"/>
            <a:ext cx="2703600" cy="1303500"/>
          </a:xfrm>
          <a:prstGeom prst="rect">
            <a:avLst/>
          </a:prstGeom>
        </p:spPr>
        <p:txBody>
          <a:bodyPr spcFirstLastPara="1" wrap="square" lIns="91425" tIns="91425" rIns="91425" bIns="91425" anchor="b" anchorCtr="0">
            <a:noAutofit/>
          </a:bodyPr>
          <a:lstStyle>
            <a:lvl1pPr lvl="0">
              <a:spcBef>
                <a:spcPts val="0"/>
              </a:spcBef>
              <a:spcAft>
                <a:spcPts val="0"/>
              </a:spcAft>
              <a:buClr>
                <a:srgbClr val="FFFFFF"/>
              </a:buClr>
              <a:buSzPts val="2400"/>
              <a:buNone/>
              <a:defRPr sz="3600">
                <a:solidFill>
                  <a:schemeClr val="lt2"/>
                </a:solidFill>
              </a:defRPr>
            </a:lvl1pPr>
            <a:lvl2pPr lvl="1">
              <a:spcBef>
                <a:spcPts val="0"/>
              </a:spcBef>
              <a:spcAft>
                <a:spcPts val="0"/>
              </a:spcAft>
              <a:buClr>
                <a:srgbClr val="FFFFFF"/>
              </a:buClr>
              <a:buSzPts val="2400"/>
              <a:buNone/>
              <a:defRPr sz="2400">
                <a:solidFill>
                  <a:srgbClr val="FFFFFF"/>
                </a:solidFill>
              </a:defRPr>
            </a:lvl2pPr>
            <a:lvl3pPr lvl="2">
              <a:spcBef>
                <a:spcPts val="0"/>
              </a:spcBef>
              <a:spcAft>
                <a:spcPts val="0"/>
              </a:spcAft>
              <a:buClr>
                <a:srgbClr val="FFFFFF"/>
              </a:buClr>
              <a:buSzPts val="2400"/>
              <a:buNone/>
              <a:defRPr sz="2400">
                <a:solidFill>
                  <a:srgbClr val="FFFFFF"/>
                </a:solidFill>
              </a:defRPr>
            </a:lvl3pPr>
            <a:lvl4pPr lvl="3">
              <a:spcBef>
                <a:spcPts val="0"/>
              </a:spcBef>
              <a:spcAft>
                <a:spcPts val="0"/>
              </a:spcAft>
              <a:buClr>
                <a:srgbClr val="FFFFFF"/>
              </a:buClr>
              <a:buSzPts val="2400"/>
              <a:buNone/>
              <a:defRPr sz="2400">
                <a:solidFill>
                  <a:srgbClr val="FFFFFF"/>
                </a:solidFill>
              </a:defRPr>
            </a:lvl4pPr>
            <a:lvl5pPr lvl="4">
              <a:spcBef>
                <a:spcPts val="0"/>
              </a:spcBef>
              <a:spcAft>
                <a:spcPts val="0"/>
              </a:spcAft>
              <a:buClr>
                <a:srgbClr val="FFFFFF"/>
              </a:buClr>
              <a:buSzPts val="2400"/>
              <a:buNone/>
              <a:defRPr sz="2400">
                <a:solidFill>
                  <a:srgbClr val="FFFFFF"/>
                </a:solidFill>
              </a:defRPr>
            </a:lvl5pPr>
            <a:lvl6pPr lvl="5">
              <a:spcBef>
                <a:spcPts val="0"/>
              </a:spcBef>
              <a:spcAft>
                <a:spcPts val="0"/>
              </a:spcAft>
              <a:buClr>
                <a:srgbClr val="FFFFFF"/>
              </a:buClr>
              <a:buSzPts val="2400"/>
              <a:buNone/>
              <a:defRPr sz="2400">
                <a:solidFill>
                  <a:srgbClr val="FFFFFF"/>
                </a:solidFill>
              </a:defRPr>
            </a:lvl6pPr>
            <a:lvl7pPr lvl="6">
              <a:spcBef>
                <a:spcPts val="0"/>
              </a:spcBef>
              <a:spcAft>
                <a:spcPts val="0"/>
              </a:spcAft>
              <a:buClr>
                <a:srgbClr val="FFFFFF"/>
              </a:buClr>
              <a:buSzPts val="2400"/>
              <a:buNone/>
              <a:defRPr sz="2400">
                <a:solidFill>
                  <a:srgbClr val="FFFFFF"/>
                </a:solidFill>
              </a:defRPr>
            </a:lvl7pPr>
            <a:lvl8pPr lvl="7">
              <a:spcBef>
                <a:spcPts val="0"/>
              </a:spcBef>
              <a:spcAft>
                <a:spcPts val="0"/>
              </a:spcAft>
              <a:buClr>
                <a:srgbClr val="FFFFFF"/>
              </a:buClr>
              <a:buSzPts val="2400"/>
              <a:buNone/>
              <a:defRPr sz="2400">
                <a:solidFill>
                  <a:srgbClr val="FFFFFF"/>
                </a:solidFill>
              </a:defRPr>
            </a:lvl8pPr>
            <a:lvl9pPr lvl="8">
              <a:spcBef>
                <a:spcPts val="0"/>
              </a:spcBef>
              <a:spcAft>
                <a:spcPts val="0"/>
              </a:spcAft>
              <a:buClr>
                <a:srgbClr val="FFFFFF"/>
              </a:buClr>
              <a:buSzPts val="2400"/>
              <a:buNone/>
              <a:defRPr sz="2400">
                <a:solidFill>
                  <a:srgbClr val="FFFFFF"/>
                </a:solidFill>
              </a:defRPr>
            </a:lvl9pPr>
          </a:lstStyle>
          <a:p>
            <a:endParaRPr/>
          </a:p>
        </p:txBody>
      </p:sp>
      <p:sp>
        <p:nvSpPr>
          <p:cNvPr id="147" name="Google Shape;147;p7"/>
          <p:cNvSpPr txBox="1">
            <a:spLocks noGrp="1"/>
          </p:cNvSpPr>
          <p:nvPr>
            <p:ph type="subTitle" idx="1"/>
          </p:nvPr>
        </p:nvSpPr>
        <p:spPr>
          <a:xfrm>
            <a:off x="4922713" y="2489851"/>
            <a:ext cx="2721600" cy="1339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1600"/>
              <a:buNone/>
              <a:defRPr>
                <a:solidFill>
                  <a:srgbClr val="FFFFFF"/>
                </a:solidFill>
              </a:defRPr>
            </a:lvl1pPr>
            <a:lvl2pPr lvl="1">
              <a:spcBef>
                <a:spcPts val="1600"/>
              </a:spcBef>
              <a:spcAft>
                <a:spcPts val="0"/>
              </a:spcAft>
              <a:buClr>
                <a:schemeClr val="lt1"/>
              </a:buClr>
              <a:buSzPts val="1400"/>
              <a:buNone/>
              <a:defRPr>
                <a:solidFill>
                  <a:schemeClr val="lt1"/>
                </a:solidFill>
              </a:defRPr>
            </a:lvl2pPr>
            <a:lvl3pPr lvl="2">
              <a:spcBef>
                <a:spcPts val="1600"/>
              </a:spcBef>
              <a:spcAft>
                <a:spcPts val="0"/>
              </a:spcAft>
              <a:buClr>
                <a:schemeClr val="lt1"/>
              </a:buClr>
              <a:buSzPts val="1400"/>
              <a:buNone/>
              <a:defRPr>
                <a:solidFill>
                  <a:schemeClr val="lt1"/>
                </a:solidFill>
              </a:defRPr>
            </a:lvl3pPr>
            <a:lvl4pPr lvl="3">
              <a:spcBef>
                <a:spcPts val="1600"/>
              </a:spcBef>
              <a:spcAft>
                <a:spcPts val="0"/>
              </a:spcAft>
              <a:buClr>
                <a:schemeClr val="lt1"/>
              </a:buClr>
              <a:buSzPts val="1400"/>
              <a:buNone/>
              <a:defRPr>
                <a:solidFill>
                  <a:schemeClr val="lt1"/>
                </a:solidFill>
              </a:defRPr>
            </a:lvl4pPr>
            <a:lvl5pPr lvl="4">
              <a:spcBef>
                <a:spcPts val="1600"/>
              </a:spcBef>
              <a:spcAft>
                <a:spcPts val="0"/>
              </a:spcAft>
              <a:buClr>
                <a:schemeClr val="lt1"/>
              </a:buClr>
              <a:buSzPts val="1400"/>
              <a:buNone/>
              <a:defRPr>
                <a:solidFill>
                  <a:schemeClr val="lt1"/>
                </a:solidFill>
              </a:defRPr>
            </a:lvl5pPr>
            <a:lvl6pPr lvl="5">
              <a:spcBef>
                <a:spcPts val="1600"/>
              </a:spcBef>
              <a:spcAft>
                <a:spcPts val="0"/>
              </a:spcAft>
              <a:buClr>
                <a:schemeClr val="lt1"/>
              </a:buClr>
              <a:buSzPts val="1400"/>
              <a:buNone/>
              <a:defRPr>
                <a:solidFill>
                  <a:schemeClr val="lt1"/>
                </a:solidFill>
              </a:defRPr>
            </a:lvl6pPr>
            <a:lvl7pPr lvl="6">
              <a:spcBef>
                <a:spcPts val="1600"/>
              </a:spcBef>
              <a:spcAft>
                <a:spcPts val="0"/>
              </a:spcAft>
              <a:buClr>
                <a:schemeClr val="lt1"/>
              </a:buClr>
              <a:buSzPts val="1400"/>
              <a:buNone/>
              <a:defRPr>
                <a:solidFill>
                  <a:schemeClr val="lt1"/>
                </a:solidFill>
              </a:defRPr>
            </a:lvl7pPr>
            <a:lvl8pPr lvl="7">
              <a:spcBef>
                <a:spcPts val="1600"/>
              </a:spcBef>
              <a:spcAft>
                <a:spcPts val="0"/>
              </a:spcAft>
              <a:buClr>
                <a:schemeClr val="lt1"/>
              </a:buClr>
              <a:buSzPts val="1400"/>
              <a:buNone/>
              <a:defRPr>
                <a:solidFill>
                  <a:schemeClr val="lt1"/>
                </a:solidFill>
              </a:defRPr>
            </a:lvl8pPr>
            <a:lvl9pPr lvl="8">
              <a:spcBef>
                <a:spcPts val="1600"/>
              </a:spcBef>
              <a:spcAft>
                <a:spcPts val="1600"/>
              </a:spcAft>
              <a:buClr>
                <a:schemeClr val="lt1"/>
              </a:buClr>
              <a:buSzPts val="1400"/>
              <a:buNone/>
              <a:defRPr>
                <a:solidFill>
                  <a:schemeClr val="lt1"/>
                </a:solidFill>
              </a:defRPr>
            </a:lvl9pPr>
          </a:lstStyle>
          <a:p>
            <a:endParaRPr/>
          </a:p>
        </p:txBody>
      </p:sp>
      <p:grpSp>
        <p:nvGrpSpPr>
          <p:cNvPr id="148" name="Google Shape;148;p7"/>
          <p:cNvGrpSpPr/>
          <p:nvPr/>
        </p:nvGrpSpPr>
        <p:grpSpPr>
          <a:xfrm>
            <a:off x="-9" y="900"/>
            <a:ext cx="9144008" cy="5143507"/>
            <a:chOff x="-9" y="900"/>
            <a:chExt cx="9144008" cy="5143507"/>
          </a:xfrm>
        </p:grpSpPr>
        <p:grpSp>
          <p:nvGrpSpPr>
            <p:cNvPr id="149" name="Google Shape;149;p7"/>
            <p:cNvGrpSpPr/>
            <p:nvPr/>
          </p:nvGrpSpPr>
          <p:grpSpPr>
            <a:xfrm>
              <a:off x="-9" y="900"/>
              <a:ext cx="3588719" cy="5143502"/>
              <a:chOff x="-9" y="900"/>
              <a:chExt cx="3588719" cy="5143502"/>
            </a:xfrm>
          </p:grpSpPr>
          <p:sp>
            <p:nvSpPr>
              <p:cNvPr id="150" name="Google Shape;150;p7"/>
              <p:cNvSpPr/>
              <p:nvPr/>
            </p:nvSpPr>
            <p:spPr>
              <a:xfrm>
                <a:off x="144176" y="4616279"/>
                <a:ext cx="1944414" cy="528123"/>
              </a:xfrm>
              <a:custGeom>
                <a:avLst/>
                <a:gdLst/>
                <a:ahLst/>
                <a:cxnLst/>
                <a:rect l="l" t="t" r="r" b="b"/>
                <a:pathLst>
                  <a:path w="9278" h="2520" extrusionOk="0">
                    <a:moveTo>
                      <a:pt x="6167" y="1"/>
                    </a:moveTo>
                    <a:cubicBezTo>
                      <a:pt x="5893" y="1"/>
                      <a:pt x="5649" y="109"/>
                      <a:pt x="5441" y="328"/>
                    </a:cubicBezTo>
                    <a:cubicBezTo>
                      <a:pt x="5342" y="431"/>
                      <a:pt x="5269" y="550"/>
                      <a:pt x="5192" y="666"/>
                    </a:cubicBezTo>
                    <a:cubicBezTo>
                      <a:pt x="5077" y="838"/>
                      <a:pt x="4955" y="1006"/>
                      <a:pt x="4792" y="1142"/>
                    </a:cubicBezTo>
                    <a:cubicBezTo>
                      <a:pt x="4603" y="1299"/>
                      <a:pt x="4417" y="1378"/>
                      <a:pt x="4224" y="1378"/>
                    </a:cubicBezTo>
                    <a:cubicBezTo>
                      <a:pt x="4071" y="1378"/>
                      <a:pt x="3915" y="1328"/>
                      <a:pt x="3749" y="1230"/>
                    </a:cubicBezTo>
                    <a:cubicBezTo>
                      <a:pt x="3580" y="1129"/>
                      <a:pt x="3419" y="1016"/>
                      <a:pt x="3253" y="911"/>
                    </a:cubicBezTo>
                    <a:cubicBezTo>
                      <a:pt x="3074" y="800"/>
                      <a:pt x="2889" y="700"/>
                      <a:pt x="2682" y="640"/>
                    </a:cubicBezTo>
                    <a:cubicBezTo>
                      <a:pt x="2496" y="586"/>
                      <a:pt x="2313" y="562"/>
                      <a:pt x="2134" y="562"/>
                    </a:cubicBezTo>
                    <a:cubicBezTo>
                      <a:pt x="1746" y="562"/>
                      <a:pt x="1372" y="676"/>
                      <a:pt x="1009" y="854"/>
                    </a:cubicBezTo>
                    <a:cubicBezTo>
                      <a:pt x="684" y="1013"/>
                      <a:pt x="424" y="1240"/>
                      <a:pt x="252" y="1543"/>
                    </a:cubicBezTo>
                    <a:cubicBezTo>
                      <a:pt x="87" y="1836"/>
                      <a:pt x="0" y="2186"/>
                      <a:pt x="100" y="2519"/>
                    </a:cubicBezTo>
                    <a:lnTo>
                      <a:pt x="9277" y="2519"/>
                    </a:lnTo>
                    <a:cubicBezTo>
                      <a:pt x="9185" y="2462"/>
                      <a:pt x="9093" y="2406"/>
                      <a:pt x="8999" y="2352"/>
                    </a:cubicBezTo>
                    <a:cubicBezTo>
                      <a:pt x="8501" y="2062"/>
                      <a:pt x="8096" y="1686"/>
                      <a:pt x="7773" y="1231"/>
                    </a:cubicBezTo>
                    <a:cubicBezTo>
                      <a:pt x="7603" y="993"/>
                      <a:pt x="7445" y="747"/>
                      <a:pt x="7245" y="528"/>
                    </a:cubicBezTo>
                    <a:cubicBezTo>
                      <a:pt x="7038" y="300"/>
                      <a:pt x="6790" y="125"/>
                      <a:pt x="6476" y="43"/>
                    </a:cubicBezTo>
                    <a:cubicBezTo>
                      <a:pt x="6369" y="15"/>
                      <a:pt x="6266" y="1"/>
                      <a:pt x="61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7"/>
              <p:cNvSpPr/>
              <p:nvPr/>
            </p:nvSpPr>
            <p:spPr>
              <a:xfrm>
                <a:off x="-9" y="900"/>
                <a:ext cx="3588719" cy="1006577"/>
              </a:xfrm>
              <a:custGeom>
                <a:avLst/>
                <a:gdLst/>
                <a:ahLst/>
                <a:cxnLst/>
                <a:rect l="l" t="t" r="r" b="b"/>
                <a:pathLst>
                  <a:path w="17124" h="4803" extrusionOk="0">
                    <a:moveTo>
                      <a:pt x="0" y="0"/>
                    </a:moveTo>
                    <a:cubicBezTo>
                      <a:pt x="201" y="82"/>
                      <a:pt x="389" y="185"/>
                      <a:pt x="551" y="328"/>
                    </a:cubicBezTo>
                    <a:cubicBezTo>
                      <a:pt x="1346" y="1029"/>
                      <a:pt x="1111" y="2253"/>
                      <a:pt x="1554" y="3183"/>
                    </a:cubicBezTo>
                    <a:cubicBezTo>
                      <a:pt x="2026" y="4175"/>
                      <a:pt x="3259" y="4713"/>
                      <a:pt x="4431" y="4713"/>
                    </a:cubicBezTo>
                    <a:cubicBezTo>
                      <a:pt x="4460" y="4713"/>
                      <a:pt x="4488" y="4713"/>
                      <a:pt x="4517" y="4712"/>
                    </a:cubicBezTo>
                    <a:cubicBezTo>
                      <a:pt x="5714" y="4685"/>
                      <a:pt x="6838" y="4195"/>
                      <a:pt x="7869" y="3631"/>
                    </a:cubicBezTo>
                    <a:cubicBezTo>
                      <a:pt x="8489" y="3292"/>
                      <a:pt x="9145" y="2910"/>
                      <a:pt x="9857" y="2910"/>
                    </a:cubicBezTo>
                    <a:cubicBezTo>
                      <a:pt x="9907" y="2910"/>
                      <a:pt x="9958" y="2912"/>
                      <a:pt x="10009" y="2916"/>
                    </a:cubicBezTo>
                    <a:cubicBezTo>
                      <a:pt x="11212" y="3011"/>
                      <a:pt x="11965" y="4182"/>
                      <a:pt x="13073" y="4628"/>
                    </a:cubicBezTo>
                    <a:cubicBezTo>
                      <a:pt x="13369" y="4746"/>
                      <a:pt x="13687" y="4802"/>
                      <a:pt x="14007" y="4802"/>
                    </a:cubicBezTo>
                    <a:cubicBezTo>
                      <a:pt x="14924" y="4802"/>
                      <a:pt x="15851" y="4341"/>
                      <a:pt x="16279" y="3583"/>
                    </a:cubicBezTo>
                    <a:cubicBezTo>
                      <a:pt x="16514" y="3167"/>
                      <a:pt x="16606" y="2695"/>
                      <a:pt x="16694" y="2231"/>
                    </a:cubicBezTo>
                    <a:lnTo>
                      <a:pt x="17102" y="108"/>
                    </a:lnTo>
                    <a:cubicBezTo>
                      <a:pt x="17109" y="72"/>
                      <a:pt x="17116" y="36"/>
                      <a:pt x="17123" y="0"/>
                    </a:cubicBezTo>
                    <a:close/>
                  </a:path>
                </a:pathLst>
              </a:custGeom>
              <a:solidFill>
                <a:srgbClr val="FDD0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7"/>
              <p:cNvSpPr/>
              <p:nvPr/>
            </p:nvSpPr>
            <p:spPr>
              <a:xfrm>
                <a:off x="366323" y="4205101"/>
                <a:ext cx="640663" cy="554529"/>
              </a:xfrm>
              <a:custGeom>
                <a:avLst/>
                <a:gdLst/>
                <a:ahLst/>
                <a:cxnLst/>
                <a:rect l="l" t="t" r="r" b="b"/>
                <a:pathLst>
                  <a:path w="3057" h="2646" extrusionOk="0">
                    <a:moveTo>
                      <a:pt x="2263" y="1"/>
                    </a:moveTo>
                    <a:cubicBezTo>
                      <a:pt x="2165" y="1"/>
                      <a:pt x="2065" y="32"/>
                      <a:pt x="1972" y="79"/>
                    </a:cubicBezTo>
                    <a:cubicBezTo>
                      <a:pt x="1734" y="198"/>
                      <a:pt x="1536" y="410"/>
                      <a:pt x="1383" y="647"/>
                    </a:cubicBezTo>
                    <a:cubicBezTo>
                      <a:pt x="1169" y="981"/>
                      <a:pt x="1033" y="1360"/>
                      <a:pt x="903" y="1733"/>
                    </a:cubicBezTo>
                    <a:cubicBezTo>
                      <a:pt x="874" y="1437"/>
                      <a:pt x="878" y="1134"/>
                      <a:pt x="916" y="831"/>
                    </a:cubicBezTo>
                    <a:cubicBezTo>
                      <a:pt x="933" y="690"/>
                      <a:pt x="958" y="546"/>
                      <a:pt x="932" y="411"/>
                    </a:cubicBezTo>
                    <a:cubicBezTo>
                      <a:pt x="905" y="278"/>
                      <a:pt x="811" y="157"/>
                      <a:pt x="686" y="157"/>
                    </a:cubicBezTo>
                    <a:cubicBezTo>
                      <a:pt x="685" y="157"/>
                      <a:pt x="683" y="157"/>
                      <a:pt x="682" y="157"/>
                    </a:cubicBezTo>
                    <a:cubicBezTo>
                      <a:pt x="550" y="159"/>
                      <a:pt x="438" y="287"/>
                      <a:pt x="361" y="412"/>
                    </a:cubicBezTo>
                    <a:cubicBezTo>
                      <a:pt x="315" y="487"/>
                      <a:pt x="274" y="570"/>
                      <a:pt x="239" y="659"/>
                    </a:cubicBezTo>
                    <a:cubicBezTo>
                      <a:pt x="0" y="1257"/>
                      <a:pt x="15" y="2109"/>
                      <a:pt x="501" y="2424"/>
                    </a:cubicBezTo>
                    <a:cubicBezTo>
                      <a:pt x="738" y="2578"/>
                      <a:pt x="1030" y="2645"/>
                      <a:pt x="1333" y="2645"/>
                    </a:cubicBezTo>
                    <a:cubicBezTo>
                      <a:pt x="1746" y="2645"/>
                      <a:pt x="2180" y="2520"/>
                      <a:pt x="2526" y="2312"/>
                    </a:cubicBezTo>
                    <a:cubicBezTo>
                      <a:pt x="2624" y="2253"/>
                      <a:pt x="2722" y="2184"/>
                      <a:pt x="2790" y="2084"/>
                    </a:cubicBezTo>
                    <a:cubicBezTo>
                      <a:pt x="3056" y="1715"/>
                      <a:pt x="2740" y="1604"/>
                      <a:pt x="2373" y="1604"/>
                    </a:cubicBezTo>
                    <a:cubicBezTo>
                      <a:pt x="2102" y="1604"/>
                      <a:pt x="1802" y="1665"/>
                      <a:pt x="1690" y="1726"/>
                    </a:cubicBezTo>
                    <a:cubicBezTo>
                      <a:pt x="1865" y="1383"/>
                      <a:pt x="2177" y="1053"/>
                      <a:pt x="2408" y="741"/>
                    </a:cubicBezTo>
                    <a:cubicBezTo>
                      <a:pt x="2475" y="652"/>
                      <a:pt x="2543" y="561"/>
                      <a:pt x="2578" y="455"/>
                    </a:cubicBezTo>
                    <a:cubicBezTo>
                      <a:pt x="2650" y="242"/>
                      <a:pt x="2535" y="50"/>
                      <a:pt x="2350" y="10"/>
                    </a:cubicBezTo>
                    <a:cubicBezTo>
                      <a:pt x="2321" y="4"/>
                      <a:pt x="2292" y="1"/>
                      <a:pt x="2263"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 name="Google Shape;153;p7"/>
            <p:cNvGrpSpPr/>
            <p:nvPr/>
          </p:nvGrpSpPr>
          <p:grpSpPr>
            <a:xfrm>
              <a:off x="7953007" y="2255514"/>
              <a:ext cx="1190991" cy="2888893"/>
              <a:chOff x="5834625" y="2845300"/>
              <a:chExt cx="189975" cy="460800"/>
            </a:xfrm>
          </p:grpSpPr>
          <p:sp>
            <p:nvSpPr>
              <p:cNvPr id="154" name="Google Shape;154;p7"/>
              <p:cNvSpPr/>
              <p:nvPr/>
            </p:nvSpPr>
            <p:spPr>
              <a:xfrm>
                <a:off x="5834625" y="3120300"/>
                <a:ext cx="189975" cy="185800"/>
              </a:xfrm>
              <a:custGeom>
                <a:avLst/>
                <a:gdLst/>
                <a:ahLst/>
                <a:cxnLst/>
                <a:rect l="l" t="t" r="r" b="b"/>
                <a:pathLst>
                  <a:path w="7599" h="7432" extrusionOk="0">
                    <a:moveTo>
                      <a:pt x="6186" y="1"/>
                    </a:moveTo>
                    <a:cubicBezTo>
                      <a:pt x="5856" y="1"/>
                      <a:pt x="5522" y="72"/>
                      <a:pt x="5184" y="213"/>
                    </a:cubicBezTo>
                    <a:cubicBezTo>
                      <a:pt x="4149" y="644"/>
                      <a:pt x="3528" y="1430"/>
                      <a:pt x="3341" y="2529"/>
                    </a:cubicBezTo>
                    <a:cubicBezTo>
                      <a:pt x="3266" y="2972"/>
                      <a:pt x="3061" y="3334"/>
                      <a:pt x="2814" y="3687"/>
                    </a:cubicBezTo>
                    <a:cubicBezTo>
                      <a:pt x="2694" y="3859"/>
                      <a:pt x="2560" y="4022"/>
                      <a:pt x="2441" y="4195"/>
                    </a:cubicBezTo>
                    <a:cubicBezTo>
                      <a:pt x="2320" y="4370"/>
                      <a:pt x="2165" y="4506"/>
                      <a:pt x="1993" y="4631"/>
                    </a:cubicBezTo>
                    <a:cubicBezTo>
                      <a:pt x="1542" y="4960"/>
                      <a:pt x="1093" y="5290"/>
                      <a:pt x="717" y="5709"/>
                    </a:cubicBezTo>
                    <a:cubicBezTo>
                      <a:pt x="251" y="6227"/>
                      <a:pt x="31" y="6833"/>
                      <a:pt x="0" y="7431"/>
                    </a:cubicBezTo>
                    <a:lnTo>
                      <a:pt x="7598" y="7431"/>
                    </a:lnTo>
                    <a:lnTo>
                      <a:pt x="7598" y="456"/>
                    </a:lnTo>
                    <a:cubicBezTo>
                      <a:pt x="7567" y="437"/>
                      <a:pt x="7536" y="417"/>
                      <a:pt x="7504" y="397"/>
                    </a:cubicBezTo>
                    <a:cubicBezTo>
                      <a:pt x="7072" y="131"/>
                      <a:pt x="6633" y="1"/>
                      <a:pt x="6186" y="1"/>
                    </a:cubicBezTo>
                    <a:close/>
                  </a:path>
                </a:pathLst>
              </a:custGeom>
              <a:solidFill>
                <a:srgbClr val="FFE4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7"/>
              <p:cNvSpPr/>
              <p:nvPr/>
            </p:nvSpPr>
            <p:spPr>
              <a:xfrm>
                <a:off x="5862600" y="3156625"/>
                <a:ext cx="111700" cy="113125"/>
              </a:xfrm>
              <a:custGeom>
                <a:avLst/>
                <a:gdLst/>
                <a:ahLst/>
                <a:cxnLst/>
                <a:rect l="l" t="t" r="r" b="b"/>
                <a:pathLst>
                  <a:path w="4468" h="4525" extrusionOk="0">
                    <a:moveTo>
                      <a:pt x="2225" y="0"/>
                    </a:moveTo>
                    <a:cubicBezTo>
                      <a:pt x="2189" y="0"/>
                      <a:pt x="2154" y="18"/>
                      <a:pt x="2122" y="52"/>
                    </a:cubicBezTo>
                    <a:cubicBezTo>
                      <a:pt x="2105" y="71"/>
                      <a:pt x="2091" y="93"/>
                      <a:pt x="2078" y="114"/>
                    </a:cubicBezTo>
                    <a:cubicBezTo>
                      <a:pt x="2027" y="196"/>
                      <a:pt x="2006" y="287"/>
                      <a:pt x="1986" y="380"/>
                    </a:cubicBezTo>
                    <a:cubicBezTo>
                      <a:pt x="1940" y="593"/>
                      <a:pt x="1928" y="808"/>
                      <a:pt x="1936" y="1024"/>
                    </a:cubicBezTo>
                    <a:cubicBezTo>
                      <a:pt x="1940" y="1123"/>
                      <a:pt x="1941" y="1222"/>
                      <a:pt x="1943" y="1332"/>
                    </a:cubicBezTo>
                    <a:cubicBezTo>
                      <a:pt x="1887" y="1318"/>
                      <a:pt x="1859" y="1284"/>
                      <a:pt x="1826" y="1257"/>
                    </a:cubicBezTo>
                    <a:cubicBezTo>
                      <a:pt x="1661" y="1125"/>
                      <a:pt x="1506" y="980"/>
                      <a:pt x="1349" y="837"/>
                    </a:cubicBezTo>
                    <a:cubicBezTo>
                      <a:pt x="1162" y="670"/>
                      <a:pt x="953" y="542"/>
                      <a:pt x="718" y="455"/>
                    </a:cubicBezTo>
                    <a:cubicBezTo>
                      <a:pt x="654" y="431"/>
                      <a:pt x="588" y="413"/>
                      <a:pt x="520" y="408"/>
                    </a:cubicBezTo>
                    <a:cubicBezTo>
                      <a:pt x="512" y="407"/>
                      <a:pt x="505" y="407"/>
                      <a:pt x="498" y="407"/>
                    </a:cubicBezTo>
                    <a:cubicBezTo>
                      <a:pt x="387" y="407"/>
                      <a:pt x="325" y="477"/>
                      <a:pt x="331" y="596"/>
                    </a:cubicBezTo>
                    <a:cubicBezTo>
                      <a:pt x="334" y="664"/>
                      <a:pt x="360" y="724"/>
                      <a:pt x="391" y="783"/>
                    </a:cubicBezTo>
                    <a:cubicBezTo>
                      <a:pt x="627" y="1229"/>
                      <a:pt x="971" y="1577"/>
                      <a:pt x="1367" y="1877"/>
                    </a:cubicBezTo>
                    <a:cubicBezTo>
                      <a:pt x="1433" y="1927"/>
                      <a:pt x="1505" y="1972"/>
                      <a:pt x="1566" y="2027"/>
                    </a:cubicBezTo>
                    <a:cubicBezTo>
                      <a:pt x="1594" y="2053"/>
                      <a:pt x="1621" y="2080"/>
                      <a:pt x="1646" y="2108"/>
                    </a:cubicBezTo>
                    <a:cubicBezTo>
                      <a:pt x="1659" y="2122"/>
                      <a:pt x="1676" y="2139"/>
                      <a:pt x="1665" y="2161"/>
                    </a:cubicBezTo>
                    <a:cubicBezTo>
                      <a:pt x="1656" y="2179"/>
                      <a:pt x="1635" y="2178"/>
                      <a:pt x="1618" y="2179"/>
                    </a:cubicBezTo>
                    <a:cubicBezTo>
                      <a:pt x="1602" y="2181"/>
                      <a:pt x="1586" y="2181"/>
                      <a:pt x="1571" y="2181"/>
                    </a:cubicBezTo>
                    <a:cubicBezTo>
                      <a:pt x="1531" y="2181"/>
                      <a:pt x="1491" y="2177"/>
                      <a:pt x="1452" y="2172"/>
                    </a:cubicBezTo>
                    <a:cubicBezTo>
                      <a:pt x="1299" y="2151"/>
                      <a:pt x="1147" y="2127"/>
                      <a:pt x="994" y="2107"/>
                    </a:cubicBezTo>
                    <a:cubicBezTo>
                      <a:pt x="887" y="2092"/>
                      <a:pt x="779" y="2085"/>
                      <a:pt x="672" y="2085"/>
                    </a:cubicBezTo>
                    <a:cubicBezTo>
                      <a:pt x="563" y="2085"/>
                      <a:pt x="454" y="2092"/>
                      <a:pt x="345" y="2109"/>
                    </a:cubicBezTo>
                    <a:cubicBezTo>
                      <a:pt x="255" y="2122"/>
                      <a:pt x="173" y="2157"/>
                      <a:pt x="103" y="2213"/>
                    </a:cubicBezTo>
                    <a:cubicBezTo>
                      <a:pt x="7" y="2289"/>
                      <a:pt x="1" y="2396"/>
                      <a:pt x="83" y="2484"/>
                    </a:cubicBezTo>
                    <a:cubicBezTo>
                      <a:pt x="123" y="2525"/>
                      <a:pt x="170" y="2553"/>
                      <a:pt x="221" y="2577"/>
                    </a:cubicBezTo>
                    <a:cubicBezTo>
                      <a:pt x="357" y="2639"/>
                      <a:pt x="500" y="2681"/>
                      <a:pt x="644" y="2720"/>
                    </a:cubicBezTo>
                    <a:cubicBezTo>
                      <a:pt x="930" y="2797"/>
                      <a:pt x="1219" y="2851"/>
                      <a:pt x="1513" y="2884"/>
                    </a:cubicBezTo>
                    <a:cubicBezTo>
                      <a:pt x="1633" y="2898"/>
                      <a:pt x="1753" y="2921"/>
                      <a:pt x="1864" y="2974"/>
                    </a:cubicBezTo>
                    <a:cubicBezTo>
                      <a:pt x="1895" y="2989"/>
                      <a:pt x="1936" y="3004"/>
                      <a:pt x="1937" y="3042"/>
                    </a:cubicBezTo>
                    <a:cubicBezTo>
                      <a:pt x="1938" y="3083"/>
                      <a:pt x="1894" y="3094"/>
                      <a:pt x="1864" y="3110"/>
                    </a:cubicBezTo>
                    <a:cubicBezTo>
                      <a:pt x="1793" y="3147"/>
                      <a:pt x="1714" y="3157"/>
                      <a:pt x="1637" y="3170"/>
                    </a:cubicBezTo>
                    <a:cubicBezTo>
                      <a:pt x="1458" y="3201"/>
                      <a:pt x="1278" y="3231"/>
                      <a:pt x="1098" y="3263"/>
                    </a:cubicBezTo>
                    <a:cubicBezTo>
                      <a:pt x="1020" y="3277"/>
                      <a:pt x="945" y="3300"/>
                      <a:pt x="880" y="3347"/>
                    </a:cubicBezTo>
                    <a:cubicBezTo>
                      <a:pt x="804" y="3402"/>
                      <a:pt x="765" y="3478"/>
                      <a:pt x="778" y="3571"/>
                    </a:cubicBezTo>
                    <a:cubicBezTo>
                      <a:pt x="789" y="3665"/>
                      <a:pt x="854" y="3715"/>
                      <a:pt x="938" y="3743"/>
                    </a:cubicBezTo>
                    <a:cubicBezTo>
                      <a:pt x="1012" y="3767"/>
                      <a:pt x="1088" y="3771"/>
                      <a:pt x="1164" y="3773"/>
                    </a:cubicBezTo>
                    <a:cubicBezTo>
                      <a:pt x="1178" y="3773"/>
                      <a:pt x="1192" y="3773"/>
                      <a:pt x="1206" y="3773"/>
                    </a:cubicBezTo>
                    <a:cubicBezTo>
                      <a:pt x="1410" y="3773"/>
                      <a:pt x="1610" y="3745"/>
                      <a:pt x="1812" y="3714"/>
                    </a:cubicBezTo>
                    <a:cubicBezTo>
                      <a:pt x="1920" y="3699"/>
                      <a:pt x="2026" y="3675"/>
                      <a:pt x="2134" y="3666"/>
                    </a:cubicBezTo>
                    <a:cubicBezTo>
                      <a:pt x="2161" y="3665"/>
                      <a:pt x="2188" y="3663"/>
                      <a:pt x="2214" y="3663"/>
                    </a:cubicBezTo>
                    <a:cubicBezTo>
                      <a:pt x="2241" y="3663"/>
                      <a:pt x="2267" y="3665"/>
                      <a:pt x="2293" y="3669"/>
                    </a:cubicBezTo>
                    <a:cubicBezTo>
                      <a:pt x="2313" y="3672"/>
                      <a:pt x="2337" y="3671"/>
                      <a:pt x="2346" y="3693"/>
                    </a:cubicBezTo>
                    <a:cubicBezTo>
                      <a:pt x="2356" y="3720"/>
                      <a:pt x="2330" y="3734"/>
                      <a:pt x="2314" y="3748"/>
                    </a:cubicBezTo>
                    <a:cubicBezTo>
                      <a:pt x="2229" y="3822"/>
                      <a:pt x="2134" y="3878"/>
                      <a:pt x="2030" y="3921"/>
                    </a:cubicBezTo>
                    <a:cubicBezTo>
                      <a:pt x="1959" y="3949"/>
                      <a:pt x="1888" y="3978"/>
                      <a:pt x="1820" y="4013"/>
                    </a:cubicBezTo>
                    <a:cubicBezTo>
                      <a:pt x="1746" y="4051"/>
                      <a:pt x="1690" y="4108"/>
                      <a:pt x="1648" y="4181"/>
                    </a:cubicBezTo>
                    <a:cubicBezTo>
                      <a:pt x="1639" y="4196"/>
                      <a:pt x="1632" y="4212"/>
                      <a:pt x="1632" y="4230"/>
                    </a:cubicBezTo>
                    <a:cubicBezTo>
                      <a:pt x="1641" y="4326"/>
                      <a:pt x="1676" y="4408"/>
                      <a:pt x="1761" y="4459"/>
                    </a:cubicBezTo>
                    <a:cubicBezTo>
                      <a:pt x="1823" y="4498"/>
                      <a:pt x="1891" y="4525"/>
                      <a:pt x="1964" y="4525"/>
                    </a:cubicBezTo>
                    <a:cubicBezTo>
                      <a:pt x="1965" y="4525"/>
                      <a:pt x="1967" y="4525"/>
                      <a:pt x="1968" y="4525"/>
                    </a:cubicBezTo>
                    <a:cubicBezTo>
                      <a:pt x="2122" y="4525"/>
                      <a:pt x="2276" y="4513"/>
                      <a:pt x="2420" y="4447"/>
                    </a:cubicBezTo>
                    <a:cubicBezTo>
                      <a:pt x="2591" y="4369"/>
                      <a:pt x="2757" y="4282"/>
                      <a:pt x="2907" y="4166"/>
                    </a:cubicBezTo>
                    <a:cubicBezTo>
                      <a:pt x="2955" y="4129"/>
                      <a:pt x="3008" y="4097"/>
                      <a:pt x="3057" y="4063"/>
                    </a:cubicBezTo>
                    <a:cubicBezTo>
                      <a:pt x="3232" y="3945"/>
                      <a:pt x="3400" y="3818"/>
                      <a:pt x="3589" y="3721"/>
                    </a:cubicBezTo>
                    <a:cubicBezTo>
                      <a:pt x="3607" y="3713"/>
                      <a:pt x="3622" y="3699"/>
                      <a:pt x="3640" y="3688"/>
                    </a:cubicBezTo>
                    <a:cubicBezTo>
                      <a:pt x="3763" y="3609"/>
                      <a:pt x="3834" y="3499"/>
                      <a:pt x="3850" y="3351"/>
                    </a:cubicBezTo>
                    <a:cubicBezTo>
                      <a:pt x="3891" y="2994"/>
                      <a:pt x="4006" y="2658"/>
                      <a:pt x="4159" y="2334"/>
                    </a:cubicBezTo>
                    <a:cubicBezTo>
                      <a:pt x="4247" y="2147"/>
                      <a:pt x="4333" y="1959"/>
                      <a:pt x="4394" y="1762"/>
                    </a:cubicBezTo>
                    <a:cubicBezTo>
                      <a:pt x="4427" y="1653"/>
                      <a:pt x="4467" y="1544"/>
                      <a:pt x="4465" y="1428"/>
                    </a:cubicBezTo>
                    <a:cubicBezTo>
                      <a:pt x="4464" y="1322"/>
                      <a:pt x="4409" y="1263"/>
                      <a:pt x="4328" y="1263"/>
                    </a:cubicBezTo>
                    <a:cubicBezTo>
                      <a:pt x="4301" y="1263"/>
                      <a:pt x="4270" y="1269"/>
                      <a:pt x="4238" y="1284"/>
                    </a:cubicBezTo>
                    <a:cubicBezTo>
                      <a:pt x="4173" y="1311"/>
                      <a:pt x="4123" y="1358"/>
                      <a:pt x="4076" y="1409"/>
                    </a:cubicBezTo>
                    <a:cubicBezTo>
                      <a:pt x="3977" y="1519"/>
                      <a:pt x="3904" y="1648"/>
                      <a:pt x="3834" y="1778"/>
                    </a:cubicBezTo>
                    <a:cubicBezTo>
                      <a:pt x="3746" y="1938"/>
                      <a:pt x="3662" y="2101"/>
                      <a:pt x="3573" y="2261"/>
                    </a:cubicBezTo>
                    <a:cubicBezTo>
                      <a:pt x="3527" y="2343"/>
                      <a:pt x="3474" y="2419"/>
                      <a:pt x="3399" y="2481"/>
                    </a:cubicBezTo>
                    <a:cubicBezTo>
                      <a:pt x="3382" y="2463"/>
                      <a:pt x="3386" y="2444"/>
                      <a:pt x="3385" y="2427"/>
                    </a:cubicBezTo>
                    <a:cubicBezTo>
                      <a:pt x="3384" y="2338"/>
                      <a:pt x="3390" y="2249"/>
                      <a:pt x="3411" y="2163"/>
                    </a:cubicBezTo>
                    <a:cubicBezTo>
                      <a:pt x="3442" y="2036"/>
                      <a:pt x="3489" y="1915"/>
                      <a:pt x="3538" y="1795"/>
                    </a:cubicBezTo>
                    <a:cubicBezTo>
                      <a:pt x="3630" y="1577"/>
                      <a:pt x="3720" y="1358"/>
                      <a:pt x="3776" y="1127"/>
                    </a:cubicBezTo>
                    <a:cubicBezTo>
                      <a:pt x="3817" y="963"/>
                      <a:pt x="3833" y="796"/>
                      <a:pt x="3793" y="630"/>
                    </a:cubicBezTo>
                    <a:cubicBezTo>
                      <a:pt x="3780" y="580"/>
                      <a:pt x="3762" y="533"/>
                      <a:pt x="3732" y="491"/>
                    </a:cubicBezTo>
                    <a:cubicBezTo>
                      <a:pt x="3684" y="424"/>
                      <a:pt x="3623" y="389"/>
                      <a:pt x="3557" y="389"/>
                    </a:cubicBezTo>
                    <a:cubicBezTo>
                      <a:pt x="3517" y="389"/>
                      <a:pt x="3475" y="401"/>
                      <a:pt x="3433" y="426"/>
                    </a:cubicBezTo>
                    <a:cubicBezTo>
                      <a:pt x="3373" y="461"/>
                      <a:pt x="3325" y="511"/>
                      <a:pt x="3285" y="567"/>
                    </a:cubicBezTo>
                    <a:cubicBezTo>
                      <a:pt x="3199" y="688"/>
                      <a:pt x="3135" y="821"/>
                      <a:pt x="3087" y="961"/>
                    </a:cubicBezTo>
                    <a:cubicBezTo>
                      <a:pt x="3018" y="1166"/>
                      <a:pt x="2960" y="1374"/>
                      <a:pt x="2905" y="1584"/>
                    </a:cubicBezTo>
                    <a:cubicBezTo>
                      <a:pt x="2884" y="1667"/>
                      <a:pt x="2863" y="1752"/>
                      <a:pt x="2821" y="1828"/>
                    </a:cubicBezTo>
                    <a:cubicBezTo>
                      <a:pt x="2804" y="1858"/>
                      <a:pt x="2787" y="1873"/>
                      <a:pt x="2770" y="1873"/>
                    </a:cubicBezTo>
                    <a:cubicBezTo>
                      <a:pt x="2754" y="1873"/>
                      <a:pt x="2737" y="1860"/>
                      <a:pt x="2719" y="1834"/>
                    </a:cubicBezTo>
                    <a:cubicBezTo>
                      <a:pt x="2680" y="1774"/>
                      <a:pt x="2655" y="1708"/>
                      <a:pt x="2643" y="1637"/>
                    </a:cubicBezTo>
                    <a:cubicBezTo>
                      <a:pt x="2623" y="1525"/>
                      <a:pt x="2611" y="1411"/>
                      <a:pt x="2609" y="1297"/>
                    </a:cubicBezTo>
                    <a:cubicBezTo>
                      <a:pt x="2607" y="1134"/>
                      <a:pt x="2611" y="971"/>
                      <a:pt x="2601" y="809"/>
                    </a:cubicBezTo>
                    <a:cubicBezTo>
                      <a:pt x="2593" y="686"/>
                      <a:pt x="2572" y="567"/>
                      <a:pt x="2528" y="451"/>
                    </a:cubicBezTo>
                    <a:cubicBezTo>
                      <a:pt x="2504" y="385"/>
                      <a:pt x="2475" y="320"/>
                      <a:pt x="2457" y="251"/>
                    </a:cubicBezTo>
                    <a:cubicBezTo>
                      <a:pt x="2434" y="166"/>
                      <a:pt x="2382" y="103"/>
                      <a:pt x="2321" y="45"/>
                    </a:cubicBezTo>
                    <a:cubicBezTo>
                      <a:pt x="2290" y="15"/>
                      <a:pt x="2257" y="0"/>
                      <a:pt x="2225"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7"/>
              <p:cNvSpPr/>
              <p:nvPr/>
            </p:nvSpPr>
            <p:spPr>
              <a:xfrm>
                <a:off x="5948600" y="2845300"/>
                <a:ext cx="76000" cy="140200"/>
              </a:xfrm>
              <a:custGeom>
                <a:avLst/>
                <a:gdLst/>
                <a:ahLst/>
                <a:cxnLst/>
                <a:rect l="l" t="t" r="r" b="b"/>
                <a:pathLst>
                  <a:path w="3040" h="5608" extrusionOk="0">
                    <a:moveTo>
                      <a:pt x="2954" y="0"/>
                    </a:moveTo>
                    <a:cubicBezTo>
                      <a:pt x="2700" y="169"/>
                      <a:pt x="2645" y="445"/>
                      <a:pt x="2594" y="712"/>
                    </a:cubicBezTo>
                    <a:cubicBezTo>
                      <a:pt x="2547" y="956"/>
                      <a:pt x="2533" y="1208"/>
                      <a:pt x="2504" y="1457"/>
                    </a:cubicBezTo>
                    <a:cubicBezTo>
                      <a:pt x="2499" y="1500"/>
                      <a:pt x="2493" y="1545"/>
                      <a:pt x="2488" y="1589"/>
                    </a:cubicBezTo>
                    <a:cubicBezTo>
                      <a:pt x="2476" y="1595"/>
                      <a:pt x="2464" y="1601"/>
                      <a:pt x="2451" y="1606"/>
                    </a:cubicBezTo>
                    <a:cubicBezTo>
                      <a:pt x="2336" y="1491"/>
                      <a:pt x="2218" y="1379"/>
                      <a:pt x="2108" y="1259"/>
                    </a:cubicBezTo>
                    <a:cubicBezTo>
                      <a:pt x="1848" y="979"/>
                      <a:pt x="1600" y="686"/>
                      <a:pt x="1258" y="500"/>
                    </a:cubicBezTo>
                    <a:cubicBezTo>
                      <a:pt x="1137" y="434"/>
                      <a:pt x="1009" y="374"/>
                      <a:pt x="877" y="337"/>
                    </a:cubicBezTo>
                    <a:cubicBezTo>
                      <a:pt x="841" y="326"/>
                      <a:pt x="807" y="321"/>
                      <a:pt x="777" y="321"/>
                    </a:cubicBezTo>
                    <a:cubicBezTo>
                      <a:pt x="639" y="321"/>
                      <a:pt x="565" y="424"/>
                      <a:pt x="588" y="595"/>
                    </a:cubicBezTo>
                    <a:cubicBezTo>
                      <a:pt x="600" y="678"/>
                      <a:pt x="629" y="760"/>
                      <a:pt x="662" y="837"/>
                    </a:cubicBezTo>
                    <a:cubicBezTo>
                      <a:pt x="911" y="1407"/>
                      <a:pt x="1299" y="1871"/>
                      <a:pt x="1759" y="2282"/>
                    </a:cubicBezTo>
                    <a:cubicBezTo>
                      <a:pt x="1837" y="2351"/>
                      <a:pt x="1911" y="2424"/>
                      <a:pt x="1984" y="2498"/>
                    </a:cubicBezTo>
                    <a:cubicBezTo>
                      <a:pt x="2012" y="2526"/>
                      <a:pt x="2031" y="2563"/>
                      <a:pt x="2073" y="2623"/>
                    </a:cubicBezTo>
                    <a:cubicBezTo>
                      <a:pt x="2018" y="2625"/>
                      <a:pt x="1979" y="2630"/>
                      <a:pt x="1944" y="2630"/>
                    </a:cubicBezTo>
                    <a:cubicBezTo>
                      <a:pt x="1930" y="2630"/>
                      <a:pt x="1917" y="2629"/>
                      <a:pt x="1904" y="2627"/>
                    </a:cubicBezTo>
                    <a:cubicBezTo>
                      <a:pt x="1640" y="2572"/>
                      <a:pt x="1378" y="2498"/>
                      <a:pt x="1112" y="2460"/>
                    </a:cubicBezTo>
                    <a:cubicBezTo>
                      <a:pt x="928" y="2433"/>
                      <a:pt x="741" y="2416"/>
                      <a:pt x="555" y="2416"/>
                    </a:cubicBezTo>
                    <a:cubicBezTo>
                      <a:pt x="499" y="2416"/>
                      <a:pt x="444" y="2417"/>
                      <a:pt x="389" y="2421"/>
                    </a:cubicBezTo>
                    <a:cubicBezTo>
                      <a:pt x="264" y="2428"/>
                      <a:pt x="145" y="2520"/>
                      <a:pt x="22" y="2574"/>
                    </a:cubicBezTo>
                    <a:lnTo>
                      <a:pt x="1" y="2758"/>
                    </a:lnTo>
                    <a:cubicBezTo>
                      <a:pt x="75" y="2900"/>
                      <a:pt x="202" y="2978"/>
                      <a:pt x="340" y="3043"/>
                    </a:cubicBezTo>
                    <a:cubicBezTo>
                      <a:pt x="778" y="3251"/>
                      <a:pt x="1241" y="3382"/>
                      <a:pt x="1710" y="3497"/>
                    </a:cubicBezTo>
                    <a:cubicBezTo>
                      <a:pt x="1874" y="3537"/>
                      <a:pt x="2034" y="3596"/>
                      <a:pt x="2192" y="3655"/>
                    </a:cubicBezTo>
                    <a:cubicBezTo>
                      <a:pt x="2226" y="3668"/>
                      <a:pt x="2246" y="3722"/>
                      <a:pt x="2273" y="3757"/>
                    </a:cubicBezTo>
                    <a:cubicBezTo>
                      <a:pt x="2239" y="3780"/>
                      <a:pt x="2210" y="3820"/>
                      <a:pt x="2174" y="3825"/>
                    </a:cubicBezTo>
                    <a:cubicBezTo>
                      <a:pt x="1980" y="3853"/>
                      <a:pt x="1784" y="3871"/>
                      <a:pt x="1589" y="3895"/>
                    </a:cubicBezTo>
                    <a:cubicBezTo>
                      <a:pt x="1402" y="3917"/>
                      <a:pt x="1214" y="3936"/>
                      <a:pt x="1029" y="3972"/>
                    </a:cubicBezTo>
                    <a:cubicBezTo>
                      <a:pt x="924" y="3992"/>
                      <a:pt x="842" y="4062"/>
                      <a:pt x="814" y="4177"/>
                    </a:cubicBezTo>
                    <a:cubicBezTo>
                      <a:pt x="768" y="4364"/>
                      <a:pt x="853" y="4495"/>
                      <a:pt x="1072" y="4535"/>
                    </a:cubicBezTo>
                    <a:cubicBezTo>
                      <a:pt x="1242" y="4564"/>
                      <a:pt x="1418" y="4585"/>
                      <a:pt x="1590" y="4585"/>
                    </a:cubicBezTo>
                    <a:cubicBezTo>
                      <a:pt x="1594" y="4585"/>
                      <a:pt x="1598" y="4585"/>
                      <a:pt x="1601" y="4585"/>
                    </a:cubicBezTo>
                    <a:cubicBezTo>
                      <a:pt x="1897" y="4585"/>
                      <a:pt x="2194" y="4562"/>
                      <a:pt x="2491" y="4553"/>
                    </a:cubicBezTo>
                    <a:cubicBezTo>
                      <a:pt x="2494" y="4553"/>
                      <a:pt x="2498" y="4553"/>
                      <a:pt x="2501" y="4553"/>
                    </a:cubicBezTo>
                    <a:cubicBezTo>
                      <a:pt x="2567" y="4553"/>
                      <a:pt x="2633" y="4568"/>
                      <a:pt x="2700" y="4576"/>
                    </a:cubicBezTo>
                    <a:cubicBezTo>
                      <a:pt x="2703" y="4591"/>
                      <a:pt x="2707" y="4607"/>
                      <a:pt x="2711" y="4623"/>
                    </a:cubicBezTo>
                    <a:cubicBezTo>
                      <a:pt x="2662" y="4660"/>
                      <a:pt x="2618" y="4708"/>
                      <a:pt x="2563" y="4732"/>
                    </a:cubicBezTo>
                    <a:cubicBezTo>
                      <a:pt x="2411" y="4797"/>
                      <a:pt x="2253" y="4849"/>
                      <a:pt x="2101" y="4914"/>
                    </a:cubicBezTo>
                    <a:cubicBezTo>
                      <a:pt x="2021" y="4948"/>
                      <a:pt x="1941" y="4991"/>
                      <a:pt x="1874" y="5047"/>
                    </a:cubicBezTo>
                    <a:cubicBezTo>
                      <a:pt x="1753" y="5148"/>
                      <a:pt x="1750" y="5321"/>
                      <a:pt x="1860" y="5436"/>
                    </a:cubicBezTo>
                    <a:cubicBezTo>
                      <a:pt x="1970" y="5550"/>
                      <a:pt x="2108" y="5595"/>
                      <a:pt x="2266" y="5605"/>
                    </a:cubicBezTo>
                    <a:cubicBezTo>
                      <a:pt x="2292" y="5607"/>
                      <a:pt x="2318" y="5607"/>
                      <a:pt x="2344" y="5607"/>
                    </a:cubicBezTo>
                    <a:cubicBezTo>
                      <a:pt x="2591" y="5607"/>
                      <a:pt x="2820" y="5534"/>
                      <a:pt x="3039" y="5429"/>
                    </a:cubicBezTo>
                    <a:lnTo>
                      <a:pt x="3039" y="10"/>
                    </a:lnTo>
                    <a:cubicBezTo>
                      <a:pt x="3010" y="6"/>
                      <a:pt x="2982" y="3"/>
                      <a:pt x="2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57"/>
        <p:cNvGrpSpPr/>
        <p:nvPr/>
      </p:nvGrpSpPr>
      <p:grpSpPr>
        <a:xfrm>
          <a:off x="0" y="0"/>
          <a:ext cx="0" cy="0"/>
          <a:chOff x="0" y="0"/>
          <a:chExt cx="0" cy="0"/>
        </a:xfrm>
      </p:grpSpPr>
      <p:sp>
        <p:nvSpPr>
          <p:cNvPr id="158" name="Google Shape;158;p8"/>
          <p:cNvSpPr txBox="1">
            <a:spLocks noGrp="1"/>
          </p:cNvSpPr>
          <p:nvPr>
            <p:ph type="title"/>
          </p:nvPr>
        </p:nvSpPr>
        <p:spPr>
          <a:xfrm>
            <a:off x="1856700" y="1275900"/>
            <a:ext cx="5430600" cy="23325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8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159" name="Google Shape;159;p8"/>
          <p:cNvGrpSpPr/>
          <p:nvPr/>
        </p:nvGrpSpPr>
        <p:grpSpPr>
          <a:xfrm>
            <a:off x="-200" y="3697625"/>
            <a:ext cx="1393246" cy="1445876"/>
            <a:chOff x="-200" y="3697625"/>
            <a:chExt cx="1393246" cy="1445876"/>
          </a:xfrm>
        </p:grpSpPr>
        <p:sp>
          <p:nvSpPr>
            <p:cNvPr id="160" name="Google Shape;160;p8"/>
            <p:cNvSpPr/>
            <p:nvPr/>
          </p:nvSpPr>
          <p:spPr>
            <a:xfrm flipH="1">
              <a:off x="-200" y="3697625"/>
              <a:ext cx="1393246" cy="1445876"/>
            </a:xfrm>
            <a:custGeom>
              <a:avLst/>
              <a:gdLst/>
              <a:ahLst/>
              <a:cxnLst/>
              <a:rect l="l" t="t" r="r" b="b"/>
              <a:pathLst>
                <a:path w="6724" h="6978" extrusionOk="0">
                  <a:moveTo>
                    <a:pt x="6200" y="0"/>
                  </a:moveTo>
                  <a:cubicBezTo>
                    <a:pt x="6032" y="0"/>
                    <a:pt x="5860" y="20"/>
                    <a:pt x="5682" y="59"/>
                  </a:cubicBezTo>
                  <a:cubicBezTo>
                    <a:pt x="4750" y="267"/>
                    <a:pt x="4112" y="832"/>
                    <a:pt x="3792" y="1725"/>
                  </a:cubicBezTo>
                  <a:cubicBezTo>
                    <a:pt x="3663" y="2086"/>
                    <a:pt x="3438" y="2358"/>
                    <a:pt x="3178" y="2618"/>
                  </a:cubicBezTo>
                  <a:cubicBezTo>
                    <a:pt x="3052" y="2743"/>
                    <a:pt x="2915" y="2860"/>
                    <a:pt x="2791" y="2987"/>
                  </a:cubicBezTo>
                  <a:cubicBezTo>
                    <a:pt x="2662" y="3116"/>
                    <a:pt x="2512" y="3207"/>
                    <a:pt x="2350" y="3286"/>
                  </a:cubicBezTo>
                  <a:cubicBezTo>
                    <a:pt x="1923" y="3494"/>
                    <a:pt x="1497" y="3705"/>
                    <a:pt x="1120" y="3999"/>
                  </a:cubicBezTo>
                  <a:cubicBezTo>
                    <a:pt x="121" y="4779"/>
                    <a:pt x="1" y="6062"/>
                    <a:pt x="446" y="6977"/>
                  </a:cubicBezTo>
                  <a:lnTo>
                    <a:pt x="6723" y="6977"/>
                  </a:lnTo>
                  <a:lnTo>
                    <a:pt x="6723" y="69"/>
                  </a:lnTo>
                  <a:cubicBezTo>
                    <a:pt x="6554" y="23"/>
                    <a:pt x="6380" y="0"/>
                    <a:pt x="6200"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8"/>
            <p:cNvSpPr/>
            <p:nvPr/>
          </p:nvSpPr>
          <p:spPr>
            <a:xfrm flipH="1">
              <a:off x="927871" y="4684127"/>
              <a:ext cx="277655" cy="296925"/>
            </a:xfrm>
            <a:custGeom>
              <a:avLst/>
              <a:gdLst/>
              <a:ahLst/>
              <a:cxnLst/>
              <a:rect l="l" t="t" r="r" b="b"/>
              <a:pathLst>
                <a:path w="1340" h="1433" extrusionOk="0">
                  <a:moveTo>
                    <a:pt x="271" y="1"/>
                  </a:moveTo>
                  <a:cubicBezTo>
                    <a:pt x="270" y="1"/>
                    <a:pt x="268" y="1"/>
                    <a:pt x="267" y="1"/>
                  </a:cubicBezTo>
                  <a:cubicBezTo>
                    <a:pt x="115" y="4"/>
                    <a:pt x="28" y="95"/>
                    <a:pt x="15" y="238"/>
                  </a:cubicBezTo>
                  <a:cubicBezTo>
                    <a:pt x="0" y="410"/>
                    <a:pt x="69" y="555"/>
                    <a:pt x="170" y="686"/>
                  </a:cubicBezTo>
                  <a:cubicBezTo>
                    <a:pt x="392" y="970"/>
                    <a:pt x="671" y="1191"/>
                    <a:pt x="977" y="1377"/>
                  </a:cubicBezTo>
                  <a:cubicBezTo>
                    <a:pt x="1019" y="1403"/>
                    <a:pt x="1071" y="1422"/>
                    <a:pt x="1121" y="1429"/>
                  </a:cubicBezTo>
                  <a:cubicBezTo>
                    <a:pt x="1134" y="1431"/>
                    <a:pt x="1146" y="1432"/>
                    <a:pt x="1158" y="1432"/>
                  </a:cubicBezTo>
                  <a:cubicBezTo>
                    <a:pt x="1270" y="1432"/>
                    <a:pt x="1340" y="1348"/>
                    <a:pt x="1328" y="1225"/>
                  </a:cubicBezTo>
                  <a:cubicBezTo>
                    <a:pt x="1322" y="1154"/>
                    <a:pt x="1291" y="1093"/>
                    <a:pt x="1252" y="1035"/>
                  </a:cubicBezTo>
                  <a:cubicBezTo>
                    <a:pt x="1073" y="773"/>
                    <a:pt x="889" y="514"/>
                    <a:pt x="682" y="274"/>
                  </a:cubicBezTo>
                  <a:cubicBezTo>
                    <a:pt x="606" y="187"/>
                    <a:pt x="524" y="107"/>
                    <a:pt x="421" y="52"/>
                  </a:cubicBezTo>
                  <a:cubicBezTo>
                    <a:pt x="367" y="23"/>
                    <a:pt x="311" y="1"/>
                    <a:pt x="271"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8"/>
            <p:cNvSpPr/>
            <p:nvPr/>
          </p:nvSpPr>
          <p:spPr>
            <a:xfrm flipH="1">
              <a:off x="384992" y="3904001"/>
              <a:ext cx="292159" cy="177160"/>
            </a:xfrm>
            <a:custGeom>
              <a:avLst/>
              <a:gdLst/>
              <a:ahLst/>
              <a:cxnLst/>
              <a:rect l="l" t="t" r="r" b="b"/>
              <a:pathLst>
                <a:path w="1410" h="855" extrusionOk="0">
                  <a:moveTo>
                    <a:pt x="1149" y="1"/>
                  </a:moveTo>
                  <a:cubicBezTo>
                    <a:pt x="1105" y="1"/>
                    <a:pt x="1056" y="10"/>
                    <a:pt x="1003" y="30"/>
                  </a:cubicBezTo>
                  <a:cubicBezTo>
                    <a:pt x="767" y="120"/>
                    <a:pt x="533" y="213"/>
                    <a:pt x="318" y="350"/>
                  </a:cubicBezTo>
                  <a:cubicBezTo>
                    <a:pt x="239" y="400"/>
                    <a:pt x="168" y="457"/>
                    <a:pt x="106" y="527"/>
                  </a:cubicBezTo>
                  <a:cubicBezTo>
                    <a:pt x="52" y="589"/>
                    <a:pt x="1" y="653"/>
                    <a:pt x="37" y="745"/>
                  </a:cubicBezTo>
                  <a:cubicBezTo>
                    <a:pt x="64" y="815"/>
                    <a:pt x="138" y="854"/>
                    <a:pt x="255" y="854"/>
                  </a:cubicBezTo>
                  <a:cubicBezTo>
                    <a:pt x="260" y="854"/>
                    <a:pt x="265" y="854"/>
                    <a:pt x="271" y="854"/>
                  </a:cubicBezTo>
                  <a:cubicBezTo>
                    <a:pt x="526" y="812"/>
                    <a:pt x="789" y="738"/>
                    <a:pt x="1035" y="603"/>
                  </a:cubicBezTo>
                  <a:cubicBezTo>
                    <a:pt x="1110" y="562"/>
                    <a:pt x="1180" y="512"/>
                    <a:pt x="1243" y="452"/>
                  </a:cubicBezTo>
                  <a:cubicBezTo>
                    <a:pt x="1371" y="327"/>
                    <a:pt x="1409" y="197"/>
                    <a:pt x="1346" y="99"/>
                  </a:cubicBezTo>
                  <a:cubicBezTo>
                    <a:pt x="1307" y="37"/>
                    <a:pt x="1237" y="1"/>
                    <a:pt x="1149"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8"/>
            <p:cNvSpPr/>
            <p:nvPr/>
          </p:nvSpPr>
          <p:spPr>
            <a:xfrm flipH="1">
              <a:off x="583909" y="4660713"/>
              <a:ext cx="241808" cy="149602"/>
            </a:xfrm>
            <a:custGeom>
              <a:avLst/>
              <a:gdLst/>
              <a:ahLst/>
              <a:cxnLst/>
              <a:rect l="l" t="t" r="r" b="b"/>
              <a:pathLst>
                <a:path w="1167" h="722" extrusionOk="0">
                  <a:moveTo>
                    <a:pt x="267" y="1"/>
                  </a:moveTo>
                  <a:cubicBezTo>
                    <a:pt x="146" y="1"/>
                    <a:pt x="76" y="42"/>
                    <a:pt x="41" y="130"/>
                  </a:cubicBezTo>
                  <a:cubicBezTo>
                    <a:pt x="0" y="230"/>
                    <a:pt x="11" y="314"/>
                    <a:pt x="99" y="378"/>
                  </a:cubicBezTo>
                  <a:cubicBezTo>
                    <a:pt x="339" y="549"/>
                    <a:pt x="597" y="682"/>
                    <a:pt x="894" y="719"/>
                  </a:cubicBezTo>
                  <a:cubicBezTo>
                    <a:pt x="908" y="721"/>
                    <a:pt x="922" y="722"/>
                    <a:pt x="936" y="722"/>
                  </a:cubicBezTo>
                  <a:cubicBezTo>
                    <a:pt x="1015" y="722"/>
                    <a:pt x="1086" y="691"/>
                    <a:pt x="1128" y="611"/>
                  </a:cubicBezTo>
                  <a:cubicBezTo>
                    <a:pt x="1167" y="538"/>
                    <a:pt x="1143" y="436"/>
                    <a:pt x="1061" y="362"/>
                  </a:cubicBezTo>
                  <a:cubicBezTo>
                    <a:pt x="838" y="159"/>
                    <a:pt x="576" y="41"/>
                    <a:pt x="293" y="1"/>
                  </a:cubicBezTo>
                  <a:cubicBezTo>
                    <a:pt x="284" y="1"/>
                    <a:pt x="275" y="1"/>
                    <a:pt x="267"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8"/>
            <p:cNvSpPr/>
            <p:nvPr/>
          </p:nvSpPr>
          <p:spPr>
            <a:xfrm flipH="1">
              <a:off x="375875" y="4366689"/>
              <a:ext cx="232691" cy="121215"/>
            </a:xfrm>
            <a:custGeom>
              <a:avLst/>
              <a:gdLst/>
              <a:ahLst/>
              <a:cxnLst/>
              <a:rect l="l" t="t" r="r" b="b"/>
              <a:pathLst>
                <a:path w="1123" h="585" extrusionOk="0">
                  <a:moveTo>
                    <a:pt x="325" y="1"/>
                  </a:moveTo>
                  <a:cubicBezTo>
                    <a:pt x="310" y="1"/>
                    <a:pt x="297" y="1"/>
                    <a:pt x="285" y="2"/>
                  </a:cubicBezTo>
                  <a:cubicBezTo>
                    <a:pt x="73" y="30"/>
                    <a:pt x="1" y="206"/>
                    <a:pt x="127" y="381"/>
                  </a:cubicBezTo>
                  <a:cubicBezTo>
                    <a:pt x="180" y="454"/>
                    <a:pt x="251" y="501"/>
                    <a:pt x="333" y="532"/>
                  </a:cubicBezTo>
                  <a:cubicBezTo>
                    <a:pt x="441" y="571"/>
                    <a:pt x="552" y="584"/>
                    <a:pt x="663" y="584"/>
                  </a:cubicBezTo>
                  <a:cubicBezTo>
                    <a:pt x="761" y="584"/>
                    <a:pt x="861" y="573"/>
                    <a:pt x="959" y="560"/>
                  </a:cubicBezTo>
                  <a:cubicBezTo>
                    <a:pt x="1072" y="545"/>
                    <a:pt x="1123" y="448"/>
                    <a:pt x="1087" y="339"/>
                  </a:cubicBezTo>
                  <a:cubicBezTo>
                    <a:pt x="1058" y="249"/>
                    <a:pt x="1008" y="175"/>
                    <a:pt x="917" y="132"/>
                  </a:cubicBezTo>
                  <a:cubicBezTo>
                    <a:pt x="744" y="50"/>
                    <a:pt x="560" y="12"/>
                    <a:pt x="410" y="1"/>
                  </a:cubicBezTo>
                  <a:cubicBezTo>
                    <a:pt x="399" y="1"/>
                    <a:pt x="389" y="1"/>
                    <a:pt x="380" y="1"/>
                  </a:cubicBezTo>
                  <a:cubicBezTo>
                    <a:pt x="357" y="1"/>
                    <a:pt x="340" y="1"/>
                    <a:pt x="325"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8"/>
            <p:cNvSpPr/>
            <p:nvPr/>
          </p:nvSpPr>
          <p:spPr>
            <a:xfrm flipH="1">
              <a:off x="849547" y="4453094"/>
              <a:ext cx="192908" cy="150431"/>
            </a:xfrm>
            <a:custGeom>
              <a:avLst/>
              <a:gdLst/>
              <a:ahLst/>
              <a:cxnLst/>
              <a:rect l="l" t="t" r="r" b="b"/>
              <a:pathLst>
                <a:path w="931" h="726" extrusionOk="0">
                  <a:moveTo>
                    <a:pt x="238" y="1"/>
                  </a:moveTo>
                  <a:cubicBezTo>
                    <a:pt x="199" y="1"/>
                    <a:pt x="161" y="8"/>
                    <a:pt x="123" y="25"/>
                  </a:cubicBezTo>
                  <a:cubicBezTo>
                    <a:pt x="48" y="57"/>
                    <a:pt x="0" y="114"/>
                    <a:pt x="1" y="197"/>
                  </a:cubicBezTo>
                  <a:cubicBezTo>
                    <a:pt x="2" y="304"/>
                    <a:pt x="23" y="413"/>
                    <a:pt x="107" y="482"/>
                  </a:cubicBezTo>
                  <a:cubicBezTo>
                    <a:pt x="288" y="633"/>
                    <a:pt x="504" y="713"/>
                    <a:pt x="738" y="725"/>
                  </a:cubicBezTo>
                  <a:cubicBezTo>
                    <a:pt x="743" y="725"/>
                    <a:pt x="747" y="725"/>
                    <a:pt x="752" y="725"/>
                  </a:cubicBezTo>
                  <a:cubicBezTo>
                    <a:pt x="859" y="725"/>
                    <a:pt x="927" y="646"/>
                    <a:pt x="928" y="545"/>
                  </a:cubicBezTo>
                  <a:cubicBezTo>
                    <a:pt x="930" y="491"/>
                    <a:pt x="911" y="441"/>
                    <a:pt x="880" y="399"/>
                  </a:cubicBezTo>
                  <a:cubicBezTo>
                    <a:pt x="734" y="203"/>
                    <a:pt x="548" y="64"/>
                    <a:pt x="309" y="9"/>
                  </a:cubicBezTo>
                  <a:cubicBezTo>
                    <a:pt x="285" y="4"/>
                    <a:pt x="262" y="1"/>
                    <a:pt x="238"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8"/>
            <p:cNvSpPr/>
            <p:nvPr/>
          </p:nvSpPr>
          <p:spPr>
            <a:xfrm flipH="1">
              <a:off x="444460" y="4531417"/>
              <a:ext cx="221295" cy="141728"/>
            </a:xfrm>
            <a:custGeom>
              <a:avLst/>
              <a:gdLst/>
              <a:ahLst/>
              <a:cxnLst/>
              <a:rect l="l" t="t" r="r" b="b"/>
              <a:pathLst>
                <a:path w="1068" h="684" extrusionOk="0">
                  <a:moveTo>
                    <a:pt x="369" y="0"/>
                  </a:moveTo>
                  <a:cubicBezTo>
                    <a:pt x="325" y="7"/>
                    <a:pt x="279" y="9"/>
                    <a:pt x="235" y="21"/>
                  </a:cubicBezTo>
                  <a:cubicBezTo>
                    <a:pt x="45" y="76"/>
                    <a:pt x="0" y="243"/>
                    <a:pt x="148" y="373"/>
                  </a:cubicBezTo>
                  <a:cubicBezTo>
                    <a:pt x="317" y="523"/>
                    <a:pt x="510" y="638"/>
                    <a:pt x="736" y="677"/>
                  </a:cubicBezTo>
                  <a:cubicBezTo>
                    <a:pt x="760" y="681"/>
                    <a:pt x="784" y="683"/>
                    <a:pt x="806" y="683"/>
                  </a:cubicBezTo>
                  <a:cubicBezTo>
                    <a:pt x="905" y="683"/>
                    <a:pt x="978" y="641"/>
                    <a:pt x="1018" y="564"/>
                  </a:cubicBezTo>
                  <a:cubicBezTo>
                    <a:pt x="1068" y="472"/>
                    <a:pt x="1049" y="361"/>
                    <a:pt x="953" y="266"/>
                  </a:cubicBezTo>
                  <a:cubicBezTo>
                    <a:pt x="792" y="105"/>
                    <a:pt x="595" y="21"/>
                    <a:pt x="369"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8"/>
            <p:cNvSpPr/>
            <p:nvPr/>
          </p:nvSpPr>
          <p:spPr>
            <a:xfrm flipH="1">
              <a:off x="758791" y="4772603"/>
              <a:ext cx="182548" cy="183376"/>
            </a:xfrm>
            <a:custGeom>
              <a:avLst/>
              <a:gdLst/>
              <a:ahLst/>
              <a:cxnLst/>
              <a:rect l="l" t="t" r="r" b="b"/>
              <a:pathLst>
                <a:path w="881" h="885" extrusionOk="0">
                  <a:moveTo>
                    <a:pt x="258" y="1"/>
                  </a:moveTo>
                  <a:cubicBezTo>
                    <a:pt x="177" y="10"/>
                    <a:pt x="98" y="44"/>
                    <a:pt x="48" y="122"/>
                  </a:cubicBezTo>
                  <a:cubicBezTo>
                    <a:pt x="0" y="200"/>
                    <a:pt x="17" y="283"/>
                    <a:pt x="64" y="353"/>
                  </a:cubicBezTo>
                  <a:cubicBezTo>
                    <a:pt x="198" y="550"/>
                    <a:pt x="363" y="719"/>
                    <a:pt x="564" y="848"/>
                  </a:cubicBezTo>
                  <a:cubicBezTo>
                    <a:pt x="579" y="857"/>
                    <a:pt x="596" y="864"/>
                    <a:pt x="611" y="870"/>
                  </a:cubicBezTo>
                  <a:cubicBezTo>
                    <a:pt x="640" y="880"/>
                    <a:pt x="668" y="885"/>
                    <a:pt x="693" y="885"/>
                  </a:cubicBezTo>
                  <a:cubicBezTo>
                    <a:pt x="795" y="885"/>
                    <a:pt x="870" y="811"/>
                    <a:pt x="876" y="692"/>
                  </a:cubicBezTo>
                  <a:cubicBezTo>
                    <a:pt x="880" y="601"/>
                    <a:pt x="846" y="520"/>
                    <a:pt x="797" y="448"/>
                  </a:cubicBezTo>
                  <a:cubicBezTo>
                    <a:pt x="695" y="298"/>
                    <a:pt x="567" y="174"/>
                    <a:pt x="425" y="65"/>
                  </a:cubicBezTo>
                  <a:cubicBezTo>
                    <a:pt x="378" y="29"/>
                    <a:pt x="326" y="5"/>
                    <a:pt x="258"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8"/>
            <p:cNvSpPr/>
            <p:nvPr/>
          </p:nvSpPr>
          <p:spPr>
            <a:xfrm flipH="1">
              <a:off x="945690" y="4251898"/>
              <a:ext cx="210935" cy="137999"/>
            </a:xfrm>
            <a:custGeom>
              <a:avLst/>
              <a:gdLst/>
              <a:ahLst/>
              <a:cxnLst/>
              <a:rect l="l" t="t" r="r" b="b"/>
              <a:pathLst>
                <a:path w="1018" h="666" extrusionOk="0">
                  <a:moveTo>
                    <a:pt x="285" y="0"/>
                  </a:moveTo>
                  <a:cubicBezTo>
                    <a:pt x="139" y="5"/>
                    <a:pt x="62" y="44"/>
                    <a:pt x="35" y="117"/>
                  </a:cubicBezTo>
                  <a:cubicBezTo>
                    <a:pt x="0" y="210"/>
                    <a:pt x="32" y="291"/>
                    <a:pt x="97" y="355"/>
                  </a:cubicBezTo>
                  <a:cubicBezTo>
                    <a:pt x="244" y="498"/>
                    <a:pt x="423" y="587"/>
                    <a:pt x="618" y="643"/>
                  </a:cubicBezTo>
                  <a:cubicBezTo>
                    <a:pt x="664" y="656"/>
                    <a:pt x="714" y="666"/>
                    <a:pt x="763" y="666"/>
                  </a:cubicBezTo>
                  <a:cubicBezTo>
                    <a:pt x="765" y="666"/>
                    <a:pt x="767" y="666"/>
                    <a:pt x="769" y="666"/>
                  </a:cubicBezTo>
                  <a:cubicBezTo>
                    <a:pt x="858" y="664"/>
                    <a:pt x="941" y="636"/>
                    <a:pt x="980" y="544"/>
                  </a:cubicBezTo>
                  <a:cubicBezTo>
                    <a:pt x="1017" y="453"/>
                    <a:pt x="989" y="367"/>
                    <a:pt x="923" y="306"/>
                  </a:cubicBezTo>
                  <a:cubicBezTo>
                    <a:pt x="732" y="131"/>
                    <a:pt x="511" y="18"/>
                    <a:pt x="285"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8"/>
            <p:cNvSpPr/>
            <p:nvPr/>
          </p:nvSpPr>
          <p:spPr>
            <a:xfrm flipH="1">
              <a:off x="761484" y="4093801"/>
              <a:ext cx="156025" cy="203890"/>
            </a:xfrm>
            <a:custGeom>
              <a:avLst/>
              <a:gdLst/>
              <a:ahLst/>
              <a:cxnLst/>
              <a:rect l="l" t="t" r="r" b="b"/>
              <a:pathLst>
                <a:path w="753" h="984" extrusionOk="0">
                  <a:moveTo>
                    <a:pt x="201" y="1"/>
                  </a:moveTo>
                  <a:cubicBezTo>
                    <a:pt x="94" y="1"/>
                    <a:pt x="7" y="84"/>
                    <a:pt x="2" y="206"/>
                  </a:cubicBezTo>
                  <a:cubicBezTo>
                    <a:pt x="0" y="266"/>
                    <a:pt x="20" y="320"/>
                    <a:pt x="43" y="373"/>
                  </a:cubicBezTo>
                  <a:cubicBezTo>
                    <a:pt x="138" y="589"/>
                    <a:pt x="294" y="759"/>
                    <a:pt x="464" y="915"/>
                  </a:cubicBezTo>
                  <a:cubicBezTo>
                    <a:pt x="504" y="951"/>
                    <a:pt x="545" y="983"/>
                    <a:pt x="594" y="983"/>
                  </a:cubicBezTo>
                  <a:cubicBezTo>
                    <a:pt x="612" y="983"/>
                    <a:pt x="630" y="979"/>
                    <a:pt x="649" y="970"/>
                  </a:cubicBezTo>
                  <a:cubicBezTo>
                    <a:pt x="735" y="932"/>
                    <a:pt x="752" y="853"/>
                    <a:pt x="751" y="768"/>
                  </a:cubicBezTo>
                  <a:cubicBezTo>
                    <a:pt x="749" y="750"/>
                    <a:pt x="748" y="733"/>
                    <a:pt x="744" y="715"/>
                  </a:cubicBezTo>
                  <a:cubicBezTo>
                    <a:pt x="687" y="458"/>
                    <a:pt x="547" y="250"/>
                    <a:pt x="367" y="66"/>
                  </a:cubicBezTo>
                  <a:cubicBezTo>
                    <a:pt x="344" y="42"/>
                    <a:pt x="310" y="26"/>
                    <a:pt x="278" y="15"/>
                  </a:cubicBezTo>
                  <a:cubicBezTo>
                    <a:pt x="252" y="5"/>
                    <a:pt x="226" y="1"/>
                    <a:pt x="201"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8"/>
            <p:cNvSpPr/>
            <p:nvPr/>
          </p:nvSpPr>
          <p:spPr>
            <a:xfrm flipH="1">
              <a:off x="1086383" y="4448121"/>
              <a:ext cx="120801" cy="190421"/>
            </a:xfrm>
            <a:custGeom>
              <a:avLst/>
              <a:gdLst/>
              <a:ahLst/>
              <a:cxnLst/>
              <a:rect l="l" t="t" r="r" b="b"/>
              <a:pathLst>
                <a:path w="583" h="919" extrusionOk="0">
                  <a:moveTo>
                    <a:pt x="248" y="0"/>
                  </a:moveTo>
                  <a:cubicBezTo>
                    <a:pt x="178" y="0"/>
                    <a:pt x="109" y="45"/>
                    <a:pt x="63" y="130"/>
                  </a:cubicBezTo>
                  <a:cubicBezTo>
                    <a:pt x="14" y="220"/>
                    <a:pt x="8" y="317"/>
                    <a:pt x="12" y="409"/>
                  </a:cubicBezTo>
                  <a:cubicBezTo>
                    <a:pt x="1" y="608"/>
                    <a:pt x="82" y="758"/>
                    <a:pt x="226" y="869"/>
                  </a:cubicBezTo>
                  <a:cubicBezTo>
                    <a:pt x="270" y="903"/>
                    <a:pt x="317" y="919"/>
                    <a:pt x="362" y="919"/>
                  </a:cubicBezTo>
                  <a:cubicBezTo>
                    <a:pt x="450" y="919"/>
                    <a:pt x="527" y="857"/>
                    <a:pt x="545" y="751"/>
                  </a:cubicBezTo>
                  <a:cubicBezTo>
                    <a:pt x="583" y="520"/>
                    <a:pt x="535" y="296"/>
                    <a:pt x="409" y="101"/>
                  </a:cubicBezTo>
                  <a:cubicBezTo>
                    <a:pt x="365" y="33"/>
                    <a:pt x="306" y="0"/>
                    <a:pt x="248"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8"/>
            <p:cNvSpPr/>
            <p:nvPr/>
          </p:nvSpPr>
          <p:spPr>
            <a:xfrm flipH="1">
              <a:off x="722737" y="4374977"/>
              <a:ext cx="112512" cy="196430"/>
            </a:xfrm>
            <a:custGeom>
              <a:avLst/>
              <a:gdLst/>
              <a:ahLst/>
              <a:cxnLst/>
              <a:rect l="l" t="t" r="r" b="b"/>
              <a:pathLst>
                <a:path w="543" h="948" extrusionOk="0">
                  <a:moveTo>
                    <a:pt x="186" y="0"/>
                  </a:moveTo>
                  <a:cubicBezTo>
                    <a:pt x="169" y="0"/>
                    <a:pt x="152" y="3"/>
                    <a:pt x="134" y="9"/>
                  </a:cubicBezTo>
                  <a:cubicBezTo>
                    <a:pt x="56" y="34"/>
                    <a:pt x="1" y="120"/>
                    <a:pt x="11" y="235"/>
                  </a:cubicBezTo>
                  <a:cubicBezTo>
                    <a:pt x="31" y="456"/>
                    <a:pt x="93" y="667"/>
                    <a:pt x="213" y="855"/>
                  </a:cubicBezTo>
                  <a:cubicBezTo>
                    <a:pt x="255" y="921"/>
                    <a:pt x="296" y="948"/>
                    <a:pt x="348" y="948"/>
                  </a:cubicBezTo>
                  <a:cubicBezTo>
                    <a:pt x="369" y="948"/>
                    <a:pt x="392" y="943"/>
                    <a:pt x="417" y="935"/>
                  </a:cubicBezTo>
                  <a:cubicBezTo>
                    <a:pt x="505" y="905"/>
                    <a:pt x="541" y="851"/>
                    <a:pt x="543" y="732"/>
                  </a:cubicBezTo>
                  <a:cubicBezTo>
                    <a:pt x="511" y="539"/>
                    <a:pt x="479" y="326"/>
                    <a:pt x="370" y="137"/>
                  </a:cubicBezTo>
                  <a:cubicBezTo>
                    <a:pt x="318" y="46"/>
                    <a:pt x="254" y="0"/>
                    <a:pt x="186"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8"/>
            <p:cNvSpPr/>
            <p:nvPr/>
          </p:nvSpPr>
          <p:spPr>
            <a:xfrm flipH="1">
              <a:off x="547648" y="4150367"/>
              <a:ext cx="185863" cy="107539"/>
            </a:xfrm>
            <a:custGeom>
              <a:avLst/>
              <a:gdLst/>
              <a:ahLst/>
              <a:cxnLst/>
              <a:rect l="l" t="t" r="r" b="b"/>
              <a:pathLst>
                <a:path w="897" h="519" extrusionOk="0">
                  <a:moveTo>
                    <a:pt x="303" y="0"/>
                  </a:moveTo>
                  <a:cubicBezTo>
                    <a:pt x="275" y="4"/>
                    <a:pt x="222" y="6"/>
                    <a:pt x="173" y="20"/>
                  </a:cubicBezTo>
                  <a:cubicBezTo>
                    <a:pt x="102" y="41"/>
                    <a:pt x="30" y="72"/>
                    <a:pt x="15" y="160"/>
                  </a:cubicBezTo>
                  <a:cubicBezTo>
                    <a:pt x="0" y="249"/>
                    <a:pt x="41" y="323"/>
                    <a:pt x="110" y="369"/>
                  </a:cubicBezTo>
                  <a:cubicBezTo>
                    <a:pt x="255" y="464"/>
                    <a:pt x="413" y="519"/>
                    <a:pt x="581" y="519"/>
                  </a:cubicBezTo>
                  <a:cubicBezTo>
                    <a:pt x="614" y="519"/>
                    <a:pt x="646" y="517"/>
                    <a:pt x="679" y="513"/>
                  </a:cubicBezTo>
                  <a:cubicBezTo>
                    <a:pt x="776" y="501"/>
                    <a:pt x="857" y="454"/>
                    <a:pt x="877" y="349"/>
                  </a:cubicBezTo>
                  <a:cubicBezTo>
                    <a:pt x="896" y="242"/>
                    <a:pt x="833" y="173"/>
                    <a:pt x="750" y="123"/>
                  </a:cubicBezTo>
                  <a:cubicBezTo>
                    <a:pt x="620" y="45"/>
                    <a:pt x="477" y="7"/>
                    <a:pt x="303"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8"/>
            <p:cNvSpPr/>
            <p:nvPr/>
          </p:nvSpPr>
          <p:spPr>
            <a:xfrm flipH="1">
              <a:off x="995212" y="4061891"/>
              <a:ext cx="144422" cy="169908"/>
            </a:xfrm>
            <a:custGeom>
              <a:avLst/>
              <a:gdLst/>
              <a:ahLst/>
              <a:cxnLst/>
              <a:rect l="l" t="t" r="r" b="b"/>
              <a:pathLst>
                <a:path w="697" h="820" extrusionOk="0">
                  <a:moveTo>
                    <a:pt x="155" y="0"/>
                  </a:moveTo>
                  <a:cubicBezTo>
                    <a:pt x="129" y="0"/>
                    <a:pt x="103" y="8"/>
                    <a:pt x="76" y="25"/>
                  </a:cubicBezTo>
                  <a:cubicBezTo>
                    <a:pt x="17" y="62"/>
                    <a:pt x="0" y="124"/>
                    <a:pt x="5" y="209"/>
                  </a:cubicBezTo>
                  <a:cubicBezTo>
                    <a:pt x="10" y="226"/>
                    <a:pt x="14" y="261"/>
                    <a:pt x="27" y="292"/>
                  </a:cubicBezTo>
                  <a:cubicBezTo>
                    <a:pt x="104" y="477"/>
                    <a:pt x="205" y="644"/>
                    <a:pt x="373" y="759"/>
                  </a:cubicBezTo>
                  <a:cubicBezTo>
                    <a:pt x="432" y="800"/>
                    <a:pt x="483" y="819"/>
                    <a:pt x="527" y="819"/>
                  </a:cubicBezTo>
                  <a:cubicBezTo>
                    <a:pt x="563" y="819"/>
                    <a:pt x="596" y="805"/>
                    <a:pt x="625" y="778"/>
                  </a:cubicBezTo>
                  <a:cubicBezTo>
                    <a:pt x="690" y="717"/>
                    <a:pt x="696" y="636"/>
                    <a:pt x="632" y="525"/>
                  </a:cubicBezTo>
                  <a:cubicBezTo>
                    <a:pt x="570" y="420"/>
                    <a:pt x="503" y="319"/>
                    <a:pt x="435" y="218"/>
                  </a:cubicBezTo>
                  <a:cubicBezTo>
                    <a:pt x="390" y="151"/>
                    <a:pt x="335" y="91"/>
                    <a:pt x="268" y="43"/>
                  </a:cubicBezTo>
                  <a:cubicBezTo>
                    <a:pt x="233" y="17"/>
                    <a:pt x="195" y="0"/>
                    <a:pt x="155"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8"/>
            <p:cNvSpPr/>
            <p:nvPr/>
          </p:nvSpPr>
          <p:spPr>
            <a:xfrm flipH="1">
              <a:off x="947555" y="4603110"/>
              <a:ext cx="113341" cy="153953"/>
            </a:xfrm>
            <a:custGeom>
              <a:avLst/>
              <a:gdLst/>
              <a:ahLst/>
              <a:cxnLst/>
              <a:rect l="l" t="t" r="r" b="b"/>
              <a:pathLst>
                <a:path w="547" h="743" extrusionOk="0">
                  <a:moveTo>
                    <a:pt x="199" y="0"/>
                  </a:moveTo>
                  <a:cubicBezTo>
                    <a:pt x="182" y="0"/>
                    <a:pt x="165" y="3"/>
                    <a:pt x="148" y="8"/>
                  </a:cubicBezTo>
                  <a:cubicBezTo>
                    <a:pt x="50" y="35"/>
                    <a:pt x="0" y="133"/>
                    <a:pt x="4" y="292"/>
                  </a:cubicBezTo>
                  <a:cubicBezTo>
                    <a:pt x="4" y="474"/>
                    <a:pt x="78" y="616"/>
                    <a:pt x="234" y="710"/>
                  </a:cubicBezTo>
                  <a:cubicBezTo>
                    <a:pt x="269" y="731"/>
                    <a:pt x="305" y="743"/>
                    <a:pt x="340" y="743"/>
                  </a:cubicBezTo>
                  <a:cubicBezTo>
                    <a:pt x="375" y="743"/>
                    <a:pt x="409" y="731"/>
                    <a:pt x="443" y="707"/>
                  </a:cubicBezTo>
                  <a:cubicBezTo>
                    <a:pt x="507" y="660"/>
                    <a:pt x="547" y="595"/>
                    <a:pt x="531" y="513"/>
                  </a:cubicBezTo>
                  <a:cubicBezTo>
                    <a:pt x="509" y="395"/>
                    <a:pt x="483" y="276"/>
                    <a:pt x="421" y="169"/>
                  </a:cubicBezTo>
                  <a:cubicBezTo>
                    <a:pt x="357" y="58"/>
                    <a:pt x="281" y="0"/>
                    <a:pt x="199"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8"/>
            <p:cNvSpPr/>
            <p:nvPr/>
          </p:nvSpPr>
          <p:spPr>
            <a:xfrm flipH="1">
              <a:off x="640891" y="4288987"/>
              <a:ext cx="101323" cy="147530"/>
            </a:xfrm>
            <a:custGeom>
              <a:avLst/>
              <a:gdLst/>
              <a:ahLst/>
              <a:cxnLst/>
              <a:rect l="l" t="t" r="r" b="b"/>
              <a:pathLst>
                <a:path w="489" h="712" extrusionOk="0">
                  <a:moveTo>
                    <a:pt x="205" y="0"/>
                  </a:moveTo>
                  <a:cubicBezTo>
                    <a:pt x="139" y="0"/>
                    <a:pt x="75" y="44"/>
                    <a:pt x="40" y="128"/>
                  </a:cubicBezTo>
                  <a:cubicBezTo>
                    <a:pt x="10" y="198"/>
                    <a:pt x="1" y="272"/>
                    <a:pt x="21" y="349"/>
                  </a:cubicBezTo>
                  <a:cubicBezTo>
                    <a:pt x="42" y="429"/>
                    <a:pt x="75" y="503"/>
                    <a:pt x="113" y="574"/>
                  </a:cubicBezTo>
                  <a:cubicBezTo>
                    <a:pt x="162" y="665"/>
                    <a:pt x="229" y="711"/>
                    <a:pt x="303" y="711"/>
                  </a:cubicBezTo>
                  <a:cubicBezTo>
                    <a:pt x="318" y="711"/>
                    <a:pt x="333" y="709"/>
                    <a:pt x="349" y="706"/>
                  </a:cubicBezTo>
                  <a:cubicBezTo>
                    <a:pt x="437" y="684"/>
                    <a:pt x="489" y="597"/>
                    <a:pt x="487" y="463"/>
                  </a:cubicBezTo>
                  <a:cubicBezTo>
                    <a:pt x="472" y="331"/>
                    <a:pt x="444" y="194"/>
                    <a:pt x="354" y="81"/>
                  </a:cubicBezTo>
                  <a:cubicBezTo>
                    <a:pt x="311" y="26"/>
                    <a:pt x="257" y="0"/>
                    <a:pt x="205"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8"/>
            <p:cNvSpPr/>
            <p:nvPr/>
          </p:nvSpPr>
          <p:spPr>
            <a:xfrm flipH="1">
              <a:off x="717764" y="3952280"/>
              <a:ext cx="76044" cy="142557"/>
            </a:xfrm>
            <a:custGeom>
              <a:avLst/>
              <a:gdLst/>
              <a:ahLst/>
              <a:cxnLst/>
              <a:rect l="l" t="t" r="r" b="b"/>
              <a:pathLst>
                <a:path w="367" h="688" extrusionOk="0">
                  <a:moveTo>
                    <a:pt x="207" y="1"/>
                  </a:moveTo>
                  <a:cubicBezTo>
                    <a:pt x="139" y="1"/>
                    <a:pt x="81" y="56"/>
                    <a:pt x="45" y="160"/>
                  </a:cubicBezTo>
                  <a:cubicBezTo>
                    <a:pt x="4" y="277"/>
                    <a:pt x="1" y="398"/>
                    <a:pt x="18" y="519"/>
                  </a:cubicBezTo>
                  <a:cubicBezTo>
                    <a:pt x="34" y="628"/>
                    <a:pt x="86" y="687"/>
                    <a:pt x="159" y="687"/>
                  </a:cubicBezTo>
                  <a:cubicBezTo>
                    <a:pt x="159" y="687"/>
                    <a:pt x="160" y="687"/>
                    <a:pt x="160" y="687"/>
                  </a:cubicBezTo>
                  <a:cubicBezTo>
                    <a:pt x="230" y="687"/>
                    <a:pt x="295" y="632"/>
                    <a:pt x="319" y="532"/>
                  </a:cubicBezTo>
                  <a:cubicBezTo>
                    <a:pt x="343" y="432"/>
                    <a:pt x="353" y="328"/>
                    <a:pt x="365" y="254"/>
                  </a:cubicBezTo>
                  <a:cubicBezTo>
                    <a:pt x="367" y="105"/>
                    <a:pt x="319" y="23"/>
                    <a:pt x="238" y="5"/>
                  </a:cubicBezTo>
                  <a:cubicBezTo>
                    <a:pt x="228" y="2"/>
                    <a:pt x="217" y="1"/>
                    <a:pt x="207"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8"/>
            <p:cNvSpPr/>
            <p:nvPr/>
          </p:nvSpPr>
          <p:spPr>
            <a:xfrm flipH="1">
              <a:off x="438865" y="4191601"/>
              <a:ext cx="77287" cy="115620"/>
            </a:xfrm>
            <a:custGeom>
              <a:avLst/>
              <a:gdLst/>
              <a:ahLst/>
              <a:cxnLst/>
              <a:rect l="l" t="t" r="r" b="b"/>
              <a:pathLst>
                <a:path w="373" h="558" extrusionOk="0">
                  <a:moveTo>
                    <a:pt x="227" y="0"/>
                  </a:moveTo>
                  <a:cubicBezTo>
                    <a:pt x="180" y="0"/>
                    <a:pt x="140" y="26"/>
                    <a:pt x="107" y="69"/>
                  </a:cubicBezTo>
                  <a:cubicBezTo>
                    <a:pt x="45" y="153"/>
                    <a:pt x="10" y="249"/>
                    <a:pt x="4" y="356"/>
                  </a:cubicBezTo>
                  <a:cubicBezTo>
                    <a:pt x="1" y="403"/>
                    <a:pt x="15" y="446"/>
                    <a:pt x="44" y="484"/>
                  </a:cubicBezTo>
                  <a:cubicBezTo>
                    <a:pt x="80" y="533"/>
                    <a:pt x="121" y="558"/>
                    <a:pt x="162" y="558"/>
                  </a:cubicBezTo>
                  <a:cubicBezTo>
                    <a:pt x="204" y="558"/>
                    <a:pt x="245" y="532"/>
                    <a:pt x="277" y="479"/>
                  </a:cubicBezTo>
                  <a:cubicBezTo>
                    <a:pt x="334" y="385"/>
                    <a:pt x="362" y="279"/>
                    <a:pt x="372" y="180"/>
                  </a:cubicBezTo>
                  <a:cubicBezTo>
                    <a:pt x="373" y="101"/>
                    <a:pt x="354" y="41"/>
                    <a:pt x="288" y="14"/>
                  </a:cubicBezTo>
                  <a:cubicBezTo>
                    <a:pt x="267" y="4"/>
                    <a:pt x="247" y="0"/>
                    <a:pt x="227"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8"/>
            <p:cNvSpPr/>
            <p:nvPr/>
          </p:nvSpPr>
          <p:spPr>
            <a:xfrm flipH="1">
              <a:off x="965167" y="4001594"/>
              <a:ext cx="71279" cy="105675"/>
            </a:xfrm>
            <a:custGeom>
              <a:avLst/>
              <a:gdLst/>
              <a:ahLst/>
              <a:cxnLst/>
              <a:rect l="l" t="t" r="r" b="b"/>
              <a:pathLst>
                <a:path w="344" h="510" extrusionOk="0">
                  <a:moveTo>
                    <a:pt x="183" y="1"/>
                  </a:moveTo>
                  <a:cubicBezTo>
                    <a:pt x="143" y="1"/>
                    <a:pt x="104" y="21"/>
                    <a:pt x="73" y="63"/>
                  </a:cubicBezTo>
                  <a:cubicBezTo>
                    <a:pt x="1" y="161"/>
                    <a:pt x="2" y="337"/>
                    <a:pt x="76" y="436"/>
                  </a:cubicBezTo>
                  <a:cubicBezTo>
                    <a:pt x="108" y="478"/>
                    <a:pt x="146" y="509"/>
                    <a:pt x="197" y="509"/>
                  </a:cubicBezTo>
                  <a:cubicBezTo>
                    <a:pt x="205" y="509"/>
                    <a:pt x="213" y="509"/>
                    <a:pt x="221" y="507"/>
                  </a:cubicBezTo>
                  <a:cubicBezTo>
                    <a:pt x="291" y="495"/>
                    <a:pt x="325" y="442"/>
                    <a:pt x="338" y="376"/>
                  </a:cubicBezTo>
                  <a:cubicBezTo>
                    <a:pt x="343" y="348"/>
                    <a:pt x="343" y="318"/>
                    <a:pt x="344" y="307"/>
                  </a:cubicBezTo>
                  <a:cubicBezTo>
                    <a:pt x="342" y="215"/>
                    <a:pt x="337" y="139"/>
                    <a:pt x="298" y="74"/>
                  </a:cubicBezTo>
                  <a:cubicBezTo>
                    <a:pt x="268" y="25"/>
                    <a:pt x="226" y="1"/>
                    <a:pt x="183"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8"/>
            <p:cNvSpPr/>
            <p:nvPr/>
          </p:nvSpPr>
          <p:spPr>
            <a:xfrm flipH="1">
              <a:off x="1180247" y="4367932"/>
              <a:ext cx="105882" cy="67342"/>
            </a:xfrm>
            <a:custGeom>
              <a:avLst/>
              <a:gdLst/>
              <a:ahLst/>
              <a:cxnLst/>
              <a:rect l="l" t="t" r="r" b="b"/>
              <a:pathLst>
                <a:path w="511" h="325" extrusionOk="0">
                  <a:moveTo>
                    <a:pt x="276" y="1"/>
                  </a:moveTo>
                  <a:cubicBezTo>
                    <a:pt x="203" y="3"/>
                    <a:pt x="140" y="4"/>
                    <a:pt x="86" y="44"/>
                  </a:cubicBezTo>
                  <a:cubicBezTo>
                    <a:pt x="5" y="103"/>
                    <a:pt x="0" y="200"/>
                    <a:pt x="73" y="264"/>
                  </a:cubicBezTo>
                  <a:cubicBezTo>
                    <a:pt x="116" y="303"/>
                    <a:pt x="202" y="324"/>
                    <a:pt x="280" y="324"/>
                  </a:cubicBezTo>
                  <a:cubicBezTo>
                    <a:pt x="333" y="324"/>
                    <a:pt x="383" y="314"/>
                    <a:pt x="415" y="293"/>
                  </a:cubicBezTo>
                  <a:cubicBezTo>
                    <a:pt x="475" y="252"/>
                    <a:pt x="511" y="192"/>
                    <a:pt x="500" y="117"/>
                  </a:cubicBezTo>
                  <a:cubicBezTo>
                    <a:pt x="489" y="33"/>
                    <a:pt x="424" y="9"/>
                    <a:pt x="351" y="3"/>
                  </a:cubicBezTo>
                  <a:cubicBezTo>
                    <a:pt x="323" y="1"/>
                    <a:pt x="294" y="2"/>
                    <a:pt x="276"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8"/>
            <p:cNvSpPr/>
            <p:nvPr/>
          </p:nvSpPr>
          <p:spPr>
            <a:xfrm flipH="1">
              <a:off x="1137562" y="4188908"/>
              <a:ext cx="100909" cy="74387"/>
            </a:xfrm>
            <a:custGeom>
              <a:avLst/>
              <a:gdLst/>
              <a:ahLst/>
              <a:cxnLst/>
              <a:rect l="l" t="t" r="r" b="b"/>
              <a:pathLst>
                <a:path w="487" h="359" extrusionOk="0">
                  <a:moveTo>
                    <a:pt x="283" y="0"/>
                  </a:moveTo>
                  <a:cubicBezTo>
                    <a:pt x="207" y="16"/>
                    <a:pt x="126" y="45"/>
                    <a:pt x="65" y="109"/>
                  </a:cubicBezTo>
                  <a:cubicBezTo>
                    <a:pt x="23" y="153"/>
                    <a:pt x="1" y="205"/>
                    <a:pt x="26" y="267"/>
                  </a:cubicBezTo>
                  <a:cubicBezTo>
                    <a:pt x="51" y="325"/>
                    <a:pt x="98" y="355"/>
                    <a:pt x="159" y="358"/>
                  </a:cubicBezTo>
                  <a:cubicBezTo>
                    <a:pt x="165" y="359"/>
                    <a:pt x="171" y="359"/>
                    <a:pt x="177" y="359"/>
                  </a:cubicBezTo>
                  <a:cubicBezTo>
                    <a:pt x="265" y="359"/>
                    <a:pt x="344" y="328"/>
                    <a:pt x="409" y="268"/>
                  </a:cubicBezTo>
                  <a:cubicBezTo>
                    <a:pt x="458" y="222"/>
                    <a:pt x="487" y="164"/>
                    <a:pt x="459" y="97"/>
                  </a:cubicBezTo>
                  <a:cubicBezTo>
                    <a:pt x="429" y="26"/>
                    <a:pt x="366" y="3"/>
                    <a:pt x="283"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8"/>
            <p:cNvSpPr/>
            <p:nvPr/>
          </p:nvSpPr>
          <p:spPr>
            <a:xfrm flipH="1">
              <a:off x="379190" y="4081575"/>
              <a:ext cx="91377" cy="62161"/>
            </a:xfrm>
            <a:custGeom>
              <a:avLst/>
              <a:gdLst/>
              <a:ahLst/>
              <a:cxnLst/>
              <a:rect l="l" t="t" r="r" b="b"/>
              <a:pathLst>
                <a:path w="441" h="300" extrusionOk="0">
                  <a:moveTo>
                    <a:pt x="247" y="1"/>
                  </a:moveTo>
                  <a:cubicBezTo>
                    <a:pt x="193" y="2"/>
                    <a:pt x="153" y="4"/>
                    <a:pt x="117" y="23"/>
                  </a:cubicBezTo>
                  <a:cubicBezTo>
                    <a:pt x="47" y="60"/>
                    <a:pt x="1" y="146"/>
                    <a:pt x="19" y="208"/>
                  </a:cubicBezTo>
                  <a:cubicBezTo>
                    <a:pt x="42" y="283"/>
                    <a:pt x="98" y="300"/>
                    <a:pt x="163" y="300"/>
                  </a:cubicBezTo>
                  <a:cubicBezTo>
                    <a:pt x="170" y="300"/>
                    <a:pt x="176" y="300"/>
                    <a:pt x="183" y="299"/>
                  </a:cubicBezTo>
                  <a:cubicBezTo>
                    <a:pt x="246" y="297"/>
                    <a:pt x="307" y="283"/>
                    <a:pt x="362" y="249"/>
                  </a:cubicBezTo>
                  <a:cubicBezTo>
                    <a:pt x="409" y="221"/>
                    <a:pt x="440" y="180"/>
                    <a:pt x="432" y="122"/>
                  </a:cubicBezTo>
                  <a:cubicBezTo>
                    <a:pt x="424" y="65"/>
                    <a:pt x="386" y="30"/>
                    <a:pt x="334" y="15"/>
                  </a:cubicBezTo>
                  <a:cubicBezTo>
                    <a:pt x="301" y="5"/>
                    <a:pt x="266" y="4"/>
                    <a:pt x="247"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8"/>
            <p:cNvSpPr/>
            <p:nvPr/>
          </p:nvSpPr>
          <p:spPr>
            <a:xfrm flipH="1">
              <a:off x="859700" y="4287744"/>
              <a:ext cx="72107" cy="71486"/>
            </a:xfrm>
            <a:custGeom>
              <a:avLst/>
              <a:gdLst/>
              <a:ahLst/>
              <a:cxnLst/>
              <a:rect l="l" t="t" r="r" b="b"/>
              <a:pathLst>
                <a:path w="348" h="345" extrusionOk="0">
                  <a:moveTo>
                    <a:pt x="133" y="0"/>
                  </a:moveTo>
                  <a:cubicBezTo>
                    <a:pt x="62" y="0"/>
                    <a:pt x="7" y="56"/>
                    <a:pt x="4" y="131"/>
                  </a:cubicBezTo>
                  <a:cubicBezTo>
                    <a:pt x="1" y="231"/>
                    <a:pt x="111" y="343"/>
                    <a:pt x="214" y="344"/>
                  </a:cubicBezTo>
                  <a:cubicBezTo>
                    <a:pt x="215" y="344"/>
                    <a:pt x="216" y="344"/>
                    <a:pt x="216" y="344"/>
                  </a:cubicBezTo>
                  <a:cubicBezTo>
                    <a:pt x="289" y="344"/>
                    <a:pt x="343" y="289"/>
                    <a:pt x="345" y="214"/>
                  </a:cubicBezTo>
                  <a:cubicBezTo>
                    <a:pt x="348" y="114"/>
                    <a:pt x="236" y="0"/>
                    <a:pt x="135" y="0"/>
                  </a:cubicBezTo>
                  <a:cubicBezTo>
                    <a:pt x="134" y="0"/>
                    <a:pt x="134" y="0"/>
                    <a:pt x="133"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8"/>
            <p:cNvSpPr/>
            <p:nvPr/>
          </p:nvSpPr>
          <p:spPr>
            <a:xfrm flipH="1">
              <a:off x="838772" y="3981288"/>
              <a:ext cx="64234" cy="60711"/>
            </a:xfrm>
            <a:custGeom>
              <a:avLst/>
              <a:gdLst/>
              <a:ahLst/>
              <a:cxnLst/>
              <a:rect l="l" t="t" r="r" b="b"/>
              <a:pathLst>
                <a:path w="310" h="293" extrusionOk="0">
                  <a:moveTo>
                    <a:pt x="188" y="1"/>
                  </a:moveTo>
                  <a:cubicBezTo>
                    <a:pt x="186" y="1"/>
                    <a:pt x="184" y="1"/>
                    <a:pt x="181" y="1"/>
                  </a:cubicBezTo>
                  <a:cubicBezTo>
                    <a:pt x="97" y="3"/>
                    <a:pt x="0" y="105"/>
                    <a:pt x="3" y="192"/>
                  </a:cubicBezTo>
                  <a:cubicBezTo>
                    <a:pt x="11" y="250"/>
                    <a:pt x="47" y="290"/>
                    <a:pt x="114" y="292"/>
                  </a:cubicBezTo>
                  <a:cubicBezTo>
                    <a:pt x="116" y="293"/>
                    <a:pt x="117" y="293"/>
                    <a:pt x="119" y="293"/>
                  </a:cubicBezTo>
                  <a:cubicBezTo>
                    <a:pt x="205" y="293"/>
                    <a:pt x="309" y="183"/>
                    <a:pt x="299" y="100"/>
                  </a:cubicBezTo>
                  <a:cubicBezTo>
                    <a:pt x="291" y="34"/>
                    <a:pt x="251" y="1"/>
                    <a:pt x="188"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8"/>
            <p:cNvSpPr/>
            <p:nvPr/>
          </p:nvSpPr>
          <p:spPr>
            <a:xfrm flipH="1">
              <a:off x="779304" y="4590885"/>
              <a:ext cx="58432" cy="62161"/>
            </a:xfrm>
            <a:custGeom>
              <a:avLst/>
              <a:gdLst/>
              <a:ahLst/>
              <a:cxnLst/>
              <a:rect l="l" t="t" r="r" b="b"/>
              <a:pathLst>
                <a:path w="282" h="300" extrusionOk="0">
                  <a:moveTo>
                    <a:pt x="155" y="0"/>
                  </a:moveTo>
                  <a:cubicBezTo>
                    <a:pt x="84" y="0"/>
                    <a:pt x="9" y="79"/>
                    <a:pt x="5" y="160"/>
                  </a:cubicBezTo>
                  <a:cubicBezTo>
                    <a:pt x="1" y="234"/>
                    <a:pt x="57" y="299"/>
                    <a:pt x="126" y="299"/>
                  </a:cubicBezTo>
                  <a:cubicBezTo>
                    <a:pt x="127" y="299"/>
                    <a:pt x="127" y="299"/>
                    <a:pt x="127" y="299"/>
                  </a:cubicBezTo>
                  <a:cubicBezTo>
                    <a:pt x="199" y="299"/>
                    <a:pt x="275" y="219"/>
                    <a:pt x="278" y="139"/>
                  </a:cubicBezTo>
                  <a:cubicBezTo>
                    <a:pt x="282" y="67"/>
                    <a:pt x="224" y="1"/>
                    <a:pt x="156" y="0"/>
                  </a:cubicBezTo>
                  <a:cubicBezTo>
                    <a:pt x="156" y="0"/>
                    <a:pt x="155" y="0"/>
                    <a:pt x="155"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8"/>
            <p:cNvSpPr/>
            <p:nvPr/>
          </p:nvSpPr>
          <p:spPr>
            <a:xfrm flipH="1">
              <a:off x="616647" y="4447292"/>
              <a:ext cx="60711" cy="58639"/>
            </a:xfrm>
            <a:custGeom>
              <a:avLst/>
              <a:gdLst/>
              <a:ahLst/>
              <a:cxnLst/>
              <a:rect l="l" t="t" r="r" b="b"/>
              <a:pathLst>
                <a:path w="293" h="283" extrusionOk="0">
                  <a:moveTo>
                    <a:pt x="161" y="1"/>
                  </a:moveTo>
                  <a:cubicBezTo>
                    <a:pt x="158" y="1"/>
                    <a:pt x="155" y="1"/>
                    <a:pt x="152" y="1"/>
                  </a:cubicBezTo>
                  <a:cubicBezTo>
                    <a:pt x="70" y="6"/>
                    <a:pt x="0" y="81"/>
                    <a:pt x="4" y="160"/>
                  </a:cubicBezTo>
                  <a:cubicBezTo>
                    <a:pt x="7" y="229"/>
                    <a:pt x="64" y="282"/>
                    <a:pt x="134" y="282"/>
                  </a:cubicBezTo>
                  <a:cubicBezTo>
                    <a:pt x="136" y="282"/>
                    <a:pt x="138" y="282"/>
                    <a:pt x="141" y="282"/>
                  </a:cubicBezTo>
                  <a:cubicBezTo>
                    <a:pt x="222" y="279"/>
                    <a:pt x="293" y="203"/>
                    <a:pt x="289" y="123"/>
                  </a:cubicBezTo>
                  <a:cubicBezTo>
                    <a:pt x="286" y="52"/>
                    <a:pt x="231" y="1"/>
                    <a:pt x="161"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8"/>
            <p:cNvSpPr/>
            <p:nvPr/>
          </p:nvSpPr>
          <p:spPr>
            <a:xfrm flipH="1">
              <a:off x="507243" y="4093801"/>
              <a:ext cx="65477" cy="56567"/>
            </a:xfrm>
            <a:custGeom>
              <a:avLst/>
              <a:gdLst/>
              <a:ahLst/>
              <a:cxnLst/>
              <a:rect l="l" t="t" r="r" b="b"/>
              <a:pathLst>
                <a:path w="316" h="273" extrusionOk="0">
                  <a:moveTo>
                    <a:pt x="192" y="1"/>
                  </a:moveTo>
                  <a:cubicBezTo>
                    <a:pt x="108" y="1"/>
                    <a:pt x="12" y="77"/>
                    <a:pt x="6" y="149"/>
                  </a:cubicBezTo>
                  <a:cubicBezTo>
                    <a:pt x="1" y="214"/>
                    <a:pt x="54" y="271"/>
                    <a:pt x="121" y="272"/>
                  </a:cubicBezTo>
                  <a:cubicBezTo>
                    <a:pt x="123" y="273"/>
                    <a:pt x="124" y="273"/>
                    <a:pt x="125" y="273"/>
                  </a:cubicBezTo>
                  <a:cubicBezTo>
                    <a:pt x="207" y="273"/>
                    <a:pt x="303" y="196"/>
                    <a:pt x="310" y="124"/>
                  </a:cubicBezTo>
                  <a:cubicBezTo>
                    <a:pt x="316" y="59"/>
                    <a:pt x="264" y="3"/>
                    <a:pt x="195" y="1"/>
                  </a:cubicBezTo>
                  <a:cubicBezTo>
                    <a:pt x="194" y="1"/>
                    <a:pt x="193" y="1"/>
                    <a:pt x="192"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8"/>
            <p:cNvSpPr/>
            <p:nvPr/>
          </p:nvSpPr>
          <p:spPr>
            <a:xfrm flipH="1">
              <a:off x="876690" y="4662785"/>
              <a:ext cx="48072" cy="50972"/>
            </a:xfrm>
            <a:custGeom>
              <a:avLst/>
              <a:gdLst/>
              <a:ahLst/>
              <a:cxnLst/>
              <a:rect l="l" t="t" r="r" b="b"/>
              <a:pathLst>
                <a:path w="232" h="246" extrusionOk="0">
                  <a:moveTo>
                    <a:pt x="110" y="1"/>
                  </a:moveTo>
                  <a:cubicBezTo>
                    <a:pt x="50" y="1"/>
                    <a:pt x="1" y="58"/>
                    <a:pt x="1" y="126"/>
                  </a:cubicBezTo>
                  <a:cubicBezTo>
                    <a:pt x="1" y="193"/>
                    <a:pt x="49" y="246"/>
                    <a:pt x="109" y="246"/>
                  </a:cubicBezTo>
                  <a:cubicBezTo>
                    <a:pt x="112" y="246"/>
                    <a:pt x="115" y="246"/>
                    <a:pt x="118" y="245"/>
                  </a:cubicBezTo>
                  <a:cubicBezTo>
                    <a:pt x="180" y="241"/>
                    <a:pt x="231" y="178"/>
                    <a:pt x="225" y="112"/>
                  </a:cubicBezTo>
                  <a:cubicBezTo>
                    <a:pt x="219" y="47"/>
                    <a:pt x="183" y="5"/>
                    <a:pt x="116" y="1"/>
                  </a:cubicBezTo>
                  <a:cubicBezTo>
                    <a:pt x="114" y="1"/>
                    <a:pt x="112" y="1"/>
                    <a:pt x="110"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 name="Google Shape;188;p8"/>
          <p:cNvGrpSpPr/>
          <p:nvPr/>
        </p:nvGrpSpPr>
        <p:grpSpPr>
          <a:xfrm>
            <a:off x="-197" y="12"/>
            <a:ext cx="9143841" cy="5143502"/>
            <a:chOff x="2530675" y="2692500"/>
            <a:chExt cx="1090825" cy="613600"/>
          </a:xfrm>
        </p:grpSpPr>
        <p:sp>
          <p:nvSpPr>
            <p:cNvPr id="189" name="Google Shape;189;p8"/>
            <p:cNvSpPr/>
            <p:nvPr/>
          </p:nvSpPr>
          <p:spPr>
            <a:xfrm>
              <a:off x="3453400" y="3131650"/>
              <a:ext cx="168100" cy="174450"/>
            </a:xfrm>
            <a:custGeom>
              <a:avLst/>
              <a:gdLst/>
              <a:ahLst/>
              <a:cxnLst/>
              <a:rect l="l" t="t" r="r" b="b"/>
              <a:pathLst>
                <a:path w="6724" h="6978" extrusionOk="0">
                  <a:moveTo>
                    <a:pt x="6199" y="0"/>
                  </a:moveTo>
                  <a:cubicBezTo>
                    <a:pt x="6032" y="0"/>
                    <a:pt x="5859" y="20"/>
                    <a:pt x="5682" y="60"/>
                  </a:cubicBezTo>
                  <a:cubicBezTo>
                    <a:pt x="4750" y="266"/>
                    <a:pt x="4112" y="832"/>
                    <a:pt x="3792" y="1725"/>
                  </a:cubicBezTo>
                  <a:cubicBezTo>
                    <a:pt x="3663" y="2085"/>
                    <a:pt x="3438" y="2358"/>
                    <a:pt x="3178" y="2617"/>
                  </a:cubicBezTo>
                  <a:cubicBezTo>
                    <a:pt x="3052" y="2743"/>
                    <a:pt x="2915" y="2860"/>
                    <a:pt x="2791" y="2987"/>
                  </a:cubicBezTo>
                  <a:cubicBezTo>
                    <a:pt x="2662" y="3116"/>
                    <a:pt x="2512" y="3206"/>
                    <a:pt x="2350" y="3286"/>
                  </a:cubicBezTo>
                  <a:cubicBezTo>
                    <a:pt x="1923" y="3494"/>
                    <a:pt x="1497" y="3704"/>
                    <a:pt x="1120" y="3999"/>
                  </a:cubicBezTo>
                  <a:cubicBezTo>
                    <a:pt x="121" y="4779"/>
                    <a:pt x="1" y="6061"/>
                    <a:pt x="446" y="6977"/>
                  </a:cubicBezTo>
                  <a:lnTo>
                    <a:pt x="6723" y="6977"/>
                  </a:lnTo>
                  <a:lnTo>
                    <a:pt x="6723" y="69"/>
                  </a:lnTo>
                  <a:cubicBezTo>
                    <a:pt x="6554" y="23"/>
                    <a:pt x="6379" y="0"/>
                    <a:pt x="6199"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8"/>
            <p:cNvSpPr/>
            <p:nvPr/>
          </p:nvSpPr>
          <p:spPr>
            <a:xfrm>
              <a:off x="3465150" y="2692500"/>
              <a:ext cx="156350" cy="151750"/>
            </a:xfrm>
            <a:custGeom>
              <a:avLst/>
              <a:gdLst/>
              <a:ahLst/>
              <a:cxnLst/>
              <a:rect l="l" t="t" r="r" b="b"/>
              <a:pathLst>
                <a:path w="6254" h="6070" extrusionOk="0">
                  <a:moveTo>
                    <a:pt x="724" y="0"/>
                  </a:moveTo>
                  <a:cubicBezTo>
                    <a:pt x="735" y="39"/>
                    <a:pt x="752" y="78"/>
                    <a:pt x="774" y="117"/>
                  </a:cubicBezTo>
                  <a:cubicBezTo>
                    <a:pt x="835" y="223"/>
                    <a:pt x="923" y="306"/>
                    <a:pt x="1020" y="376"/>
                  </a:cubicBezTo>
                  <a:cubicBezTo>
                    <a:pt x="1232" y="528"/>
                    <a:pt x="1465" y="638"/>
                    <a:pt x="1709" y="722"/>
                  </a:cubicBezTo>
                  <a:cubicBezTo>
                    <a:pt x="2067" y="843"/>
                    <a:pt x="2431" y="943"/>
                    <a:pt x="2796" y="1039"/>
                  </a:cubicBezTo>
                  <a:cubicBezTo>
                    <a:pt x="2942" y="1077"/>
                    <a:pt x="3090" y="1114"/>
                    <a:pt x="3224" y="1187"/>
                  </a:cubicBezTo>
                  <a:cubicBezTo>
                    <a:pt x="3325" y="1243"/>
                    <a:pt x="3330" y="1301"/>
                    <a:pt x="3235" y="1364"/>
                  </a:cubicBezTo>
                  <a:cubicBezTo>
                    <a:pt x="3131" y="1433"/>
                    <a:pt x="3014" y="1476"/>
                    <a:pt x="2891" y="1498"/>
                  </a:cubicBezTo>
                  <a:cubicBezTo>
                    <a:pt x="2693" y="1533"/>
                    <a:pt x="2495" y="1554"/>
                    <a:pt x="2295" y="1556"/>
                  </a:cubicBezTo>
                  <a:cubicBezTo>
                    <a:pt x="2011" y="1561"/>
                    <a:pt x="1727" y="1554"/>
                    <a:pt x="1443" y="1572"/>
                  </a:cubicBezTo>
                  <a:cubicBezTo>
                    <a:pt x="1229" y="1585"/>
                    <a:pt x="1020" y="1622"/>
                    <a:pt x="820" y="1698"/>
                  </a:cubicBezTo>
                  <a:cubicBezTo>
                    <a:pt x="704" y="1741"/>
                    <a:pt x="589" y="1791"/>
                    <a:pt x="470" y="1823"/>
                  </a:cubicBezTo>
                  <a:cubicBezTo>
                    <a:pt x="321" y="1863"/>
                    <a:pt x="210" y="1953"/>
                    <a:pt x="110" y="2059"/>
                  </a:cubicBezTo>
                  <a:cubicBezTo>
                    <a:pt x="1" y="2174"/>
                    <a:pt x="7" y="2299"/>
                    <a:pt x="123" y="2408"/>
                  </a:cubicBezTo>
                  <a:cubicBezTo>
                    <a:pt x="154" y="2438"/>
                    <a:pt x="193" y="2463"/>
                    <a:pt x="230" y="2485"/>
                  </a:cubicBezTo>
                  <a:cubicBezTo>
                    <a:pt x="373" y="2573"/>
                    <a:pt x="533" y="2610"/>
                    <a:pt x="694" y="2645"/>
                  </a:cubicBezTo>
                  <a:cubicBezTo>
                    <a:pt x="998" y="2711"/>
                    <a:pt x="1304" y="2736"/>
                    <a:pt x="1612" y="2736"/>
                  </a:cubicBezTo>
                  <a:cubicBezTo>
                    <a:pt x="1681" y="2736"/>
                    <a:pt x="1751" y="2735"/>
                    <a:pt x="1820" y="2732"/>
                  </a:cubicBezTo>
                  <a:cubicBezTo>
                    <a:pt x="1992" y="2726"/>
                    <a:pt x="2164" y="2724"/>
                    <a:pt x="2356" y="2719"/>
                  </a:cubicBezTo>
                  <a:lnTo>
                    <a:pt x="2356" y="2719"/>
                  </a:lnTo>
                  <a:cubicBezTo>
                    <a:pt x="2332" y="2817"/>
                    <a:pt x="2273" y="2868"/>
                    <a:pt x="2228" y="2925"/>
                  </a:cubicBezTo>
                  <a:cubicBezTo>
                    <a:pt x="1995" y="3213"/>
                    <a:pt x="1742" y="3483"/>
                    <a:pt x="1494" y="3759"/>
                  </a:cubicBezTo>
                  <a:cubicBezTo>
                    <a:pt x="1201" y="4084"/>
                    <a:pt x="977" y="4450"/>
                    <a:pt x="825" y="4859"/>
                  </a:cubicBezTo>
                  <a:cubicBezTo>
                    <a:pt x="784" y="4972"/>
                    <a:pt x="752" y="5086"/>
                    <a:pt x="743" y="5206"/>
                  </a:cubicBezTo>
                  <a:cubicBezTo>
                    <a:pt x="727" y="5416"/>
                    <a:pt x="841" y="5538"/>
                    <a:pt x="1047" y="5538"/>
                  </a:cubicBezTo>
                  <a:cubicBezTo>
                    <a:pt x="1055" y="5538"/>
                    <a:pt x="1064" y="5537"/>
                    <a:pt x="1073" y="5537"/>
                  </a:cubicBezTo>
                  <a:cubicBezTo>
                    <a:pt x="1191" y="5531"/>
                    <a:pt x="1295" y="5485"/>
                    <a:pt x="1399" y="5431"/>
                  </a:cubicBezTo>
                  <a:cubicBezTo>
                    <a:pt x="2177" y="5020"/>
                    <a:pt x="2785" y="4419"/>
                    <a:pt x="3310" y="3726"/>
                  </a:cubicBezTo>
                  <a:cubicBezTo>
                    <a:pt x="3397" y="3611"/>
                    <a:pt x="3474" y="3486"/>
                    <a:pt x="3572" y="3378"/>
                  </a:cubicBezTo>
                  <a:cubicBezTo>
                    <a:pt x="3616" y="3330"/>
                    <a:pt x="3663" y="3283"/>
                    <a:pt x="3712" y="3238"/>
                  </a:cubicBezTo>
                  <a:cubicBezTo>
                    <a:pt x="3732" y="3221"/>
                    <a:pt x="3754" y="3199"/>
                    <a:pt x="3781" y="3199"/>
                  </a:cubicBezTo>
                  <a:cubicBezTo>
                    <a:pt x="3789" y="3199"/>
                    <a:pt x="3797" y="3201"/>
                    <a:pt x="3806" y="3206"/>
                  </a:cubicBezTo>
                  <a:cubicBezTo>
                    <a:pt x="3837" y="3221"/>
                    <a:pt x="3835" y="3258"/>
                    <a:pt x="3837" y="3289"/>
                  </a:cubicBezTo>
                  <a:cubicBezTo>
                    <a:pt x="3847" y="3386"/>
                    <a:pt x="3838" y="3482"/>
                    <a:pt x="3824" y="3579"/>
                  </a:cubicBezTo>
                  <a:cubicBezTo>
                    <a:pt x="3787" y="3846"/>
                    <a:pt x="3746" y="4111"/>
                    <a:pt x="3711" y="4377"/>
                  </a:cubicBezTo>
                  <a:cubicBezTo>
                    <a:pt x="3659" y="4756"/>
                    <a:pt x="3657" y="5134"/>
                    <a:pt x="3713" y="5513"/>
                  </a:cubicBezTo>
                  <a:cubicBezTo>
                    <a:pt x="3736" y="5669"/>
                    <a:pt x="3797" y="5811"/>
                    <a:pt x="3896" y="5935"/>
                  </a:cubicBezTo>
                  <a:cubicBezTo>
                    <a:pt x="3966" y="6024"/>
                    <a:pt x="4053" y="6069"/>
                    <a:pt x="4142" y="6069"/>
                  </a:cubicBezTo>
                  <a:cubicBezTo>
                    <a:pt x="4219" y="6069"/>
                    <a:pt x="4298" y="6035"/>
                    <a:pt x="4370" y="5967"/>
                  </a:cubicBezTo>
                  <a:cubicBezTo>
                    <a:pt x="4441" y="5900"/>
                    <a:pt x="4491" y="5817"/>
                    <a:pt x="4531" y="5728"/>
                  </a:cubicBezTo>
                  <a:cubicBezTo>
                    <a:pt x="4640" y="5491"/>
                    <a:pt x="4714" y="5241"/>
                    <a:pt x="4781" y="4990"/>
                  </a:cubicBezTo>
                  <a:cubicBezTo>
                    <a:pt x="4915" y="4491"/>
                    <a:pt x="5010" y="3985"/>
                    <a:pt x="5068" y="3471"/>
                  </a:cubicBezTo>
                  <a:cubicBezTo>
                    <a:pt x="5093" y="3261"/>
                    <a:pt x="5133" y="3052"/>
                    <a:pt x="5225" y="2858"/>
                  </a:cubicBezTo>
                  <a:cubicBezTo>
                    <a:pt x="5252" y="2803"/>
                    <a:pt x="5277" y="2732"/>
                    <a:pt x="5345" y="2731"/>
                  </a:cubicBezTo>
                  <a:cubicBezTo>
                    <a:pt x="5346" y="2731"/>
                    <a:pt x="5347" y="2731"/>
                    <a:pt x="5347" y="2731"/>
                  </a:cubicBezTo>
                  <a:cubicBezTo>
                    <a:pt x="5416" y="2731"/>
                    <a:pt x="5437" y="2806"/>
                    <a:pt x="5464" y="2859"/>
                  </a:cubicBezTo>
                  <a:cubicBezTo>
                    <a:pt x="5528" y="2983"/>
                    <a:pt x="5547" y="3119"/>
                    <a:pt x="5569" y="3255"/>
                  </a:cubicBezTo>
                  <a:cubicBezTo>
                    <a:pt x="5622" y="3569"/>
                    <a:pt x="5674" y="3882"/>
                    <a:pt x="5730" y="4196"/>
                  </a:cubicBezTo>
                  <a:cubicBezTo>
                    <a:pt x="5755" y="4331"/>
                    <a:pt x="5796" y="4463"/>
                    <a:pt x="5877" y="4577"/>
                  </a:cubicBezTo>
                  <a:cubicBezTo>
                    <a:pt x="5961" y="4694"/>
                    <a:pt x="6075" y="4760"/>
                    <a:pt x="6213" y="4760"/>
                  </a:cubicBezTo>
                  <a:cubicBezTo>
                    <a:pt x="6226" y="4760"/>
                    <a:pt x="6239" y="4759"/>
                    <a:pt x="6253" y="4758"/>
                  </a:cubicBezTo>
                  <a:lnTo>
                    <a:pt x="6253" y="0"/>
                  </a:lnTo>
                  <a:lnTo>
                    <a:pt x="4178" y="0"/>
                  </a:lnTo>
                  <a:cubicBezTo>
                    <a:pt x="4245" y="52"/>
                    <a:pt x="4309" y="110"/>
                    <a:pt x="4364" y="178"/>
                  </a:cubicBezTo>
                  <a:cubicBezTo>
                    <a:pt x="4341" y="199"/>
                    <a:pt x="4317" y="202"/>
                    <a:pt x="4295" y="202"/>
                  </a:cubicBezTo>
                  <a:cubicBezTo>
                    <a:pt x="4287" y="202"/>
                    <a:pt x="4279" y="201"/>
                    <a:pt x="4271" y="201"/>
                  </a:cubicBezTo>
                  <a:cubicBezTo>
                    <a:pt x="4260" y="201"/>
                    <a:pt x="4250" y="201"/>
                    <a:pt x="4239" y="201"/>
                  </a:cubicBezTo>
                  <a:cubicBezTo>
                    <a:pt x="4094" y="201"/>
                    <a:pt x="3950" y="190"/>
                    <a:pt x="3808" y="156"/>
                  </a:cubicBezTo>
                  <a:cubicBezTo>
                    <a:pt x="3645" y="117"/>
                    <a:pt x="3487" y="62"/>
                    <a:pt x="3332"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8"/>
            <p:cNvSpPr/>
            <p:nvPr/>
          </p:nvSpPr>
          <p:spPr>
            <a:xfrm>
              <a:off x="2530675" y="2692500"/>
              <a:ext cx="143025" cy="145150"/>
            </a:xfrm>
            <a:custGeom>
              <a:avLst/>
              <a:gdLst/>
              <a:ahLst/>
              <a:cxnLst/>
              <a:rect l="l" t="t" r="r" b="b"/>
              <a:pathLst>
                <a:path w="5721" h="5806" extrusionOk="0">
                  <a:moveTo>
                    <a:pt x="1" y="0"/>
                  </a:moveTo>
                  <a:lnTo>
                    <a:pt x="1" y="4966"/>
                  </a:lnTo>
                  <a:cubicBezTo>
                    <a:pt x="4" y="4973"/>
                    <a:pt x="9" y="4980"/>
                    <a:pt x="13" y="4987"/>
                  </a:cubicBezTo>
                  <a:cubicBezTo>
                    <a:pt x="235" y="5371"/>
                    <a:pt x="561" y="5805"/>
                    <a:pt x="985" y="5805"/>
                  </a:cubicBezTo>
                  <a:cubicBezTo>
                    <a:pt x="1017" y="5805"/>
                    <a:pt x="1049" y="5803"/>
                    <a:pt x="1082" y="5798"/>
                  </a:cubicBezTo>
                  <a:cubicBezTo>
                    <a:pt x="1640" y="5711"/>
                    <a:pt x="1777" y="4932"/>
                    <a:pt x="1562" y="4409"/>
                  </a:cubicBezTo>
                  <a:cubicBezTo>
                    <a:pt x="1347" y="3887"/>
                    <a:pt x="927" y="3444"/>
                    <a:pt x="841" y="2885"/>
                  </a:cubicBezTo>
                  <a:cubicBezTo>
                    <a:pt x="784" y="2525"/>
                    <a:pt x="991" y="2063"/>
                    <a:pt x="1343" y="2063"/>
                  </a:cubicBezTo>
                  <a:cubicBezTo>
                    <a:pt x="1357" y="2063"/>
                    <a:pt x="1371" y="2064"/>
                    <a:pt x="1385" y="2065"/>
                  </a:cubicBezTo>
                  <a:cubicBezTo>
                    <a:pt x="1636" y="2091"/>
                    <a:pt x="1800" y="2331"/>
                    <a:pt x="1942" y="2540"/>
                  </a:cubicBezTo>
                  <a:cubicBezTo>
                    <a:pt x="2343" y="3132"/>
                    <a:pt x="2847" y="3654"/>
                    <a:pt x="3424" y="4078"/>
                  </a:cubicBezTo>
                  <a:cubicBezTo>
                    <a:pt x="3617" y="4220"/>
                    <a:pt x="3851" y="4355"/>
                    <a:pt x="4080" y="4355"/>
                  </a:cubicBezTo>
                  <a:cubicBezTo>
                    <a:pt x="4148" y="4355"/>
                    <a:pt x="4215" y="4343"/>
                    <a:pt x="4281" y="4316"/>
                  </a:cubicBezTo>
                  <a:cubicBezTo>
                    <a:pt x="4725" y="4136"/>
                    <a:pt x="4670" y="3485"/>
                    <a:pt x="4472" y="3048"/>
                  </a:cubicBezTo>
                  <a:cubicBezTo>
                    <a:pt x="4215" y="2477"/>
                    <a:pt x="3847" y="1954"/>
                    <a:pt x="3396" y="1519"/>
                  </a:cubicBezTo>
                  <a:cubicBezTo>
                    <a:pt x="3220" y="1349"/>
                    <a:pt x="3015" y="1146"/>
                    <a:pt x="3056" y="906"/>
                  </a:cubicBezTo>
                  <a:cubicBezTo>
                    <a:pt x="3093" y="690"/>
                    <a:pt x="3291" y="598"/>
                    <a:pt x="3514" y="598"/>
                  </a:cubicBezTo>
                  <a:cubicBezTo>
                    <a:pt x="3692" y="598"/>
                    <a:pt x="3886" y="656"/>
                    <a:pt x="4028" y="757"/>
                  </a:cubicBezTo>
                  <a:cubicBezTo>
                    <a:pt x="4338" y="975"/>
                    <a:pt x="4624" y="1310"/>
                    <a:pt x="4996" y="1310"/>
                  </a:cubicBezTo>
                  <a:cubicBezTo>
                    <a:pt x="5009" y="1310"/>
                    <a:pt x="5023" y="1309"/>
                    <a:pt x="5036" y="1308"/>
                  </a:cubicBezTo>
                  <a:cubicBezTo>
                    <a:pt x="5342" y="1288"/>
                    <a:pt x="5590" y="1020"/>
                    <a:pt x="5663" y="722"/>
                  </a:cubicBezTo>
                  <a:cubicBezTo>
                    <a:pt x="5721" y="485"/>
                    <a:pt x="5686" y="235"/>
                    <a:pt x="5608"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8"/>
            <p:cNvSpPr/>
            <p:nvPr/>
          </p:nvSpPr>
          <p:spPr>
            <a:xfrm>
              <a:off x="2530675" y="2904325"/>
              <a:ext cx="48100" cy="161825"/>
            </a:xfrm>
            <a:custGeom>
              <a:avLst/>
              <a:gdLst/>
              <a:ahLst/>
              <a:cxnLst/>
              <a:rect l="l" t="t" r="r" b="b"/>
              <a:pathLst>
                <a:path w="1924" h="6473" extrusionOk="0">
                  <a:moveTo>
                    <a:pt x="1" y="0"/>
                  </a:moveTo>
                  <a:lnTo>
                    <a:pt x="1" y="6473"/>
                  </a:lnTo>
                  <a:cubicBezTo>
                    <a:pt x="31" y="6397"/>
                    <a:pt x="71" y="6326"/>
                    <a:pt x="125" y="6265"/>
                  </a:cubicBezTo>
                  <a:cubicBezTo>
                    <a:pt x="390" y="5964"/>
                    <a:pt x="852" y="6053"/>
                    <a:pt x="1204" y="5885"/>
                  </a:cubicBezTo>
                  <a:cubicBezTo>
                    <a:pt x="1588" y="5703"/>
                    <a:pt x="1793" y="5218"/>
                    <a:pt x="1782" y="4766"/>
                  </a:cubicBezTo>
                  <a:cubicBezTo>
                    <a:pt x="1772" y="4314"/>
                    <a:pt x="1586" y="3888"/>
                    <a:pt x="1373" y="3499"/>
                  </a:cubicBezTo>
                  <a:cubicBezTo>
                    <a:pt x="1236" y="3248"/>
                    <a:pt x="1080" y="2980"/>
                    <a:pt x="1104" y="2690"/>
                  </a:cubicBezTo>
                  <a:cubicBezTo>
                    <a:pt x="1139" y="2235"/>
                    <a:pt x="1581" y="1950"/>
                    <a:pt x="1750" y="1531"/>
                  </a:cubicBezTo>
                  <a:cubicBezTo>
                    <a:pt x="1923" y="1098"/>
                    <a:pt x="1741" y="538"/>
                    <a:pt x="1355" y="320"/>
                  </a:cubicBezTo>
                  <a:cubicBezTo>
                    <a:pt x="1198" y="231"/>
                    <a:pt x="1020" y="196"/>
                    <a:pt x="844" y="163"/>
                  </a:cubicBezTo>
                  <a:cubicBezTo>
                    <a:pt x="577" y="111"/>
                    <a:pt x="309" y="60"/>
                    <a:pt x="42" y="8"/>
                  </a:cubicBezTo>
                  <a:cubicBezTo>
                    <a:pt x="28" y="6"/>
                    <a:pt x="14" y="3"/>
                    <a:pt x="1" y="0"/>
                  </a:cubicBezTo>
                  <a:close/>
                </a:path>
              </a:pathLst>
            </a:custGeom>
            <a:solidFill>
              <a:srgbClr val="FDD0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93"/>
        <p:cNvGrpSpPr/>
        <p:nvPr/>
      </p:nvGrpSpPr>
      <p:grpSpPr>
        <a:xfrm>
          <a:off x="0" y="0"/>
          <a:ext cx="0" cy="0"/>
          <a:chOff x="0" y="0"/>
          <a:chExt cx="0" cy="0"/>
        </a:xfrm>
      </p:grpSpPr>
      <p:sp>
        <p:nvSpPr>
          <p:cNvPr id="194" name="Google Shape;194;p9"/>
          <p:cNvSpPr txBox="1">
            <a:spLocks noGrp="1"/>
          </p:cNvSpPr>
          <p:nvPr>
            <p:ph type="title"/>
          </p:nvPr>
        </p:nvSpPr>
        <p:spPr>
          <a:xfrm>
            <a:off x="2826925" y="1160000"/>
            <a:ext cx="3490200" cy="9438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3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95" name="Google Shape;195;p9"/>
          <p:cNvSpPr txBox="1">
            <a:spLocks noGrp="1"/>
          </p:cNvSpPr>
          <p:nvPr>
            <p:ph type="subTitle" idx="1"/>
          </p:nvPr>
        </p:nvSpPr>
        <p:spPr>
          <a:xfrm>
            <a:off x="2826850" y="2160100"/>
            <a:ext cx="3490200" cy="18234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grpSp>
        <p:nvGrpSpPr>
          <p:cNvPr id="196" name="Google Shape;196;p9"/>
          <p:cNvGrpSpPr/>
          <p:nvPr/>
        </p:nvGrpSpPr>
        <p:grpSpPr>
          <a:xfrm>
            <a:off x="11" y="-196201"/>
            <a:ext cx="9368623" cy="5386230"/>
            <a:chOff x="11" y="-196201"/>
            <a:chExt cx="9368623" cy="5386230"/>
          </a:xfrm>
        </p:grpSpPr>
        <p:sp>
          <p:nvSpPr>
            <p:cNvPr id="197" name="Google Shape;197;p9"/>
            <p:cNvSpPr/>
            <p:nvPr/>
          </p:nvSpPr>
          <p:spPr>
            <a:xfrm>
              <a:off x="8228863" y="-196201"/>
              <a:ext cx="1139772" cy="1113696"/>
            </a:xfrm>
            <a:custGeom>
              <a:avLst/>
              <a:gdLst/>
              <a:ahLst/>
              <a:cxnLst/>
              <a:rect l="l" t="t" r="r" b="b"/>
              <a:pathLst>
                <a:path w="4544" h="4440" extrusionOk="0">
                  <a:moveTo>
                    <a:pt x="1457" y="0"/>
                  </a:moveTo>
                  <a:cubicBezTo>
                    <a:pt x="1453" y="0"/>
                    <a:pt x="1449" y="0"/>
                    <a:pt x="1446" y="0"/>
                  </a:cubicBezTo>
                  <a:cubicBezTo>
                    <a:pt x="1305" y="3"/>
                    <a:pt x="1246" y="98"/>
                    <a:pt x="1302" y="227"/>
                  </a:cubicBezTo>
                  <a:cubicBezTo>
                    <a:pt x="1329" y="292"/>
                    <a:pt x="1376" y="342"/>
                    <a:pt x="1427" y="389"/>
                  </a:cubicBezTo>
                  <a:cubicBezTo>
                    <a:pt x="1537" y="488"/>
                    <a:pt x="1666" y="561"/>
                    <a:pt x="1796" y="631"/>
                  </a:cubicBezTo>
                  <a:cubicBezTo>
                    <a:pt x="1956" y="719"/>
                    <a:pt x="2119" y="803"/>
                    <a:pt x="2279" y="893"/>
                  </a:cubicBezTo>
                  <a:cubicBezTo>
                    <a:pt x="2361" y="938"/>
                    <a:pt x="2438" y="991"/>
                    <a:pt x="2499" y="1066"/>
                  </a:cubicBezTo>
                  <a:cubicBezTo>
                    <a:pt x="2485" y="1079"/>
                    <a:pt x="2472" y="1080"/>
                    <a:pt x="2458" y="1080"/>
                  </a:cubicBezTo>
                  <a:cubicBezTo>
                    <a:pt x="2454" y="1080"/>
                    <a:pt x="2450" y="1080"/>
                    <a:pt x="2445" y="1080"/>
                  </a:cubicBezTo>
                  <a:cubicBezTo>
                    <a:pt x="2440" y="1080"/>
                    <a:pt x="2435" y="1080"/>
                    <a:pt x="2429" y="1080"/>
                  </a:cubicBezTo>
                  <a:cubicBezTo>
                    <a:pt x="2346" y="1080"/>
                    <a:pt x="2263" y="1074"/>
                    <a:pt x="2181" y="1054"/>
                  </a:cubicBezTo>
                  <a:cubicBezTo>
                    <a:pt x="2054" y="1023"/>
                    <a:pt x="1933" y="976"/>
                    <a:pt x="1813" y="927"/>
                  </a:cubicBezTo>
                  <a:cubicBezTo>
                    <a:pt x="1595" y="835"/>
                    <a:pt x="1376" y="745"/>
                    <a:pt x="1145" y="689"/>
                  </a:cubicBezTo>
                  <a:cubicBezTo>
                    <a:pt x="1047" y="665"/>
                    <a:pt x="948" y="649"/>
                    <a:pt x="848" y="649"/>
                  </a:cubicBezTo>
                  <a:cubicBezTo>
                    <a:pt x="781" y="649"/>
                    <a:pt x="714" y="656"/>
                    <a:pt x="648" y="672"/>
                  </a:cubicBezTo>
                  <a:cubicBezTo>
                    <a:pt x="598" y="685"/>
                    <a:pt x="551" y="703"/>
                    <a:pt x="509" y="734"/>
                  </a:cubicBezTo>
                  <a:cubicBezTo>
                    <a:pt x="402" y="810"/>
                    <a:pt x="378" y="918"/>
                    <a:pt x="444" y="1032"/>
                  </a:cubicBezTo>
                  <a:cubicBezTo>
                    <a:pt x="479" y="1092"/>
                    <a:pt x="529" y="1140"/>
                    <a:pt x="585" y="1180"/>
                  </a:cubicBezTo>
                  <a:cubicBezTo>
                    <a:pt x="706" y="1267"/>
                    <a:pt x="839" y="1330"/>
                    <a:pt x="979" y="1378"/>
                  </a:cubicBezTo>
                  <a:cubicBezTo>
                    <a:pt x="1185" y="1447"/>
                    <a:pt x="1392" y="1505"/>
                    <a:pt x="1602" y="1560"/>
                  </a:cubicBezTo>
                  <a:cubicBezTo>
                    <a:pt x="1685" y="1581"/>
                    <a:pt x="1770" y="1602"/>
                    <a:pt x="1846" y="1644"/>
                  </a:cubicBezTo>
                  <a:cubicBezTo>
                    <a:pt x="1904" y="1677"/>
                    <a:pt x="1907" y="1710"/>
                    <a:pt x="1853" y="1746"/>
                  </a:cubicBezTo>
                  <a:cubicBezTo>
                    <a:pt x="1793" y="1786"/>
                    <a:pt x="1726" y="1810"/>
                    <a:pt x="1655" y="1822"/>
                  </a:cubicBezTo>
                  <a:cubicBezTo>
                    <a:pt x="1543" y="1842"/>
                    <a:pt x="1429" y="1854"/>
                    <a:pt x="1315" y="1856"/>
                  </a:cubicBezTo>
                  <a:cubicBezTo>
                    <a:pt x="1152" y="1858"/>
                    <a:pt x="989" y="1855"/>
                    <a:pt x="827" y="1864"/>
                  </a:cubicBezTo>
                  <a:cubicBezTo>
                    <a:pt x="704" y="1872"/>
                    <a:pt x="585" y="1893"/>
                    <a:pt x="470" y="1937"/>
                  </a:cubicBezTo>
                  <a:cubicBezTo>
                    <a:pt x="404" y="1962"/>
                    <a:pt x="338" y="1990"/>
                    <a:pt x="270" y="2008"/>
                  </a:cubicBezTo>
                  <a:cubicBezTo>
                    <a:pt x="185" y="2031"/>
                    <a:pt x="121" y="2083"/>
                    <a:pt x="63" y="2144"/>
                  </a:cubicBezTo>
                  <a:cubicBezTo>
                    <a:pt x="1" y="2209"/>
                    <a:pt x="4" y="2282"/>
                    <a:pt x="70" y="2344"/>
                  </a:cubicBezTo>
                  <a:cubicBezTo>
                    <a:pt x="89" y="2360"/>
                    <a:pt x="111" y="2374"/>
                    <a:pt x="132" y="2387"/>
                  </a:cubicBezTo>
                  <a:cubicBezTo>
                    <a:pt x="214" y="2438"/>
                    <a:pt x="306" y="2459"/>
                    <a:pt x="398" y="2479"/>
                  </a:cubicBezTo>
                  <a:cubicBezTo>
                    <a:pt x="570" y="2516"/>
                    <a:pt x="744" y="2531"/>
                    <a:pt x="919" y="2531"/>
                  </a:cubicBezTo>
                  <a:cubicBezTo>
                    <a:pt x="960" y="2531"/>
                    <a:pt x="1001" y="2530"/>
                    <a:pt x="1042" y="2529"/>
                  </a:cubicBezTo>
                  <a:cubicBezTo>
                    <a:pt x="1141" y="2525"/>
                    <a:pt x="1240" y="2524"/>
                    <a:pt x="1350" y="2522"/>
                  </a:cubicBezTo>
                  <a:lnTo>
                    <a:pt x="1350" y="2522"/>
                  </a:lnTo>
                  <a:cubicBezTo>
                    <a:pt x="1336" y="2578"/>
                    <a:pt x="1302" y="2606"/>
                    <a:pt x="1276" y="2639"/>
                  </a:cubicBezTo>
                  <a:cubicBezTo>
                    <a:pt x="1143" y="2804"/>
                    <a:pt x="998" y="2959"/>
                    <a:pt x="855" y="3116"/>
                  </a:cubicBezTo>
                  <a:cubicBezTo>
                    <a:pt x="688" y="3303"/>
                    <a:pt x="560" y="3512"/>
                    <a:pt x="473" y="3747"/>
                  </a:cubicBezTo>
                  <a:cubicBezTo>
                    <a:pt x="449" y="3811"/>
                    <a:pt x="431" y="3877"/>
                    <a:pt x="426" y="3945"/>
                  </a:cubicBezTo>
                  <a:cubicBezTo>
                    <a:pt x="417" y="4066"/>
                    <a:pt x="482" y="4135"/>
                    <a:pt x="599" y="4135"/>
                  </a:cubicBezTo>
                  <a:cubicBezTo>
                    <a:pt x="604" y="4135"/>
                    <a:pt x="609" y="4135"/>
                    <a:pt x="614" y="4134"/>
                  </a:cubicBezTo>
                  <a:cubicBezTo>
                    <a:pt x="683" y="4131"/>
                    <a:pt x="742" y="4106"/>
                    <a:pt x="801" y="4074"/>
                  </a:cubicBezTo>
                  <a:cubicBezTo>
                    <a:pt x="1247" y="3838"/>
                    <a:pt x="1595" y="3494"/>
                    <a:pt x="1895" y="3098"/>
                  </a:cubicBezTo>
                  <a:cubicBezTo>
                    <a:pt x="1945" y="3032"/>
                    <a:pt x="1990" y="2961"/>
                    <a:pt x="2045" y="2899"/>
                  </a:cubicBezTo>
                  <a:cubicBezTo>
                    <a:pt x="2071" y="2871"/>
                    <a:pt x="2098" y="2844"/>
                    <a:pt x="2126" y="2819"/>
                  </a:cubicBezTo>
                  <a:cubicBezTo>
                    <a:pt x="2137" y="2809"/>
                    <a:pt x="2150" y="2797"/>
                    <a:pt x="2165" y="2797"/>
                  </a:cubicBezTo>
                  <a:cubicBezTo>
                    <a:pt x="2170" y="2797"/>
                    <a:pt x="2175" y="2798"/>
                    <a:pt x="2180" y="2800"/>
                  </a:cubicBezTo>
                  <a:cubicBezTo>
                    <a:pt x="2197" y="2809"/>
                    <a:pt x="2196" y="2830"/>
                    <a:pt x="2197" y="2847"/>
                  </a:cubicBezTo>
                  <a:cubicBezTo>
                    <a:pt x="2203" y="2903"/>
                    <a:pt x="2197" y="2958"/>
                    <a:pt x="2190" y="3013"/>
                  </a:cubicBezTo>
                  <a:cubicBezTo>
                    <a:pt x="2169" y="3166"/>
                    <a:pt x="2145" y="3318"/>
                    <a:pt x="2125" y="3471"/>
                  </a:cubicBezTo>
                  <a:cubicBezTo>
                    <a:pt x="2095" y="3687"/>
                    <a:pt x="2094" y="3904"/>
                    <a:pt x="2127" y="4120"/>
                  </a:cubicBezTo>
                  <a:cubicBezTo>
                    <a:pt x="2140" y="4210"/>
                    <a:pt x="2175" y="4292"/>
                    <a:pt x="2231" y="4362"/>
                  </a:cubicBezTo>
                  <a:cubicBezTo>
                    <a:pt x="2271" y="4414"/>
                    <a:pt x="2321" y="4439"/>
                    <a:pt x="2372" y="4439"/>
                  </a:cubicBezTo>
                  <a:cubicBezTo>
                    <a:pt x="2416" y="4439"/>
                    <a:pt x="2461" y="4420"/>
                    <a:pt x="2502" y="4382"/>
                  </a:cubicBezTo>
                  <a:cubicBezTo>
                    <a:pt x="2543" y="4342"/>
                    <a:pt x="2571" y="4295"/>
                    <a:pt x="2595" y="4244"/>
                  </a:cubicBezTo>
                  <a:cubicBezTo>
                    <a:pt x="2657" y="4108"/>
                    <a:pt x="2699" y="3965"/>
                    <a:pt x="2738" y="3822"/>
                  </a:cubicBezTo>
                  <a:cubicBezTo>
                    <a:pt x="2815" y="3536"/>
                    <a:pt x="2869" y="3246"/>
                    <a:pt x="2902" y="2952"/>
                  </a:cubicBezTo>
                  <a:cubicBezTo>
                    <a:pt x="2916" y="2832"/>
                    <a:pt x="2939" y="2712"/>
                    <a:pt x="2992" y="2601"/>
                  </a:cubicBezTo>
                  <a:cubicBezTo>
                    <a:pt x="3007" y="2570"/>
                    <a:pt x="3022" y="2529"/>
                    <a:pt x="3060" y="2528"/>
                  </a:cubicBezTo>
                  <a:cubicBezTo>
                    <a:pt x="3060" y="2528"/>
                    <a:pt x="3061" y="2528"/>
                    <a:pt x="3061" y="2528"/>
                  </a:cubicBezTo>
                  <a:cubicBezTo>
                    <a:pt x="3101" y="2528"/>
                    <a:pt x="3113" y="2572"/>
                    <a:pt x="3129" y="2601"/>
                  </a:cubicBezTo>
                  <a:cubicBezTo>
                    <a:pt x="3165" y="2673"/>
                    <a:pt x="3176" y="2751"/>
                    <a:pt x="3188" y="2828"/>
                  </a:cubicBezTo>
                  <a:cubicBezTo>
                    <a:pt x="3219" y="3008"/>
                    <a:pt x="3249" y="3187"/>
                    <a:pt x="3281" y="3367"/>
                  </a:cubicBezTo>
                  <a:cubicBezTo>
                    <a:pt x="3295" y="3445"/>
                    <a:pt x="3318" y="3520"/>
                    <a:pt x="3365" y="3585"/>
                  </a:cubicBezTo>
                  <a:cubicBezTo>
                    <a:pt x="3413" y="3652"/>
                    <a:pt x="3477" y="3690"/>
                    <a:pt x="3556" y="3690"/>
                  </a:cubicBezTo>
                  <a:cubicBezTo>
                    <a:pt x="3567" y="3690"/>
                    <a:pt x="3578" y="3689"/>
                    <a:pt x="3589" y="3687"/>
                  </a:cubicBezTo>
                  <a:cubicBezTo>
                    <a:pt x="3683" y="3676"/>
                    <a:pt x="3733" y="3611"/>
                    <a:pt x="3761" y="3527"/>
                  </a:cubicBezTo>
                  <a:cubicBezTo>
                    <a:pt x="3785" y="3453"/>
                    <a:pt x="3789" y="3378"/>
                    <a:pt x="3791" y="3302"/>
                  </a:cubicBezTo>
                  <a:cubicBezTo>
                    <a:pt x="3795" y="3084"/>
                    <a:pt x="3765" y="2868"/>
                    <a:pt x="3732" y="2653"/>
                  </a:cubicBezTo>
                  <a:cubicBezTo>
                    <a:pt x="3717" y="2545"/>
                    <a:pt x="3693" y="2439"/>
                    <a:pt x="3684" y="2331"/>
                  </a:cubicBezTo>
                  <a:cubicBezTo>
                    <a:pt x="3681" y="2277"/>
                    <a:pt x="3678" y="2225"/>
                    <a:pt x="3687" y="2172"/>
                  </a:cubicBezTo>
                  <a:cubicBezTo>
                    <a:pt x="3690" y="2152"/>
                    <a:pt x="3689" y="2128"/>
                    <a:pt x="3711" y="2119"/>
                  </a:cubicBezTo>
                  <a:cubicBezTo>
                    <a:pt x="3715" y="2118"/>
                    <a:pt x="3719" y="2117"/>
                    <a:pt x="3723" y="2117"/>
                  </a:cubicBezTo>
                  <a:cubicBezTo>
                    <a:pt x="3743" y="2117"/>
                    <a:pt x="3754" y="2138"/>
                    <a:pt x="3766" y="2152"/>
                  </a:cubicBezTo>
                  <a:cubicBezTo>
                    <a:pt x="3840" y="2236"/>
                    <a:pt x="3897" y="2331"/>
                    <a:pt x="3939" y="2436"/>
                  </a:cubicBezTo>
                  <a:cubicBezTo>
                    <a:pt x="3968" y="2506"/>
                    <a:pt x="3997" y="2577"/>
                    <a:pt x="4031" y="2645"/>
                  </a:cubicBezTo>
                  <a:cubicBezTo>
                    <a:pt x="4069" y="2720"/>
                    <a:pt x="4126" y="2775"/>
                    <a:pt x="4199" y="2817"/>
                  </a:cubicBezTo>
                  <a:cubicBezTo>
                    <a:pt x="4213" y="2826"/>
                    <a:pt x="4227" y="2833"/>
                    <a:pt x="4243" y="2833"/>
                  </a:cubicBezTo>
                  <a:cubicBezTo>
                    <a:pt x="4245" y="2833"/>
                    <a:pt x="4247" y="2833"/>
                    <a:pt x="4248" y="2833"/>
                  </a:cubicBezTo>
                  <a:cubicBezTo>
                    <a:pt x="4344" y="2824"/>
                    <a:pt x="4426" y="2790"/>
                    <a:pt x="4478" y="2704"/>
                  </a:cubicBezTo>
                  <a:cubicBezTo>
                    <a:pt x="4516" y="2641"/>
                    <a:pt x="4543" y="2572"/>
                    <a:pt x="4543" y="2497"/>
                  </a:cubicBezTo>
                  <a:cubicBezTo>
                    <a:pt x="4543" y="2343"/>
                    <a:pt x="4531" y="2190"/>
                    <a:pt x="4465" y="2045"/>
                  </a:cubicBezTo>
                  <a:cubicBezTo>
                    <a:pt x="4387" y="1874"/>
                    <a:pt x="4300" y="1708"/>
                    <a:pt x="4185" y="1558"/>
                  </a:cubicBezTo>
                  <a:cubicBezTo>
                    <a:pt x="4147" y="1510"/>
                    <a:pt x="4116" y="1457"/>
                    <a:pt x="4081" y="1408"/>
                  </a:cubicBezTo>
                  <a:cubicBezTo>
                    <a:pt x="3963" y="1233"/>
                    <a:pt x="3836" y="1065"/>
                    <a:pt x="3739" y="877"/>
                  </a:cubicBezTo>
                  <a:cubicBezTo>
                    <a:pt x="3731" y="858"/>
                    <a:pt x="3717" y="843"/>
                    <a:pt x="3706" y="826"/>
                  </a:cubicBezTo>
                  <a:cubicBezTo>
                    <a:pt x="3627" y="702"/>
                    <a:pt x="3517" y="631"/>
                    <a:pt x="3369" y="615"/>
                  </a:cubicBezTo>
                  <a:cubicBezTo>
                    <a:pt x="3012" y="574"/>
                    <a:pt x="2677" y="459"/>
                    <a:pt x="2352" y="306"/>
                  </a:cubicBezTo>
                  <a:cubicBezTo>
                    <a:pt x="2165" y="218"/>
                    <a:pt x="1977" y="132"/>
                    <a:pt x="1780" y="72"/>
                  </a:cubicBezTo>
                  <a:cubicBezTo>
                    <a:pt x="1674" y="39"/>
                    <a:pt x="1569" y="0"/>
                    <a:pt x="1457"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8" name="Google Shape;198;p9"/>
            <p:cNvGrpSpPr/>
            <p:nvPr/>
          </p:nvGrpSpPr>
          <p:grpSpPr>
            <a:xfrm>
              <a:off x="11" y="12"/>
              <a:ext cx="9226321" cy="5190016"/>
              <a:chOff x="550067" y="888850"/>
              <a:chExt cx="7503514" cy="4220898"/>
            </a:xfrm>
          </p:grpSpPr>
          <p:sp>
            <p:nvSpPr>
              <p:cNvPr id="199" name="Google Shape;199;p9"/>
              <p:cNvSpPr/>
              <p:nvPr/>
            </p:nvSpPr>
            <p:spPr>
              <a:xfrm>
                <a:off x="550067" y="888850"/>
                <a:ext cx="1094261" cy="1305615"/>
              </a:xfrm>
              <a:custGeom>
                <a:avLst/>
                <a:gdLst/>
                <a:ahLst/>
                <a:cxnLst/>
                <a:rect l="l" t="t" r="r" b="b"/>
                <a:pathLst>
                  <a:path w="6363" h="7592" extrusionOk="0">
                    <a:moveTo>
                      <a:pt x="1" y="0"/>
                    </a:moveTo>
                    <a:lnTo>
                      <a:pt x="1" y="5336"/>
                    </a:lnTo>
                    <a:lnTo>
                      <a:pt x="45" y="7591"/>
                    </a:lnTo>
                    <a:cubicBezTo>
                      <a:pt x="636" y="7518"/>
                      <a:pt x="1293" y="7412"/>
                      <a:pt x="1652" y="6977"/>
                    </a:cubicBezTo>
                    <a:cubicBezTo>
                      <a:pt x="1977" y="6583"/>
                      <a:pt x="1950" y="6045"/>
                      <a:pt x="1910" y="5556"/>
                    </a:cubicBezTo>
                    <a:cubicBezTo>
                      <a:pt x="1874" y="5100"/>
                      <a:pt x="1836" y="4644"/>
                      <a:pt x="1798" y="4188"/>
                    </a:cubicBezTo>
                    <a:cubicBezTo>
                      <a:pt x="1764" y="3759"/>
                      <a:pt x="1741" y="3290"/>
                      <a:pt x="2022" y="2944"/>
                    </a:cubicBezTo>
                    <a:cubicBezTo>
                      <a:pt x="2321" y="2578"/>
                      <a:pt x="2853" y="2476"/>
                      <a:pt x="3368" y="2476"/>
                    </a:cubicBezTo>
                    <a:cubicBezTo>
                      <a:pt x="3459" y="2476"/>
                      <a:pt x="3550" y="2479"/>
                      <a:pt x="3639" y="2484"/>
                    </a:cubicBezTo>
                    <a:cubicBezTo>
                      <a:pt x="3921" y="2502"/>
                      <a:pt x="4211" y="2532"/>
                      <a:pt x="4494" y="2532"/>
                    </a:cubicBezTo>
                    <a:cubicBezTo>
                      <a:pt x="4803" y="2532"/>
                      <a:pt x="5104" y="2497"/>
                      <a:pt x="5378" y="2370"/>
                    </a:cubicBezTo>
                    <a:cubicBezTo>
                      <a:pt x="5848" y="2154"/>
                      <a:pt x="6142" y="1700"/>
                      <a:pt x="6260" y="1234"/>
                    </a:cubicBezTo>
                    <a:cubicBezTo>
                      <a:pt x="6362" y="832"/>
                      <a:pt x="6351" y="414"/>
                      <a:pt x="6324" y="0"/>
                    </a:cubicBezTo>
                    <a:close/>
                  </a:path>
                </a:pathLst>
              </a:custGeom>
              <a:solidFill>
                <a:srgbClr val="FDD0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9"/>
              <p:cNvSpPr/>
              <p:nvPr/>
            </p:nvSpPr>
            <p:spPr>
              <a:xfrm>
                <a:off x="6746934" y="3831648"/>
                <a:ext cx="1306647" cy="1278100"/>
              </a:xfrm>
              <a:custGeom>
                <a:avLst/>
                <a:gdLst/>
                <a:ahLst/>
                <a:cxnLst/>
                <a:rect l="l" t="t" r="r" b="b"/>
                <a:pathLst>
                  <a:path w="7598" h="7432" extrusionOk="0">
                    <a:moveTo>
                      <a:pt x="6187" y="1"/>
                    </a:moveTo>
                    <a:cubicBezTo>
                      <a:pt x="5857" y="1"/>
                      <a:pt x="5523" y="72"/>
                      <a:pt x="5185" y="213"/>
                    </a:cubicBezTo>
                    <a:cubicBezTo>
                      <a:pt x="4149" y="644"/>
                      <a:pt x="3527" y="1430"/>
                      <a:pt x="3341" y="2529"/>
                    </a:cubicBezTo>
                    <a:cubicBezTo>
                      <a:pt x="3266" y="2972"/>
                      <a:pt x="3062" y="3334"/>
                      <a:pt x="2814" y="3687"/>
                    </a:cubicBezTo>
                    <a:cubicBezTo>
                      <a:pt x="2694" y="3859"/>
                      <a:pt x="2560" y="4022"/>
                      <a:pt x="2441" y="4195"/>
                    </a:cubicBezTo>
                    <a:cubicBezTo>
                      <a:pt x="2320" y="4370"/>
                      <a:pt x="2165" y="4506"/>
                      <a:pt x="1993" y="4631"/>
                    </a:cubicBezTo>
                    <a:cubicBezTo>
                      <a:pt x="1543" y="4960"/>
                      <a:pt x="1094" y="5290"/>
                      <a:pt x="718" y="5709"/>
                    </a:cubicBezTo>
                    <a:cubicBezTo>
                      <a:pt x="251" y="6227"/>
                      <a:pt x="31" y="6833"/>
                      <a:pt x="0" y="7431"/>
                    </a:cubicBezTo>
                    <a:lnTo>
                      <a:pt x="7598" y="7431"/>
                    </a:lnTo>
                    <a:lnTo>
                      <a:pt x="7598" y="456"/>
                    </a:lnTo>
                    <a:cubicBezTo>
                      <a:pt x="7567" y="437"/>
                      <a:pt x="7536" y="417"/>
                      <a:pt x="7505" y="397"/>
                    </a:cubicBezTo>
                    <a:cubicBezTo>
                      <a:pt x="7072" y="131"/>
                      <a:pt x="6633" y="1"/>
                      <a:pt x="618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 name="Google Shape;201;p9"/>
            <p:cNvGrpSpPr/>
            <p:nvPr/>
          </p:nvGrpSpPr>
          <p:grpSpPr>
            <a:xfrm>
              <a:off x="6859623" y="4499468"/>
              <a:ext cx="478326" cy="434477"/>
              <a:chOff x="4990275" y="3224725"/>
              <a:chExt cx="59725" cy="54250"/>
            </a:xfrm>
          </p:grpSpPr>
          <p:sp>
            <p:nvSpPr>
              <p:cNvPr id="202" name="Google Shape;202;p9"/>
              <p:cNvSpPr/>
              <p:nvPr/>
            </p:nvSpPr>
            <p:spPr>
              <a:xfrm>
                <a:off x="4990275" y="3224725"/>
                <a:ext cx="59725" cy="54250"/>
              </a:xfrm>
              <a:custGeom>
                <a:avLst/>
                <a:gdLst/>
                <a:ahLst/>
                <a:cxnLst/>
                <a:rect l="l" t="t" r="r" b="b"/>
                <a:pathLst>
                  <a:path w="2389" h="2170" extrusionOk="0">
                    <a:moveTo>
                      <a:pt x="1286" y="721"/>
                    </a:moveTo>
                    <a:cubicBezTo>
                      <a:pt x="1286" y="721"/>
                      <a:pt x="1287" y="721"/>
                      <a:pt x="1288" y="721"/>
                    </a:cubicBezTo>
                    <a:cubicBezTo>
                      <a:pt x="1438" y="722"/>
                      <a:pt x="1548" y="821"/>
                      <a:pt x="1549" y="956"/>
                    </a:cubicBezTo>
                    <a:cubicBezTo>
                      <a:pt x="1549" y="1109"/>
                      <a:pt x="1387" y="1254"/>
                      <a:pt x="1221" y="1254"/>
                    </a:cubicBezTo>
                    <a:cubicBezTo>
                      <a:pt x="1218" y="1254"/>
                      <a:pt x="1216" y="1254"/>
                      <a:pt x="1213" y="1254"/>
                    </a:cubicBezTo>
                    <a:cubicBezTo>
                      <a:pt x="1067" y="1251"/>
                      <a:pt x="960" y="1147"/>
                      <a:pt x="964" y="1009"/>
                    </a:cubicBezTo>
                    <a:cubicBezTo>
                      <a:pt x="967" y="852"/>
                      <a:pt x="1113" y="721"/>
                      <a:pt x="1286" y="721"/>
                    </a:cubicBezTo>
                    <a:close/>
                    <a:moveTo>
                      <a:pt x="1115" y="0"/>
                    </a:moveTo>
                    <a:cubicBezTo>
                      <a:pt x="965" y="68"/>
                      <a:pt x="816" y="134"/>
                      <a:pt x="736" y="296"/>
                    </a:cubicBezTo>
                    <a:cubicBezTo>
                      <a:pt x="725" y="318"/>
                      <a:pt x="670" y="326"/>
                      <a:pt x="626" y="326"/>
                    </a:cubicBezTo>
                    <a:cubicBezTo>
                      <a:pt x="617" y="326"/>
                      <a:pt x="609" y="326"/>
                      <a:pt x="601" y="325"/>
                    </a:cubicBezTo>
                    <a:cubicBezTo>
                      <a:pt x="585" y="323"/>
                      <a:pt x="569" y="323"/>
                      <a:pt x="554" y="323"/>
                    </a:cubicBezTo>
                    <a:cubicBezTo>
                      <a:pt x="237" y="323"/>
                      <a:pt x="0" y="626"/>
                      <a:pt x="101" y="928"/>
                    </a:cubicBezTo>
                    <a:cubicBezTo>
                      <a:pt x="145" y="1058"/>
                      <a:pt x="231" y="1141"/>
                      <a:pt x="360" y="1182"/>
                    </a:cubicBezTo>
                    <a:cubicBezTo>
                      <a:pt x="405" y="1196"/>
                      <a:pt x="450" y="1207"/>
                      <a:pt x="511" y="1223"/>
                    </a:cubicBezTo>
                    <a:cubicBezTo>
                      <a:pt x="470" y="1286"/>
                      <a:pt x="428" y="1331"/>
                      <a:pt x="409" y="1382"/>
                    </a:cubicBezTo>
                    <a:cubicBezTo>
                      <a:pt x="359" y="1521"/>
                      <a:pt x="287" y="1662"/>
                      <a:pt x="282" y="1803"/>
                    </a:cubicBezTo>
                    <a:cubicBezTo>
                      <a:pt x="273" y="2018"/>
                      <a:pt x="448" y="2170"/>
                      <a:pt x="651" y="2170"/>
                    </a:cubicBezTo>
                    <a:cubicBezTo>
                      <a:pt x="688" y="2170"/>
                      <a:pt x="726" y="2165"/>
                      <a:pt x="764" y="2154"/>
                    </a:cubicBezTo>
                    <a:cubicBezTo>
                      <a:pt x="940" y="2106"/>
                      <a:pt x="1075" y="2003"/>
                      <a:pt x="1168" y="1845"/>
                    </a:cubicBezTo>
                    <a:cubicBezTo>
                      <a:pt x="1192" y="1804"/>
                      <a:pt x="1216" y="1763"/>
                      <a:pt x="1248" y="1707"/>
                    </a:cubicBezTo>
                    <a:cubicBezTo>
                      <a:pt x="1283" y="1739"/>
                      <a:pt x="1314" y="1760"/>
                      <a:pt x="1336" y="1788"/>
                    </a:cubicBezTo>
                    <a:cubicBezTo>
                      <a:pt x="1454" y="1947"/>
                      <a:pt x="1606" y="2014"/>
                      <a:pt x="1756" y="2014"/>
                    </a:cubicBezTo>
                    <a:cubicBezTo>
                      <a:pt x="1958" y="2014"/>
                      <a:pt x="2156" y="1891"/>
                      <a:pt x="2263" y="1703"/>
                    </a:cubicBezTo>
                    <a:cubicBezTo>
                      <a:pt x="2277" y="1678"/>
                      <a:pt x="2293" y="1654"/>
                      <a:pt x="2308" y="1629"/>
                    </a:cubicBezTo>
                    <a:lnTo>
                      <a:pt x="2308" y="1484"/>
                    </a:lnTo>
                    <a:cubicBezTo>
                      <a:pt x="2210" y="1351"/>
                      <a:pt x="2110" y="1217"/>
                      <a:pt x="1990" y="1056"/>
                    </a:cubicBezTo>
                    <a:cubicBezTo>
                      <a:pt x="2029" y="1024"/>
                      <a:pt x="2096" y="982"/>
                      <a:pt x="2146" y="926"/>
                    </a:cubicBezTo>
                    <a:cubicBezTo>
                      <a:pt x="2389" y="649"/>
                      <a:pt x="2284" y="219"/>
                      <a:pt x="1947" y="145"/>
                    </a:cubicBezTo>
                    <a:cubicBezTo>
                      <a:pt x="1925" y="140"/>
                      <a:pt x="1902" y="138"/>
                      <a:pt x="1878" y="138"/>
                    </a:cubicBezTo>
                    <a:cubicBezTo>
                      <a:pt x="1792" y="138"/>
                      <a:pt x="1698" y="167"/>
                      <a:pt x="1615" y="195"/>
                    </a:cubicBezTo>
                    <a:cubicBezTo>
                      <a:pt x="1583" y="206"/>
                      <a:pt x="1558" y="212"/>
                      <a:pt x="1534" y="212"/>
                    </a:cubicBezTo>
                    <a:cubicBezTo>
                      <a:pt x="1501" y="212"/>
                      <a:pt x="1472" y="199"/>
                      <a:pt x="1438" y="167"/>
                    </a:cubicBezTo>
                    <a:cubicBezTo>
                      <a:pt x="1368" y="101"/>
                      <a:pt x="1281" y="54"/>
                      <a:pt x="1202"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9"/>
              <p:cNvSpPr/>
              <p:nvPr/>
            </p:nvSpPr>
            <p:spPr>
              <a:xfrm>
                <a:off x="5016825" y="3245225"/>
                <a:ext cx="9950" cy="8325"/>
              </a:xfrm>
              <a:custGeom>
                <a:avLst/>
                <a:gdLst/>
                <a:ahLst/>
                <a:cxnLst/>
                <a:rect l="l" t="t" r="r" b="b"/>
                <a:pathLst>
                  <a:path w="398" h="333" extrusionOk="0">
                    <a:moveTo>
                      <a:pt x="273" y="1"/>
                    </a:moveTo>
                    <a:cubicBezTo>
                      <a:pt x="108" y="5"/>
                      <a:pt x="0" y="98"/>
                      <a:pt x="5" y="194"/>
                    </a:cubicBezTo>
                    <a:cubicBezTo>
                      <a:pt x="10" y="295"/>
                      <a:pt x="78" y="333"/>
                      <a:pt x="168" y="333"/>
                    </a:cubicBezTo>
                    <a:cubicBezTo>
                      <a:pt x="169" y="333"/>
                      <a:pt x="170" y="333"/>
                      <a:pt x="171" y="333"/>
                    </a:cubicBezTo>
                    <a:cubicBezTo>
                      <a:pt x="279" y="332"/>
                      <a:pt x="398" y="223"/>
                      <a:pt x="373" y="134"/>
                    </a:cubicBezTo>
                    <a:cubicBezTo>
                      <a:pt x="357" y="74"/>
                      <a:pt x="294" y="28"/>
                      <a:pt x="273" y="1"/>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47"/>
        <p:cNvGrpSpPr/>
        <p:nvPr/>
      </p:nvGrpSpPr>
      <p:grpSpPr>
        <a:xfrm>
          <a:off x="0" y="0"/>
          <a:ext cx="0" cy="0"/>
          <a:chOff x="0" y="0"/>
          <a:chExt cx="0" cy="0"/>
        </a:xfrm>
      </p:grpSpPr>
      <p:sp>
        <p:nvSpPr>
          <p:cNvPr id="248" name="Google Shape;24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3">
  <p:cSld name="CUSTOM_2_1">
    <p:spTree>
      <p:nvGrpSpPr>
        <p:cNvPr id="1" name="Shape 375"/>
        <p:cNvGrpSpPr/>
        <p:nvPr/>
      </p:nvGrpSpPr>
      <p:grpSpPr>
        <a:xfrm>
          <a:off x="0" y="0"/>
          <a:ext cx="0" cy="0"/>
          <a:chOff x="0" y="0"/>
          <a:chExt cx="0" cy="0"/>
        </a:xfrm>
      </p:grpSpPr>
      <p:grpSp>
        <p:nvGrpSpPr>
          <p:cNvPr id="376" name="Google Shape;376;p18"/>
          <p:cNvGrpSpPr/>
          <p:nvPr/>
        </p:nvGrpSpPr>
        <p:grpSpPr>
          <a:xfrm>
            <a:off x="-147" y="37"/>
            <a:ext cx="9143968" cy="5153048"/>
            <a:chOff x="4933775" y="1717675"/>
            <a:chExt cx="1088775" cy="613575"/>
          </a:xfrm>
        </p:grpSpPr>
        <p:sp>
          <p:nvSpPr>
            <p:cNvPr id="377" name="Google Shape;377;p18"/>
            <p:cNvSpPr/>
            <p:nvPr/>
          </p:nvSpPr>
          <p:spPr>
            <a:xfrm>
              <a:off x="4933775" y="1717675"/>
              <a:ext cx="231925" cy="62975"/>
            </a:xfrm>
            <a:custGeom>
              <a:avLst/>
              <a:gdLst/>
              <a:ahLst/>
              <a:cxnLst/>
              <a:rect l="l" t="t" r="r" b="b"/>
              <a:pathLst>
                <a:path w="9277" h="2519" extrusionOk="0">
                  <a:moveTo>
                    <a:pt x="1" y="0"/>
                  </a:moveTo>
                  <a:cubicBezTo>
                    <a:pt x="92" y="57"/>
                    <a:pt x="185" y="113"/>
                    <a:pt x="279" y="167"/>
                  </a:cubicBezTo>
                  <a:cubicBezTo>
                    <a:pt x="777" y="458"/>
                    <a:pt x="1182" y="832"/>
                    <a:pt x="1505" y="1288"/>
                  </a:cubicBezTo>
                  <a:cubicBezTo>
                    <a:pt x="1674" y="1526"/>
                    <a:pt x="1833" y="1772"/>
                    <a:pt x="2033" y="1992"/>
                  </a:cubicBezTo>
                  <a:cubicBezTo>
                    <a:pt x="2240" y="2220"/>
                    <a:pt x="2488" y="2394"/>
                    <a:pt x="2802" y="2476"/>
                  </a:cubicBezTo>
                  <a:cubicBezTo>
                    <a:pt x="2908" y="2504"/>
                    <a:pt x="3011" y="2518"/>
                    <a:pt x="3110" y="2518"/>
                  </a:cubicBezTo>
                  <a:cubicBezTo>
                    <a:pt x="3385" y="2518"/>
                    <a:pt x="3628" y="2409"/>
                    <a:pt x="3837" y="2191"/>
                  </a:cubicBezTo>
                  <a:cubicBezTo>
                    <a:pt x="3935" y="2088"/>
                    <a:pt x="4009" y="1969"/>
                    <a:pt x="4085" y="1853"/>
                  </a:cubicBezTo>
                  <a:cubicBezTo>
                    <a:pt x="4201" y="1681"/>
                    <a:pt x="4322" y="1513"/>
                    <a:pt x="4486" y="1377"/>
                  </a:cubicBezTo>
                  <a:cubicBezTo>
                    <a:pt x="4675" y="1220"/>
                    <a:pt x="4861" y="1142"/>
                    <a:pt x="5053" y="1142"/>
                  </a:cubicBezTo>
                  <a:cubicBezTo>
                    <a:pt x="5206" y="1142"/>
                    <a:pt x="5363" y="1191"/>
                    <a:pt x="5529" y="1290"/>
                  </a:cubicBezTo>
                  <a:cubicBezTo>
                    <a:pt x="5698" y="1390"/>
                    <a:pt x="5859" y="1504"/>
                    <a:pt x="6025" y="1608"/>
                  </a:cubicBezTo>
                  <a:cubicBezTo>
                    <a:pt x="6204" y="1719"/>
                    <a:pt x="6389" y="1819"/>
                    <a:pt x="6596" y="1879"/>
                  </a:cubicBezTo>
                  <a:cubicBezTo>
                    <a:pt x="6782" y="1933"/>
                    <a:pt x="6965" y="1957"/>
                    <a:pt x="7144" y="1957"/>
                  </a:cubicBezTo>
                  <a:cubicBezTo>
                    <a:pt x="7532" y="1957"/>
                    <a:pt x="7906" y="1843"/>
                    <a:pt x="8269" y="1665"/>
                  </a:cubicBezTo>
                  <a:cubicBezTo>
                    <a:pt x="8593" y="1506"/>
                    <a:pt x="8854" y="1279"/>
                    <a:pt x="9026" y="976"/>
                  </a:cubicBezTo>
                  <a:cubicBezTo>
                    <a:pt x="9191" y="683"/>
                    <a:pt x="9277" y="333"/>
                    <a:pt x="9177"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18"/>
            <p:cNvSpPr/>
            <p:nvPr/>
          </p:nvSpPr>
          <p:spPr>
            <a:xfrm>
              <a:off x="5594450" y="2211150"/>
              <a:ext cx="428100" cy="120100"/>
            </a:xfrm>
            <a:custGeom>
              <a:avLst/>
              <a:gdLst/>
              <a:ahLst/>
              <a:cxnLst/>
              <a:rect l="l" t="t" r="r" b="b"/>
              <a:pathLst>
                <a:path w="17124" h="4804" extrusionOk="0">
                  <a:moveTo>
                    <a:pt x="3117" y="1"/>
                  </a:moveTo>
                  <a:cubicBezTo>
                    <a:pt x="2200" y="1"/>
                    <a:pt x="1274" y="462"/>
                    <a:pt x="846" y="1220"/>
                  </a:cubicBezTo>
                  <a:cubicBezTo>
                    <a:pt x="610" y="1636"/>
                    <a:pt x="519" y="2109"/>
                    <a:pt x="430" y="2571"/>
                  </a:cubicBezTo>
                  <a:cubicBezTo>
                    <a:pt x="293" y="3280"/>
                    <a:pt x="158" y="3988"/>
                    <a:pt x="22" y="4695"/>
                  </a:cubicBezTo>
                  <a:cubicBezTo>
                    <a:pt x="15" y="4731"/>
                    <a:pt x="8" y="4767"/>
                    <a:pt x="1" y="4803"/>
                  </a:cubicBezTo>
                  <a:lnTo>
                    <a:pt x="17124" y="4803"/>
                  </a:lnTo>
                  <a:cubicBezTo>
                    <a:pt x="16923" y="4721"/>
                    <a:pt x="16735" y="4618"/>
                    <a:pt x="16574" y="4475"/>
                  </a:cubicBezTo>
                  <a:cubicBezTo>
                    <a:pt x="15778" y="3774"/>
                    <a:pt x="16013" y="2550"/>
                    <a:pt x="15571" y="1620"/>
                  </a:cubicBezTo>
                  <a:cubicBezTo>
                    <a:pt x="15098" y="628"/>
                    <a:pt x="13866" y="90"/>
                    <a:pt x="12694" y="90"/>
                  </a:cubicBezTo>
                  <a:cubicBezTo>
                    <a:pt x="12665" y="90"/>
                    <a:pt x="12637" y="90"/>
                    <a:pt x="12608" y="91"/>
                  </a:cubicBezTo>
                  <a:cubicBezTo>
                    <a:pt x="11410" y="118"/>
                    <a:pt x="10286" y="609"/>
                    <a:pt x="9256" y="1172"/>
                  </a:cubicBezTo>
                  <a:cubicBezTo>
                    <a:pt x="8636" y="1511"/>
                    <a:pt x="7980" y="1892"/>
                    <a:pt x="7269" y="1892"/>
                  </a:cubicBezTo>
                  <a:cubicBezTo>
                    <a:pt x="7218" y="1892"/>
                    <a:pt x="7167" y="1890"/>
                    <a:pt x="7115" y="1886"/>
                  </a:cubicBezTo>
                  <a:cubicBezTo>
                    <a:pt x="5913" y="1792"/>
                    <a:pt x="5159" y="621"/>
                    <a:pt x="4051" y="176"/>
                  </a:cubicBezTo>
                  <a:cubicBezTo>
                    <a:pt x="3755" y="57"/>
                    <a:pt x="3436" y="1"/>
                    <a:pt x="3117" y="1"/>
                  </a:cubicBezTo>
                  <a:close/>
                </a:path>
              </a:pathLst>
            </a:custGeom>
            <a:solidFill>
              <a:srgbClr val="FDD0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18"/>
            <p:cNvSpPr/>
            <p:nvPr/>
          </p:nvSpPr>
          <p:spPr>
            <a:xfrm>
              <a:off x="4954225" y="1730024"/>
              <a:ext cx="68267" cy="68196"/>
            </a:xfrm>
            <a:custGeom>
              <a:avLst/>
              <a:gdLst/>
              <a:ahLst/>
              <a:cxnLst/>
              <a:rect l="l" t="t" r="r" b="b"/>
              <a:pathLst>
                <a:path w="3817" h="3813" extrusionOk="0">
                  <a:moveTo>
                    <a:pt x="1817" y="0"/>
                  </a:moveTo>
                  <a:cubicBezTo>
                    <a:pt x="1268" y="0"/>
                    <a:pt x="750" y="167"/>
                    <a:pt x="493" y="563"/>
                  </a:cubicBezTo>
                  <a:cubicBezTo>
                    <a:pt x="0" y="1325"/>
                    <a:pt x="156" y="2503"/>
                    <a:pt x="645" y="3319"/>
                  </a:cubicBezTo>
                  <a:cubicBezTo>
                    <a:pt x="726" y="3453"/>
                    <a:pt x="820" y="3586"/>
                    <a:pt x="955" y="3678"/>
                  </a:cubicBezTo>
                  <a:cubicBezTo>
                    <a:pt x="1086" y="3772"/>
                    <a:pt x="1193" y="3813"/>
                    <a:pt x="1279" y="3813"/>
                  </a:cubicBezTo>
                  <a:cubicBezTo>
                    <a:pt x="1773" y="3813"/>
                    <a:pt x="1611" y="2487"/>
                    <a:pt x="1443" y="2181"/>
                  </a:cubicBezTo>
                  <a:lnTo>
                    <a:pt x="1443" y="2181"/>
                  </a:lnTo>
                  <a:cubicBezTo>
                    <a:pt x="1910" y="2420"/>
                    <a:pt x="2359" y="2844"/>
                    <a:pt x="2784" y="3159"/>
                  </a:cubicBezTo>
                  <a:cubicBezTo>
                    <a:pt x="2905" y="3249"/>
                    <a:pt x="3030" y="3342"/>
                    <a:pt x="3174" y="3391"/>
                  </a:cubicBezTo>
                  <a:cubicBezTo>
                    <a:pt x="3233" y="3411"/>
                    <a:pt x="3292" y="3420"/>
                    <a:pt x="3347" y="3420"/>
                  </a:cubicBezTo>
                  <a:cubicBezTo>
                    <a:pt x="3562" y="3420"/>
                    <a:pt x="3735" y="3280"/>
                    <a:pt x="3780" y="3079"/>
                  </a:cubicBezTo>
                  <a:cubicBezTo>
                    <a:pt x="3817" y="2912"/>
                    <a:pt x="3768" y="2731"/>
                    <a:pt x="3686" y="2566"/>
                  </a:cubicBezTo>
                  <a:cubicBezTo>
                    <a:pt x="3524" y="2242"/>
                    <a:pt x="3235" y="1971"/>
                    <a:pt x="2912" y="1764"/>
                  </a:cubicBezTo>
                  <a:cubicBezTo>
                    <a:pt x="2458" y="1472"/>
                    <a:pt x="1942" y="1286"/>
                    <a:pt x="1435" y="1110"/>
                  </a:cubicBezTo>
                  <a:cubicBezTo>
                    <a:pt x="1610" y="1093"/>
                    <a:pt x="1786" y="1084"/>
                    <a:pt x="1964" y="1084"/>
                  </a:cubicBezTo>
                  <a:cubicBezTo>
                    <a:pt x="2196" y="1084"/>
                    <a:pt x="2429" y="1099"/>
                    <a:pt x="2661" y="1127"/>
                  </a:cubicBezTo>
                  <a:cubicBezTo>
                    <a:pt x="2792" y="1144"/>
                    <a:pt x="2925" y="1165"/>
                    <a:pt x="3054" y="1165"/>
                  </a:cubicBezTo>
                  <a:cubicBezTo>
                    <a:pt x="3115" y="1165"/>
                    <a:pt x="3175" y="1160"/>
                    <a:pt x="3233" y="1148"/>
                  </a:cubicBezTo>
                  <a:cubicBezTo>
                    <a:pt x="3416" y="1113"/>
                    <a:pt x="3582" y="983"/>
                    <a:pt x="3579" y="810"/>
                  </a:cubicBezTo>
                  <a:cubicBezTo>
                    <a:pt x="3576" y="630"/>
                    <a:pt x="3404" y="477"/>
                    <a:pt x="3232" y="372"/>
                  </a:cubicBezTo>
                  <a:cubicBezTo>
                    <a:pt x="3129" y="310"/>
                    <a:pt x="3017" y="254"/>
                    <a:pt x="2896" y="206"/>
                  </a:cubicBezTo>
                  <a:cubicBezTo>
                    <a:pt x="2569" y="75"/>
                    <a:pt x="2186" y="0"/>
                    <a:pt x="1817"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0" name="Google Shape;380;p18"/>
          <p:cNvGrpSpPr/>
          <p:nvPr/>
        </p:nvGrpSpPr>
        <p:grpSpPr>
          <a:xfrm>
            <a:off x="7229633" y="3926902"/>
            <a:ext cx="1711187" cy="529117"/>
            <a:chOff x="4619925" y="2252775"/>
            <a:chExt cx="174800" cy="54050"/>
          </a:xfrm>
        </p:grpSpPr>
        <p:sp>
          <p:nvSpPr>
            <p:cNvPr id="381" name="Google Shape;381;p18"/>
            <p:cNvSpPr/>
            <p:nvPr/>
          </p:nvSpPr>
          <p:spPr>
            <a:xfrm>
              <a:off x="4619925" y="2287825"/>
              <a:ext cx="171375" cy="19000"/>
            </a:xfrm>
            <a:custGeom>
              <a:avLst/>
              <a:gdLst/>
              <a:ahLst/>
              <a:cxnLst/>
              <a:rect l="l" t="t" r="r" b="b"/>
              <a:pathLst>
                <a:path w="6855" h="760" extrusionOk="0">
                  <a:moveTo>
                    <a:pt x="3436" y="1"/>
                  </a:moveTo>
                  <a:cubicBezTo>
                    <a:pt x="3205" y="1"/>
                    <a:pt x="2974" y="36"/>
                    <a:pt x="2745" y="104"/>
                  </a:cubicBezTo>
                  <a:cubicBezTo>
                    <a:pt x="2616" y="142"/>
                    <a:pt x="2492" y="189"/>
                    <a:pt x="2366" y="232"/>
                  </a:cubicBezTo>
                  <a:cubicBezTo>
                    <a:pt x="2257" y="269"/>
                    <a:pt x="2148" y="307"/>
                    <a:pt x="2030" y="331"/>
                  </a:cubicBezTo>
                  <a:cubicBezTo>
                    <a:pt x="1944" y="349"/>
                    <a:pt x="1859" y="358"/>
                    <a:pt x="1775" y="358"/>
                  </a:cubicBezTo>
                  <a:cubicBezTo>
                    <a:pt x="1647" y="358"/>
                    <a:pt x="1522" y="337"/>
                    <a:pt x="1400" y="291"/>
                  </a:cubicBezTo>
                  <a:cubicBezTo>
                    <a:pt x="1330" y="265"/>
                    <a:pt x="1257" y="242"/>
                    <a:pt x="1188" y="215"/>
                  </a:cubicBezTo>
                  <a:cubicBezTo>
                    <a:pt x="1024" y="151"/>
                    <a:pt x="853" y="125"/>
                    <a:pt x="677" y="125"/>
                  </a:cubicBezTo>
                  <a:cubicBezTo>
                    <a:pt x="588" y="125"/>
                    <a:pt x="498" y="132"/>
                    <a:pt x="407" y="143"/>
                  </a:cubicBezTo>
                  <a:cubicBezTo>
                    <a:pt x="303" y="156"/>
                    <a:pt x="204" y="175"/>
                    <a:pt x="114" y="213"/>
                  </a:cubicBezTo>
                  <a:cubicBezTo>
                    <a:pt x="1" y="259"/>
                    <a:pt x="0" y="335"/>
                    <a:pt x="8" y="412"/>
                  </a:cubicBezTo>
                  <a:cubicBezTo>
                    <a:pt x="15" y="487"/>
                    <a:pt x="93" y="512"/>
                    <a:pt x="178" y="535"/>
                  </a:cubicBezTo>
                  <a:cubicBezTo>
                    <a:pt x="199" y="540"/>
                    <a:pt x="220" y="542"/>
                    <a:pt x="241" y="542"/>
                  </a:cubicBezTo>
                  <a:cubicBezTo>
                    <a:pt x="262" y="542"/>
                    <a:pt x="283" y="540"/>
                    <a:pt x="305" y="538"/>
                  </a:cubicBezTo>
                  <a:cubicBezTo>
                    <a:pt x="360" y="534"/>
                    <a:pt x="414" y="532"/>
                    <a:pt x="467" y="532"/>
                  </a:cubicBezTo>
                  <a:cubicBezTo>
                    <a:pt x="673" y="532"/>
                    <a:pt x="872" y="563"/>
                    <a:pt x="1066" y="616"/>
                  </a:cubicBezTo>
                  <a:cubicBezTo>
                    <a:pt x="1184" y="648"/>
                    <a:pt x="1303" y="680"/>
                    <a:pt x="1423" y="708"/>
                  </a:cubicBezTo>
                  <a:cubicBezTo>
                    <a:pt x="1567" y="743"/>
                    <a:pt x="1712" y="759"/>
                    <a:pt x="1856" y="759"/>
                  </a:cubicBezTo>
                  <a:cubicBezTo>
                    <a:pt x="2013" y="759"/>
                    <a:pt x="2169" y="740"/>
                    <a:pt x="2325" y="702"/>
                  </a:cubicBezTo>
                  <a:cubicBezTo>
                    <a:pt x="2477" y="666"/>
                    <a:pt x="2619" y="615"/>
                    <a:pt x="2757" y="562"/>
                  </a:cubicBezTo>
                  <a:cubicBezTo>
                    <a:pt x="2962" y="483"/>
                    <a:pt x="3179" y="435"/>
                    <a:pt x="3408" y="435"/>
                  </a:cubicBezTo>
                  <a:cubicBezTo>
                    <a:pt x="3427" y="435"/>
                    <a:pt x="3446" y="435"/>
                    <a:pt x="3465" y="436"/>
                  </a:cubicBezTo>
                  <a:cubicBezTo>
                    <a:pt x="3482" y="436"/>
                    <a:pt x="3498" y="435"/>
                    <a:pt x="3515" y="435"/>
                  </a:cubicBezTo>
                  <a:cubicBezTo>
                    <a:pt x="3677" y="435"/>
                    <a:pt x="3828" y="455"/>
                    <a:pt x="3975" y="490"/>
                  </a:cubicBezTo>
                  <a:cubicBezTo>
                    <a:pt x="4139" y="529"/>
                    <a:pt x="4309" y="556"/>
                    <a:pt x="4479" y="584"/>
                  </a:cubicBezTo>
                  <a:cubicBezTo>
                    <a:pt x="4584" y="601"/>
                    <a:pt x="4687" y="609"/>
                    <a:pt x="4789" y="609"/>
                  </a:cubicBezTo>
                  <a:cubicBezTo>
                    <a:pt x="4971" y="609"/>
                    <a:pt x="5148" y="582"/>
                    <a:pt x="5321" y="525"/>
                  </a:cubicBezTo>
                  <a:cubicBezTo>
                    <a:pt x="5435" y="487"/>
                    <a:pt x="5555" y="458"/>
                    <a:pt x="5678" y="434"/>
                  </a:cubicBezTo>
                  <a:cubicBezTo>
                    <a:pt x="5810" y="409"/>
                    <a:pt x="5941" y="393"/>
                    <a:pt x="6072" y="393"/>
                  </a:cubicBezTo>
                  <a:cubicBezTo>
                    <a:pt x="6208" y="393"/>
                    <a:pt x="6344" y="411"/>
                    <a:pt x="6479" y="453"/>
                  </a:cubicBezTo>
                  <a:cubicBezTo>
                    <a:pt x="6530" y="470"/>
                    <a:pt x="6572" y="478"/>
                    <a:pt x="6609" y="478"/>
                  </a:cubicBezTo>
                  <a:cubicBezTo>
                    <a:pt x="6677" y="478"/>
                    <a:pt x="6728" y="450"/>
                    <a:pt x="6789" y="391"/>
                  </a:cubicBezTo>
                  <a:cubicBezTo>
                    <a:pt x="6854" y="327"/>
                    <a:pt x="6846" y="283"/>
                    <a:pt x="6757" y="235"/>
                  </a:cubicBezTo>
                  <a:cubicBezTo>
                    <a:pt x="6527" y="111"/>
                    <a:pt x="6275" y="46"/>
                    <a:pt x="5995" y="46"/>
                  </a:cubicBezTo>
                  <a:cubicBezTo>
                    <a:pt x="5916" y="46"/>
                    <a:pt x="5834" y="52"/>
                    <a:pt x="5751" y="62"/>
                  </a:cubicBezTo>
                  <a:cubicBezTo>
                    <a:pt x="5490" y="96"/>
                    <a:pt x="5240" y="153"/>
                    <a:pt x="4981" y="189"/>
                  </a:cubicBezTo>
                  <a:cubicBezTo>
                    <a:pt x="4888" y="202"/>
                    <a:pt x="4795" y="209"/>
                    <a:pt x="4703" y="209"/>
                  </a:cubicBezTo>
                  <a:cubicBezTo>
                    <a:pt x="4567" y="209"/>
                    <a:pt x="4432" y="193"/>
                    <a:pt x="4299" y="157"/>
                  </a:cubicBezTo>
                  <a:cubicBezTo>
                    <a:pt x="4221" y="134"/>
                    <a:pt x="4142" y="113"/>
                    <a:pt x="4065" y="90"/>
                  </a:cubicBezTo>
                  <a:cubicBezTo>
                    <a:pt x="3854" y="30"/>
                    <a:pt x="3645" y="1"/>
                    <a:pt x="3436" y="1"/>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8"/>
            <p:cNvSpPr/>
            <p:nvPr/>
          </p:nvSpPr>
          <p:spPr>
            <a:xfrm>
              <a:off x="4623900" y="2268250"/>
              <a:ext cx="170825" cy="16875"/>
            </a:xfrm>
            <a:custGeom>
              <a:avLst/>
              <a:gdLst/>
              <a:ahLst/>
              <a:cxnLst/>
              <a:rect l="l" t="t" r="r" b="b"/>
              <a:pathLst>
                <a:path w="6833" h="675" extrusionOk="0">
                  <a:moveTo>
                    <a:pt x="5758" y="1"/>
                  </a:moveTo>
                  <a:cubicBezTo>
                    <a:pt x="5735" y="1"/>
                    <a:pt x="5712" y="1"/>
                    <a:pt x="5688" y="2"/>
                  </a:cubicBezTo>
                  <a:cubicBezTo>
                    <a:pt x="5378" y="10"/>
                    <a:pt x="5080" y="57"/>
                    <a:pt x="4793" y="133"/>
                  </a:cubicBezTo>
                  <a:cubicBezTo>
                    <a:pt x="4615" y="180"/>
                    <a:pt x="4438" y="205"/>
                    <a:pt x="4261" y="205"/>
                  </a:cubicBezTo>
                  <a:cubicBezTo>
                    <a:pt x="4104" y="205"/>
                    <a:pt x="3946" y="185"/>
                    <a:pt x="3788" y="141"/>
                  </a:cubicBezTo>
                  <a:cubicBezTo>
                    <a:pt x="3744" y="128"/>
                    <a:pt x="3699" y="120"/>
                    <a:pt x="3652" y="112"/>
                  </a:cubicBezTo>
                  <a:cubicBezTo>
                    <a:pt x="3498" y="84"/>
                    <a:pt x="3343" y="67"/>
                    <a:pt x="3185" y="67"/>
                  </a:cubicBezTo>
                  <a:cubicBezTo>
                    <a:pt x="3117" y="67"/>
                    <a:pt x="3049" y="70"/>
                    <a:pt x="2980" y="77"/>
                  </a:cubicBezTo>
                  <a:cubicBezTo>
                    <a:pt x="2692" y="105"/>
                    <a:pt x="2419" y="164"/>
                    <a:pt x="2157" y="244"/>
                  </a:cubicBezTo>
                  <a:cubicBezTo>
                    <a:pt x="1952" y="305"/>
                    <a:pt x="1748" y="341"/>
                    <a:pt x="1544" y="341"/>
                  </a:cubicBezTo>
                  <a:cubicBezTo>
                    <a:pt x="1363" y="341"/>
                    <a:pt x="1181" y="313"/>
                    <a:pt x="999" y="248"/>
                  </a:cubicBezTo>
                  <a:cubicBezTo>
                    <a:pt x="869" y="202"/>
                    <a:pt x="722" y="185"/>
                    <a:pt x="568" y="179"/>
                  </a:cubicBezTo>
                  <a:cubicBezTo>
                    <a:pt x="393" y="192"/>
                    <a:pt x="222" y="223"/>
                    <a:pt x="82" y="307"/>
                  </a:cubicBezTo>
                  <a:cubicBezTo>
                    <a:pt x="38" y="335"/>
                    <a:pt x="10" y="364"/>
                    <a:pt x="7" y="405"/>
                  </a:cubicBezTo>
                  <a:cubicBezTo>
                    <a:pt x="0" y="497"/>
                    <a:pt x="39" y="543"/>
                    <a:pt x="126" y="543"/>
                  </a:cubicBezTo>
                  <a:cubicBezTo>
                    <a:pt x="161" y="543"/>
                    <a:pt x="203" y="536"/>
                    <a:pt x="253" y="521"/>
                  </a:cubicBezTo>
                  <a:cubicBezTo>
                    <a:pt x="334" y="496"/>
                    <a:pt x="416" y="485"/>
                    <a:pt x="499" y="485"/>
                  </a:cubicBezTo>
                  <a:cubicBezTo>
                    <a:pt x="555" y="485"/>
                    <a:pt x="611" y="490"/>
                    <a:pt x="668" y="499"/>
                  </a:cubicBezTo>
                  <a:cubicBezTo>
                    <a:pt x="788" y="518"/>
                    <a:pt x="899" y="553"/>
                    <a:pt x="1013" y="584"/>
                  </a:cubicBezTo>
                  <a:cubicBezTo>
                    <a:pt x="1222" y="641"/>
                    <a:pt x="1434" y="674"/>
                    <a:pt x="1654" y="674"/>
                  </a:cubicBezTo>
                  <a:cubicBezTo>
                    <a:pt x="1735" y="674"/>
                    <a:pt x="1817" y="670"/>
                    <a:pt x="1900" y="660"/>
                  </a:cubicBezTo>
                  <a:cubicBezTo>
                    <a:pt x="2121" y="636"/>
                    <a:pt x="2330" y="588"/>
                    <a:pt x="2536" y="534"/>
                  </a:cubicBezTo>
                  <a:cubicBezTo>
                    <a:pt x="2674" y="499"/>
                    <a:pt x="2811" y="466"/>
                    <a:pt x="2954" y="443"/>
                  </a:cubicBezTo>
                  <a:cubicBezTo>
                    <a:pt x="3041" y="429"/>
                    <a:pt x="3127" y="421"/>
                    <a:pt x="3211" y="421"/>
                  </a:cubicBezTo>
                  <a:cubicBezTo>
                    <a:pt x="3330" y="421"/>
                    <a:pt x="3447" y="436"/>
                    <a:pt x="3562" y="471"/>
                  </a:cubicBezTo>
                  <a:cubicBezTo>
                    <a:pt x="3640" y="494"/>
                    <a:pt x="3720" y="514"/>
                    <a:pt x="3800" y="534"/>
                  </a:cubicBezTo>
                  <a:cubicBezTo>
                    <a:pt x="3992" y="581"/>
                    <a:pt x="4188" y="611"/>
                    <a:pt x="4390" y="611"/>
                  </a:cubicBezTo>
                  <a:cubicBezTo>
                    <a:pt x="4456" y="611"/>
                    <a:pt x="4524" y="608"/>
                    <a:pt x="4592" y="601"/>
                  </a:cubicBezTo>
                  <a:cubicBezTo>
                    <a:pt x="4723" y="587"/>
                    <a:pt x="4849" y="563"/>
                    <a:pt x="4976" y="537"/>
                  </a:cubicBezTo>
                  <a:cubicBezTo>
                    <a:pt x="5170" y="497"/>
                    <a:pt x="5361" y="452"/>
                    <a:pt x="5561" y="424"/>
                  </a:cubicBezTo>
                  <a:cubicBezTo>
                    <a:pt x="5680" y="407"/>
                    <a:pt x="5798" y="398"/>
                    <a:pt x="5914" y="398"/>
                  </a:cubicBezTo>
                  <a:cubicBezTo>
                    <a:pt x="6118" y="398"/>
                    <a:pt x="6316" y="428"/>
                    <a:pt x="6506" y="506"/>
                  </a:cubicBezTo>
                  <a:cubicBezTo>
                    <a:pt x="6529" y="515"/>
                    <a:pt x="6556" y="522"/>
                    <a:pt x="6583" y="527"/>
                  </a:cubicBezTo>
                  <a:cubicBezTo>
                    <a:pt x="6592" y="528"/>
                    <a:pt x="6601" y="528"/>
                    <a:pt x="6610" y="528"/>
                  </a:cubicBezTo>
                  <a:cubicBezTo>
                    <a:pt x="6638" y="528"/>
                    <a:pt x="6665" y="522"/>
                    <a:pt x="6689" y="508"/>
                  </a:cubicBezTo>
                  <a:cubicBezTo>
                    <a:pt x="6832" y="428"/>
                    <a:pt x="6820" y="283"/>
                    <a:pt x="6663" y="219"/>
                  </a:cubicBezTo>
                  <a:cubicBezTo>
                    <a:pt x="6562" y="179"/>
                    <a:pt x="6455" y="144"/>
                    <a:pt x="6355" y="103"/>
                  </a:cubicBezTo>
                  <a:cubicBezTo>
                    <a:pt x="6169" y="28"/>
                    <a:pt x="5969" y="1"/>
                    <a:pt x="5758" y="1"/>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8"/>
            <p:cNvSpPr/>
            <p:nvPr/>
          </p:nvSpPr>
          <p:spPr>
            <a:xfrm>
              <a:off x="4620875" y="2252775"/>
              <a:ext cx="173150" cy="13100"/>
            </a:xfrm>
            <a:custGeom>
              <a:avLst/>
              <a:gdLst/>
              <a:ahLst/>
              <a:cxnLst/>
              <a:rect l="l" t="t" r="r" b="b"/>
              <a:pathLst>
                <a:path w="6926" h="524" extrusionOk="0">
                  <a:moveTo>
                    <a:pt x="5850" y="1"/>
                  </a:moveTo>
                  <a:cubicBezTo>
                    <a:pt x="5771" y="1"/>
                    <a:pt x="5691" y="5"/>
                    <a:pt x="5608" y="14"/>
                  </a:cubicBezTo>
                  <a:cubicBezTo>
                    <a:pt x="5317" y="45"/>
                    <a:pt x="5038" y="100"/>
                    <a:pt x="4763" y="167"/>
                  </a:cubicBezTo>
                  <a:cubicBezTo>
                    <a:pt x="4638" y="197"/>
                    <a:pt x="4512" y="224"/>
                    <a:pt x="4384" y="246"/>
                  </a:cubicBezTo>
                  <a:cubicBezTo>
                    <a:pt x="4329" y="256"/>
                    <a:pt x="4274" y="261"/>
                    <a:pt x="4221" y="261"/>
                  </a:cubicBezTo>
                  <a:cubicBezTo>
                    <a:pt x="4103" y="261"/>
                    <a:pt x="3990" y="238"/>
                    <a:pt x="3882" y="195"/>
                  </a:cubicBezTo>
                  <a:cubicBezTo>
                    <a:pt x="3788" y="158"/>
                    <a:pt x="3694" y="122"/>
                    <a:pt x="3596" y="90"/>
                  </a:cubicBezTo>
                  <a:cubicBezTo>
                    <a:pt x="3478" y="51"/>
                    <a:pt x="3354" y="31"/>
                    <a:pt x="3224" y="31"/>
                  </a:cubicBezTo>
                  <a:cubicBezTo>
                    <a:pt x="3188" y="31"/>
                    <a:pt x="3152" y="33"/>
                    <a:pt x="3115" y="36"/>
                  </a:cubicBezTo>
                  <a:cubicBezTo>
                    <a:pt x="2968" y="48"/>
                    <a:pt x="2828" y="73"/>
                    <a:pt x="2690" y="105"/>
                  </a:cubicBezTo>
                  <a:cubicBezTo>
                    <a:pt x="2466" y="157"/>
                    <a:pt x="2243" y="207"/>
                    <a:pt x="2016" y="251"/>
                  </a:cubicBezTo>
                  <a:cubicBezTo>
                    <a:pt x="1916" y="270"/>
                    <a:pt x="1818" y="281"/>
                    <a:pt x="1721" y="281"/>
                  </a:cubicBezTo>
                  <a:cubicBezTo>
                    <a:pt x="1602" y="281"/>
                    <a:pt x="1484" y="265"/>
                    <a:pt x="1368" y="227"/>
                  </a:cubicBezTo>
                  <a:cubicBezTo>
                    <a:pt x="1270" y="196"/>
                    <a:pt x="1168" y="170"/>
                    <a:pt x="1065" y="148"/>
                  </a:cubicBezTo>
                  <a:cubicBezTo>
                    <a:pt x="939" y="121"/>
                    <a:pt x="812" y="106"/>
                    <a:pt x="684" y="106"/>
                  </a:cubicBezTo>
                  <a:cubicBezTo>
                    <a:pt x="583" y="106"/>
                    <a:pt x="482" y="115"/>
                    <a:pt x="381" y="135"/>
                  </a:cubicBezTo>
                  <a:cubicBezTo>
                    <a:pt x="267" y="159"/>
                    <a:pt x="162" y="195"/>
                    <a:pt x="83" y="256"/>
                  </a:cubicBezTo>
                  <a:cubicBezTo>
                    <a:pt x="1" y="319"/>
                    <a:pt x="26" y="391"/>
                    <a:pt x="138" y="426"/>
                  </a:cubicBezTo>
                  <a:cubicBezTo>
                    <a:pt x="157" y="432"/>
                    <a:pt x="175" y="435"/>
                    <a:pt x="192" y="435"/>
                  </a:cubicBezTo>
                  <a:cubicBezTo>
                    <a:pt x="230" y="435"/>
                    <a:pt x="264" y="423"/>
                    <a:pt x="299" y="410"/>
                  </a:cubicBezTo>
                  <a:cubicBezTo>
                    <a:pt x="402" y="372"/>
                    <a:pt x="508" y="355"/>
                    <a:pt x="619" y="355"/>
                  </a:cubicBezTo>
                  <a:cubicBezTo>
                    <a:pt x="676" y="355"/>
                    <a:pt x="733" y="359"/>
                    <a:pt x="792" y="368"/>
                  </a:cubicBezTo>
                  <a:cubicBezTo>
                    <a:pt x="978" y="394"/>
                    <a:pt x="1155" y="438"/>
                    <a:pt x="1336" y="475"/>
                  </a:cubicBezTo>
                  <a:cubicBezTo>
                    <a:pt x="1453" y="499"/>
                    <a:pt x="1571" y="523"/>
                    <a:pt x="1697" y="523"/>
                  </a:cubicBezTo>
                  <a:cubicBezTo>
                    <a:pt x="1702" y="523"/>
                    <a:pt x="1706" y="523"/>
                    <a:pt x="1710" y="523"/>
                  </a:cubicBezTo>
                  <a:cubicBezTo>
                    <a:pt x="1970" y="512"/>
                    <a:pt x="2225" y="482"/>
                    <a:pt x="2463" y="404"/>
                  </a:cubicBezTo>
                  <a:cubicBezTo>
                    <a:pt x="2594" y="361"/>
                    <a:pt x="2727" y="321"/>
                    <a:pt x="2869" y="293"/>
                  </a:cubicBezTo>
                  <a:cubicBezTo>
                    <a:pt x="2970" y="274"/>
                    <a:pt x="3071" y="262"/>
                    <a:pt x="3172" y="262"/>
                  </a:cubicBezTo>
                  <a:cubicBezTo>
                    <a:pt x="3279" y="262"/>
                    <a:pt x="3385" y="275"/>
                    <a:pt x="3492" y="305"/>
                  </a:cubicBezTo>
                  <a:cubicBezTo>
                    <a:pt x="3592" y="333"/>
                    <a:pt x="3697" y="354"/>
                    <a:pt x="3792" y="390"/>
                  </a:cubicBezTo>
                  <a:cubicBezTo>
                    <a:pt x="3965" y="458"/>
                    <a:pt x="4143" y="487"/>
                    <a:pt x="4323" y="487"/>
                  </a:cubicBezTo>
                  <a:cubicBezTo>
                    <a:pt x="4467" y="487"/>
                    <a:pt x="4614" y="468"/>
                    <a:pt x="4762" y="435"/>
                  </a:cubicBezTo>
                  <a:cubicBezTo>
                    <a:pt x="4949" y="392"/>
                    <a:pt x="5136" y="348"/>
                    <a:pt x="5325" y="307"/>
                  </a:cubicBezTo>
                  <a:cubicBezTo>
                    <a:pt x="5495" y="270"/>
                    <a:pt x="5665" y="252"/>
                    <a:pt x="5836" y="252"/>
                  </a:cubicBezTo>
                  <a:cubicBezTo>
                    <a:pt x="5986" y="252"/>
                    <a:pt x="6136" y="266"/>
                    <a:pt x="6288" y="293"/>
                  </a:cubicBezTo>
                  <a:cubicBezTo>
                    <a:pt x="6445" y="321"/>
                    <a:pt x="6586" y="371"/>
                    <a:pt x="6724" y="427"/>
                  </a:cubicBezTo>
                  <a:cubicBezTo>
                    <a:pt x="6757" y="440"/>
                    <a:pt x="6786" y="446"/>
                    <a:pt x="6812" y="446"/>
                  </a:cubicBezTo>
                  <a:cubicBezTo>
                    <a:pt x="6844" y="446"/>
                    <a:pt x="6870" y="437"/>
                    <a:pt x="6890" y="420"/>
                  </a:cubicBezTo>
                  <a:cubicBezTo>
                    <a:pt x="6925" y="390"/>
                    <a:pt x="6913" y="356"/>
                    <a:pt x="6842" y="317"/>
                  </a:cubicBezTo>
                  <a:cubicBezTo>
                    <a:pt x="6759" y="270"/>
                    <a:pt x="6672" y="227"/>
                    <a:pt x="6589" y="181"/>
                  </a:cubicBezTo>
                  <a:cubicBezTo>
                    <a:pt x="6367" y="55"/>
                    <a:pt x="6121" y="1"/>
                    <a:pt x="5850" y="1"/>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4" name="Google Shape;384;p18"/>
          <p:cNvSpPr txBox="1">
            <a:spLocks noGrp="1"/>
          </p:cNvSpPr>
          <p:nvPr>
            <p:ph type="title"/>
          </p:nvPr>
        </p:nvSpPr>
        <p:spPr>
          <a:xfrm>
            <a:off x="713225" y="465888"/>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385" name="Google Shape;385;p18"/>
          <p:cNvGrpSpPr/>
          <p:nvPr/>
        </p:nvGrpSpPr>
        <p:grpSpPr>
          <a:xfrm>
            <a:off x="7934681" y="4190784"/>
            <a:ext cx="732760" cy="665993"/>
            <a:chOff x="5866200" y="2219675"/>
            <a:chExt cx="87250" cy="79300"/>
          </a:xfrm>
        </p:grpSpPr>
        <p:sp>
          <p:nvSpPr>
            <p:cNvPr id="386" name="Google Shape;386;p18"/>
            <p:cNvSpPr/>
            <p:nvPr/>
          </p:nvSpPr>
          <p:spPr>
            <a:xfrm>
              <a:off x="5866200" y="2219675"/>
              <a:ext cx="87250" cy="79300"/>
            </a:xfrm>
            <a:custGeom>
              <a:avLst/>
              <a:gdLst/>
              <a:ahLst/>
              <a:cxnLst/>
              <a:rect l="l" t="t" r="r" b="b"/>
              <a:pathLst>
                <a:path w="3490" h="3172" extrusionOk="0">
                  <a:moveTo>
                    <a:pt x="1880" y="1055"/>
                  </a:moveTo>
                  <a:cubicBezTo>
                    <a:pt x="1880" y="1055"/>
                    <a:pt x="1881" y="1055"/>
                    <a:pt x="1881" y="1055"/>
                  </a:cubicBezTo>
                  <a:cubicBezTo>
                    <a:pt x="2100" y="1056"/>
                    <a:pt x="2261" y="1200"/>
                    <a:pt x="2262" y="1398"/>
                  </a:cubicBezTo>
                  <a:cubicBezTo>
                    <a:pt x="2263" y="1620"/>
                    <a:pt x="2027" y="1833"/>
                    <a:pt x="1782" y="1833"/>
                  </a:cubicBezTo>
                  <a:cubicBezTo>
                    <a:pt x="1779" y="1833"/>
                    <a:pt x="1776" y="1833"/>
                    <a:pt x="1772" y="1833"/>
                  </a:cubicBezTo>
                  <a:cubicBezTo>
                    <a:pt x="1557" y="1828"/>
                    <a:pt x="1403" y="1676"/>
                    <a:pt x="1407" y="1474"/>
                  </a:cubicBezTo>
                  <a:cubicBezTo>
                    <a:pt x="1412" y="1245"/>
                    <a:pt x="1626" y="1055"/>
                    <a:pt x="1880" y="1055"/>
                  </a:cubicBezTo>
                  <a:close/>
                  <a:moveTo>
                    <a:pt x="1629" y="0"/>
                  </a:moveTo>
                  <a:cubicBezTo>
                    <a:pt x="1410" y="100"/>
                    <a:pt x="1192" y="196"/>
                    <a:pt x="1075" y="433"/>
                  </a:cubicBezTo>
                  <a:cubicBezTo>
                    <a:pt x="1060" y="464"/>
                    <a:pt x="984" y="477"/>
                    <a:pt x="920" y="477"/>
                  </a:cubicBezTo>
                  <a:cubicBezTo>
                    <a:pt x="905" y="477"/>
                    <a:pt x="891" y="476"/>
                    <a:pt x="878" y="475"/>
                  </a:cubicBezTo>
                  <a:cubicBezTo>
                    <a:pt x="855" y="472"/>
                    <a:pt x="832" y="471"/>
                    <a:pt x="809" y="471"/>
                  </a:cubicBezTo>
                  <a:cubicBezTo>
                    <a:pt x="347" y="471"/>
                    <a:pt x="1" y="916"/>
                    <a:pt x="148" y="1357"/>
                  </a:cubicBezTo>
                  <a:cubicBezTo>
                    <a:pt x="211" y="1546"/>
                    <a:pt x="338" y="1668"/>
                    <a:pt x="525" y="1727"/>
                  </a:cubicBezTo>
                  <a:cubicBezTo>
                    <a:pt x="591" y="1748"/>
                    <a:pt x="657" y="1764"/>
                    <a:pt x="747" y="1789"/>
                  </a:cubicBezTo>
                  <a:cubicBezTo>
                    <a:pt x="686" y="1880"/>
                    <a:pt x="626" y="1945"/>
                    <a:pt x="598" y="2021"/>
                  </a:cubicBezTo>
                  <a:cubicBezTo>
                    <a:pt x="524" y="2223"/>
                    <a:pt x="420" y="2429"/>
                    <a:pt x="411" y="2636"/>
                  </a:cubicBezTo>
                  <a:cubicBezTo>
                    <a:pt x="398" y="2950"/>
                    <a:pt x="655" y="3171"/>
                    <a:pt x="952" y="3171"/>
                  </a:cubicBezTo>
                  <a:cubicBezTo>
                    <a:pt x="1006" y="3171"/>
                    <a:pt x="1061" y="3164"/>
                    <a:pt x="1116" y="3149"/>
                  </a:cubicBezTo>
                  <a:cubicBezTo>
                    <a:pt x="1373" y="3077"/>
                    <a:pt x="1571" y="2928"/>
                    <a:pt x="1707" y="2697"/>
                  </a:cubicBezTo>
                  <a:cubicBezTo>
                    <a:pt x="1742" y="2636"/>
                    <a:pt x="1777" y="2576"/>
                    <a:pt x="1824" y="2495"/>
                  </a:cubicBezTo>
                  <a:cubicBezTo>
                    <a:pt x="1874" y="2542"/>
                    <a:pt x="1920" y="2573"/>
                    <a:pt x="1951" y="2615"/>
                  </a:cubicBezTo>
                  <a:cubicBezTo>
                    <a:pt x="2125" y="2846"/>
                    <a:pt x="2347" y="2944"/>
                    <a:pt x="2566" y="2944"/>
                  </a:cubicBezTo>
                  <a:cubicBezTo>
                    <a:pt x="2861" y="2944"/>
                    <a:pt x="3150" y="2764"/>
                    <a:pt x="3305" y="2489"/>
                  </a:cubicBezTo>
                  <a:cubicBezTo>
                    <a:pt x="3326" y="2452"/>
                    <a:pt x="3351" y="2417"/>
                    <a:pt x="3373" y="2381"/>
                  </a:cubicBezTo>
                  <a:lnTo>
                    <a:pt x="3373" y="2169"/>
                  </a:lnTo>
                  <a:cubicBezTo>
                    <a:pt x="3229" y="1974"/>
                    <a:pt x="3084" y="1779"/>
                    <a:pt x="2907" y="1543"/>
                  </a:cubicBezTo>
                  <a:cubicBezTo>
                    <a:pt x="2965" y="1496"/>
                    <a:pt x="3063" y="1436"/>
                    <a:pt x="3135" y="1354"/>
                  </a:cubicBezTo>
                  <a:cubicBezTo>
                    <a:pt x="3490" y="949"/>
                    <a:pt x="3337" y="322"/>
                    <a:pt x="2844" y="213"/>
                  </a:cubicBezTo>
                  <a:cubicBezTo>
                    <a:pt x="2812" y="206"/>
                    <a:pt x="2779" y="202"/>
                    <a:pt x="2745" y="202"/>
                  </a:cubicBezTo>
                  <a:cubicBezTo>
                    <a:pt x="2618" y="202"/>
                    <a:pt x="2481" y="245"/>
                    <a:pt x="2360" y="286"/>
                  </a:cubicBezTo>
                  <a:cubicBezTo>
                    <a:pt x="2314" y="301"/>
                    <a:pt x="2277" y="311"/>
                    <a:pt x="2243" y="311"/>
                  </a:cubicBezTo>
                  <a:cubicBezTo>
                    <a:pt x="2194" y="311"/>
                    <a:pt x="2151" y="292"/>
                    <a:pt x="2100" y="244"/>
                  </a:cubicBezTo>
                  <a:cubicBezTo>
                    <a:pt x="1998" y="150"/>
                    <a:pt x="1873" y="81"/>
                    <a:pt x="1756"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8"/>
            <p:cNvSpPr/>
            <p:nvPr/>
          </p:nvSpPr>
          <p:spPr>
            <a:xfrm>
              <a:off x="5905000" y="2249675"/>
              <a:ext cx="14500" cy="12125"/>
            </a:xfrm>
            <a:custGeom>
              <a:avLst/>
              <a:gdLst/>
              <a:ahLst/>
              <a:cxnLst/>
              <a:rect l="l" t="t" r="r" b="b"/>
              <a:pathLst>
                <a:path w="580" h="485" extrusionOk="0">
                  <a:moveTo>
                    <a:pt x="398" y="0"/>
                  </a:moveTo>
                  <a:cubicBezTo>
                    <a:pt x="157" y="6"/>
                    <a:pt x="0" y="142"/>
                    <a:pt x="7" y="282"/>
                  </a:cubicBezTo>
                  <a:cubicBezTo>
                    <a:pt x="14" y="428"/>
                    <a:pt x="113" y="485"/>
                    <a:pt x="244" y="485"/>
                  </a:cubicBezTo>
                  <a:cubicBezTo>
                    <a:pt x="246" y="485"/>
                    <a:pt x="248" y="485"/>
                    <a:pt x="250" y="485"/>
                  </a:cubicBezTo>
                  <a:cubicBezTo>
                    <a:pt x="407" y="483"/>
                    <a:pt x="580" y="325"/>
                    <a:pt x="545" y="194"/>
                  </a:cubicBezTo>
                  <a:cubicBezTo>
                    <a:pt x="522" y="107"/>
                    <a:pt x="430" y="39"/>
                    <a:pt x="398"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2">
  <p:cSld name="CUSTOM_3">
    <p:spTree>
      <p:nvGrpSpPr>
        <p:cNvPr id="1" name="Shape 478"/>
        <p:cNvGrpSpPr/>
        <p:nvPr/>
      </p:nvGrpSpPr>
      <p:grpSpPr>
        <a:xfrm>
          <a:off x="0" y="0"/>
          <a:ext cx="0" cy="0"/>
          <a:chOff x="0" y="0"/>
          <a:chExt cx="0" cy="0"/>
        </a:xfrm>
      </p:grpSpPr>
      <p:sp>
        <p:nvSpPr>
          <p:cNvPr id="479" name="Google Shape;479;p22"/>
          <p:cNvSpPr txBox="1">
            <a:spLocks noGrp="1"/>
          </p:cNvSpPr>
          <p:nvPr>
            <p:ph type="title"/>
          </p:nvPr>
        </p:nvSpPr>
        <p:spPr>
          <a:xfrm>
            <a:off x="4740164" y="2303267"/>
            <a:ext cx="3579900" cy="56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r" rtl="0">
              <a:spcBef>
                <a:spcPts val="0"/>
              </a:spcBef>
              <a:spcAft>
                <a:spcPts val="0"/>
              </a:spcAft>
              <a:buSzPts val="3600"/>
              <a:buNone/>
              <a:defRPr sz="3600"/>
            </a:lvl2pPr>
            <a:lvl3pPr lvl="2" algn="r" rtl="0">
              <a:spcBef>
                <a:spcPts val="0"/>
              </a:spcBef>
              <a:spcAft>
                <a:spcPts val="0"/>
              </a:spcAft>
              <a:buSzPts val="3600"/>
              <a:buNone/>
              <a:defRPr sz="3600"/>
            </a:lvl3pPr>
            <a:lvl4pPr lvl="3" algn="r" rtl="0">
              <a:spcBef>
                <a:spcPts val="0"/>
              </a:spcBef>
              <a:spcAft>
                <a:spcPts val="0"/>
              </a:spcAft>
              <a:buSzPts val="3600"/>
              <a:buNone/>
              <a:defRPr sz="3600"/>
            </a:lvl4pPr>
            <a:lvl5pPr lvl="4" algn="r" rtl="0">
              <a:spcBef>
                <a:spcPts val="0"/>
              </a:spcBef>
              <a:spcAft>
                <a:spcPts val="0"/>
              </a:spcAft>
              <a:buSzPts val="3600"/>
              <a:buNone/>
              <a:defRPr sz="3600"/>
            </a:lvl5pPr>
            <a:lvl6pPr lvl="5" algn="r" rtl="0">
              <a:spcBef>
                <a:spcPts val="0"/>
              </a:spcBef>
              <a:spcAft>
                <a:spcPts val="0"/>
              </a:spcAft>
              <a:buSzPts val="3600"/>
              <a:buNone/>
              <a:defRPr sz="3600"/>
            </a:lvl6pPr>
            <a:lvl7pPr lvl="6" algn="r" rtl="0">
              <a:spcBef>
                <a:spcPts val="0"/>
              </a:spcBef>
              <a:spcAft>
                <a:spcPts val="0"/>
              </a:spcAft>
              <a:buSzPts val="3600"/>
              <a:buNone/>
              <a:defRPr sz="3600"/>
            </a:lvl7pPr>
            <a:lvl8pPr lvl="7" algn="r" rtl="0">
              <a:spcBef>
                <a:spcPts val="0"/>
              </a:spcBef>
              <a:spcAft>
                <a:spcPts val="0"/>
              </a:spcAft>
              <a:buSzPts val="3600"/>
              <a:buNone/>
              <a:defRPr sz="3600"/>
            </a:lvl8pPr>
            <a:lvl9pPr lvl="8" algn="r" rtl="0">
              <a:spcBef>
                <a:spcPts val="0"/>
              </a:spcBef>
              <a:spcAft>
                <a:spcPts val="0"/>
              </a:spcAft>
              <a:buSzPts val="3600"/>
              <a:buNone/>
              <a:defRPr sz="3600"/>
            </a:lvl9pPr>
          </a:lstStyle>
          <a:p>
            <a:endParaRPr/>
          </a:p>
        </p:txBody>
      </p:sp>
      <p:sp>
        <p:nvSpPr>
          <p:cNvPr id="480" name="Google Shape;480;p22"/>
          <p:cNvSpPr txBox="1">
            <a:spLocks noGrp="1"/>
          </p:cNvSpPr>
          <p:nvPr>
            <p:ph type="subTitle" idx="1"/>
          </p:nvPr>
        </p:nvSpPr>
        <p:spPr>
          <a:xfrm>
            <a:off x="5088614" y="2901208"/>
            <a:ext cx="2883000" cy="7308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
        <p:nvSpPr>
          <p:cNvPr id="481" name="Google Shape;481;p22"/>
          <p:cNvSpPr txBox="1">
            <a:spLocks noGrp="1"/>
          </p:cNvSpPr>
          <p:nvPr>
            <p:ph type="title" idx="2" hasCustomPrompt="1"/>
          </p:nvPr>
        </p:nvSpPr>
        <p:spPr>
          <a:xfrm>
            <a:off x="4740164" y="1188218"/>
            <a:ext cx="3579900" cy="96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9600"/>
            </a:lvl1pPr>
            <a:lvl2pPr lvl="1" algn="r" rtl="0">
              <a:spcBef>
                <a:spcPts val="0"/>
              </a:spcBef>
              <a:spcAft>
                <a:spcPts val="0"/>
              </a:spcAft>
              <a:buSzPts val="12000"/>
              <a:buNone/>
              <a:defRPr sz="12000"/>
            </a:lvl2pPr>
            <a:lvl3pPr lvl="2" algn="r" rtl="0">
              <a:spcBef>
                <a:spcPts val="0"/>
              </a:spcBef>
              <a:spcAft>
                <a:spcPts val="0"/>
              </a:spcAft>
              <a:buSzPts val="12000"/>
              <a:buNone/>
              <a:defRPr sz="12000"/>
            </a:lvl3pPr>
            <a:lvl4pPr lvl="3" algn="r" rtl="0">
              <a:spcBef>
                <a:spcPts val="0"/>
              </a:spcBef>
              <a:spcAft>
                <a:spcPts val="0"/>
              </a:spcAft>
              <a:buSzPts val="12000"/>
              <a:buNone/>
              <a:defRPr sz="12000"/>
            </a:lvl4pPr>
            <a:lvl5pPr lvl="4" algn="r" rtl="0">
              <a:spcBef>
                <a:spcPts val="0"/>
              </a:spcBef>
              <a:spcAft>
                <a:spcPts val="0"/>
              </a:spcAft>
              <a:buSzPts val="12000"/>
              <a:buNone/>
              <a:defRPr sz="12000"/>
            </a:lvl5pPr>
            <a:lvl6pPr lvl="5" algn="r" rtl="0">
              <a:spcBef>
                <a:spcPts val="0"/>
              </a:spcBef>
              <a:spcAft>
                <a:spcPts val="0"/>
              </a:spcAft>
              <a:buSzPts val="12000"/>
              <a:buNone/>
              <a:defRPr sz="12000"/>
            </a:lvl6pPr>
            <a:lvl7pPr lvl="6" algn="r" rtl="0">
              <a:spcBef>
                <a:spcPts val="0"/>
              </a:spcBef>
              <a:spcAft>
                <a:spcPts val="0"/>
              </a:spcAft>
              <a:buSzPts val="12000"/>
              <a:buNone/>
              <a:defRPr sz="12000"/>
            </a:lvl7pPr>
            <a:lvl8pPr lvl="7" algn="r" rtl="0">
              <a:spcBef>
                <a:spcPts val="0"/>
              </a:spcBef>
              <a:spcAft>
                <a:spcPts val="0"/>
              </a:spcAft>
              <a:buSzPts val="12000"/>
              <a:buNone/>
              <a:defRPr sz="12000"/>
            </a:lvl8pPr>
            <a:lvl9pPr lvl="8" algn="r" rtl="0">
              <a:spcBef>
                <a:spcPts val="0"/>
              </a:spcBef>
              <a:spcAft>
                <a:spcPts val="0"/>
              </a:spcAft>
              <a:buSzPts val="12000"/>
              <a:buNone/>
              <a:defRPr sz="12000"/>
            </a:lvl9pPr>
          </a:lstStyle>
          <a:p>
            <a:r>
              <a:t>xx%</a:t>
            </a:r>
          </a:p>
        </p:txBody>
      </p:sp>
      <p:grpSp>
        <p:nvGrpSpPr>
          <p:cNvPr id="482" name="Google Shape;482;p22"/>
          <p:cNvGrpSpPr/>
          <p:nvPr/>
        </p:nvGrpSpPr>
        <p:grpSpPr>
          <a:xfrm flipH="1">
            <a:off x="-2" y="-74"/>
            <a:ext cx="9143950" cy="5144405"/>
            <a:chOff x="2530675" y="1717675"/>
            <a:chExt cx="1090825" cy="613700"/>
          </a:xfrm>
        </p:grpSpPr>
        <p:sp>
          <p:nvSpPr>
            <p:cNvPr id="483" name="Google Shape;483;p22"/>
            <p:cNvSpPr/>
            <p:nvPr/>
          </p:nvSpPr>
          <p:spPr>
            <a:xfrm>
              <a:off x="3453400" y="2156800"/>
              <a:ext cx="168100" cy="174450"/>
            </a:xfrm>
            <a:custGeom>
              <a:avLst/>
              <a:gdLst/>
              <a:ahLst/>
              <a:cxnLst/>
              <a:rect l="l" t="t" r="r" b="b"/>
              <a:pathLst>
                <a:path w="6724" h="6978" extrusionOk="0">
                  <a:moveTo>
                    <a:pt x="6200" y="0"/>
                  </a:moveTo>
                  <a:cubicBezTo>
                    <a:pt x="6032" y="0"/>
                    <a:pt x="5860" y="20"/>
                    <a:pt x="5682" y="59"/>
                  </a:cubicBezTo>
                  <a:cubicBezTo>
                    <a:pt x="4750" y="267"/>
                    <a:pt x="4112" y="832"/>
                    <a:pt x="3792" y="1725"/>
                  </a:cubicBezTo>
                  <a:cubicBezTo>
                    <a:pt x="3663" y="2086"/>
                    <a:pt x="3438" y="2358"/>
                    <a:pt x="3178" y="2618"/>
                  </a:cubicBezTo>
                  <a:cubicBezTo>
                    <a:pt x="3052" y="2743"/>
                    <a:pt x="2915" y="2860"/>
                    <a:pt x="2791" y="2987"/>
                  </a:cubicBezTo>
                  <a:cubicBezTo>
                    <a:pt x="2662" y="3116"/>
                    <a:pt x="2512" y="3207"/>
                    <a:pt x="2350" y="3286"/>
                  </a:cubicBezTo>
                  <a:cubicBezTo>
                    <a:pt x="1923" y="3494"/>
                    <a:pt x="1497" y="3705"/>
                    <a:pt x="1120" y="3999"/>
                  </a:cubicBezTo>
                  <a:cubicBezTo>
                    <a:pt x="121" y="4779"/>
                    <a:pt x="1" y="6062"/>
                    <a:pt x="446" y="6977"/>
                  </a:cubicBezTo>
                  <a:lnTo>
                    <a:pt x="6723" y="6977"/>
                  </a:lnTo>
                  <a:lnTo>
                    <a:pt x="6723" y="69"/>
                  </a:lnTo>
                  <a:cubicBezTo>
                    <a:pt x="6554" y="23"/>
                    <a:pt x="6380" y="0"/>
                    <a:pt x="62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2"/>
            <p:cNvSpPr/>
            <p:nvPr/>
          </p:nvSpPr>
          <p:spPr>
            <a:xfrm>
              <a:off x="2530675" y="1790225"/>
              <a:ext cx="160825" cy="541150"/>
            </a:xfrm>
            <a:custGeom>
              <a:avLst/>
              <a:gdLst/>
              <a:ahLst/>
              <a:cxnLst/>
              <a:rect l="l" t="t" r="r" b="b"/>
              <a:pathLst>
                <a:path w="6433" h="21646" extrusionOk="0">
                  <a:moveTo>
                    <a:pt x="1" y="0"/>
                  </a:moveTo>
                  <a:lnTo>
                    <a:pt x="1" y="21645"/>
                  </a:lnTo>
                  <a:cubicBezTo>
                    <a:pt x="105" y="21391"/>
                    <a:pt x="235" y="21155"/>
                    <a:pt x="416" y="20949"/>
                  </a:cubicBezTo>
                  <a:cubicBezTo>
                    <a:pt x="1303" y="19945"/>
                    <a:pt x="2849" y="20241"/>
                    <a:pt x="4025" y="19682"/>
                  </a:cubicBezTo>
                  <a:cubicBezTo>
                    <a:pt x="5309" y="19070"/>
                    <a:pt x="5992" y="17450"/>
                    <a:pt x="5958" y="15936"/>
                  </a:cubicBezTo>
                  <a:cubicBezTo>
                    <a:pt x="5924" y="14423"/>
                    <a:pt x="5303" y="13000"/>
                    <a:pt x="4592" y="11699"/>
                  </a:cubicBezTo>
                  <a:cubicBezTo>
                    <a:pt x="4132" y="10860"/>
                    <a:pt x="3612" y="9966"/>
                    <a:pt x="3688" y="8993"/>
                  </a:cubicBezTo>
                  <a:cubicBezTo>
                    <a:pt x="3808" y="7473"/>
                    <a:pt x="5288" y="6520"/>
                    <a:pt x="5851" y="5119"/>
                  </a:cubicBezTo>
                  <a:cubicBezTo>
                    <a:pt x="6432" y="3671"/>
                    <a:pt x="5822" y="1797"/>
                    <a:pt x="4531" y="1068"/>
                  </a:cubicBezTo>
                  <a:cubicBezTo>
                    <a:pt x="4004" y="770"/>
                    <a:pt x="3408" y="654"/>
                    <a:pt x="2822" y="542"/>
                  </a:cubicBezTo>
                  <a:cubicBezTo>
                    <a:pt x="1927" y="370"/>
                    <a:pt x="1032" y="198"/>
                    <a:pt x="138" y="26"/>
                  </a:cubicBezTo>
                  <a:cubicBezTo>
                    <a:pt x="93" y="17"/>
                    <a:pt x="46" y="9"/>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2"/>
            <p:cNvSpPr/>
            <p:nvPr/>
          </p:nvSpPr>
          <p:spPr>
            <a:xfrm>
              <a:off x="2530675" y="1717675"/>
              <a:ext cx="110801" cy="112428"/>
            </a:xfrm>
            <a:custGeom>
              <a:avLst/>
              <a:gdLst/>
              <a:ahLst/>
              <a:cxnLst/>
              <a:rect l="l" t="t" r="r" b="b"/>
              <a:pathLst>
                <a:path w="5721" h="5805" extrusionOk="0">
                  <a:moveTo>
                    <a:pt x="1" y="0"/>
                  </a:moveTo>
                  <a:lnTo>
                    <a:pt x="1" y="4965"/>
                  </a:lnTo>
                  <a:cubicBezTo>
                    <a:pt x="4" y="4972"/>
                    <a:pt x="9" y="4979"/>
                    <a:pt x="13" y="4986"/>
                  </a:cubicBezTo>
                  <a:cubicBezTo>
                    <a:pt x="235" y="5370"/>
                    <a:pt x="561" y="5804"/>
                    <a:pt x="984" y="5804"/>
                  </a:cubicBezTo>
                  <a:cubicBezTo>
                    <a:pt x="1016" y="5804"/>
                    <a:pt x="1049" y="5802"/>
                    <a:pt x="1082" y="5797"/>
                  </a:cubicBezTo>
                  <a:cubicBezTo>
                    <a:pt x="1640" y="5710"/>
                    <a:pt x="1777" y="4931"/>
                    <a:pt x="1562" y="4408"/>
                  </a:cubicBezTo>
                  <a:cubicBezTo>
                    <a:pt x="1347" y="3886"/>
                    <a:pt x="927" y="3443"/>
                    <a:pt x="841" y="2885"/>
                  </a:cubicBezTo>
                  <a:cubicBezTo>
                    <a:pt x="784" y="2524"/>
                    <a:pt x="991" y="2062"/>
                    <a:pt x="1343" y="2062"/>
                  </a:cubicBezTo>
                  <a:cubicBezTo>
                    <a:pt x="1357" y="2062"/>
                    <a:pt x="1371" y="2063"/>
                    <a:pt x="1385" y="2064"/>
                  </a:cubicBezTo>
                  <a:cubicBezTo>
                    <a:pt x="1636" y="2090"/>
                    <a:pt x="1800" y="2330"/>
                    <a:pt x="1942" y="2539"/>
                  </a:cubicBezTo>
                  <a:cubicBezTo>
                    <a:pt x="2343" y="3131"/>
                    <a:pt x="2847" y="3654"/>
                    <a:pt x="3424" y="4078"/>
                  </a:cubicBezTo>
                  <a:cubicBezTo>
                    <a:pt x="3617" y="4220"/>
                    <a:pt x="3852" y="4354"/>
                    <a:pt x="4081" y="4354"/>
                  </a:cubicBezTo>
                  <a:cubicBezTo>
                    <a:pt x="4148" y="4354"/>
                    <a:pt x="4215" y="4343"/>
                    <a:pt x="4281" y="4316"/>
                  </a:cubicBezTo>
                  <a:cubicBezTo>
                    <a:pt x="4725" y="4134"/>
                    <a:pt x="4670" y="3484"/>
                    <a:pt x="4472" y="3046"/>
                  </a:cubicBezTo>
                  <a:cubicBezTo>
                    <a:pt x="4215" y="2475"/>
                    <a:pt x="3847" y="1954"/>
                    <a:pt x="3396" y="1518"/>
                  </a:cubicBezTo>
                  <a:cubicBezTo>
                    <a:pt x="3220" y="1349"/>
                    <a:pt x="3015" y="1146"/>
                    <a:pt x="3056" y="905"/>
                  </a:cubicBezTo>
                  <a:cubicBezTo>
                    <a:pt x="3093" y="689"/>
                    <a:pt x="3290" y="598"/>
                    <a:pt x="3514" y="598"/>
                  </a:cubicBezTo>
                  <a:cubicBezTo>
                    <a:pt x="3691" y="598"/>
                    <a:pt x="3886" y="656"/>
                    <a:pt x="4028" y="756"/>
                  </a:cubicBezTo>
                  <a:cubicBezTo>
                    <a:pt x="4338" y="974"/>
                    <a:pt x="4624" y="1309"/>
                    <a:pt x="4996" y="1309"/>
                  </a:cubicBezTo>
                  <a:cubicBezTo>
                    <a:pt x="5009" y="1309"/>
                    <a:pt x="5023" y="1309"/>
                    <a:pt x="5036" y="1308"/>
                  </a:cubicBezTo>
                  <a:cubicBezTo>
                    <a:pt x="5342" y="1288"/>
                    <a:pt x="5590" y="1019"/>
                    <a:pt x="5663" y="722"/>
                  </a:cubicBezTo>
                  <a:cubicBezTo>
                    <a:pt x="5721" y="484"/>
                    <a:pt x="5686" y="234"/>
                    <a:pt x="560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6" name="Google Shape;486;p22"/>
          <p:cNvSpPr/>
          <p:nvPr/>
        </p:nvSpPr>
        <p:spPr>
          <a:xfrm flipH="1">
            <a:off x="-1" y="-9599"/>
            <a:ext cx="1192588" cy="1157480"/>
          </a:xfrm>
          <a:custGeom>
            <a:avLst/>
            <a:gdLst/>
            <a:ahLst/>
            <a:cxnLst/>
            <a:rect l="l" t="t" r="r" b="b"/>
            <a:pathLst>
              <a:path w="6253" h="6069" extrusionOk="0">
                <a:moveTo>
                  <a:pt x="724" y="0"/>
                </a:moveTo>
                <a:cubicBezTo>
                  <a:pt x="735" y="38"/>
                  <a:pt x="751" y="78"/>
                  <a:pt x="774" y="117"/>
                </a:cubicBezTo>
                <a:cubicBezTo>
                  <a:pt x="835" y="223"/>
                  <a:pt x="921" y="305"/>
                  <a:pt x="1020" y="375"/>
                </a:cubicBezTo>
                <a:cubicBezTo>
                  <a:pt x="1231" y="527"/>
                  <a:pt x="1465" y="637"/>
                  <a:pt x="1709" y="720"/>
                </a:cubicBezTo>
                <a:cubicBezTo>
                  <a:pt x="2067" y="842"/>
                  <a:pt x="2431" y="942"/>
                  <a:pt x="2796" y="1038"/>
                </a:cubicBezTo>
                <a:cubicBezTo>
                  <a:pt x="2942" y="1077"/>
                  <a:pt x="3089" y="1112"/>
                  <a:pt x="3223" y="1187"/>
                </a:cubicBezTo>
                <a:cubicBezTo>
                  <a:pt x="3324" y="1243"/>
                  <a:pt x="3329" y="1300"/>
                  <a:pt x="3234" y="1363"/>
                </a:cubicBezTo>
                <a:cubicBezTo>
                  <a:pt x="3130" y="1432"/>
                  <a:pt x="3014" y="1476"/>
                  <a:pt x="2890" y="1497"/>
                </a:cubicBezTo>
                <a:cubicBezTo>
                  <a:pt x="2693" y="1532"/>
                  <a:pt x="2495" y="1552"/>
                  <a:pt x="2294" y="1556"/>
                </a:cubicBezTo>
                <a:cubicBezTo>
                  <a:pt x="2010" y="1560"/>
                  <a:pt x="1727" y="1552"/>
                  <a:pt x="1443" y="1571"/>
                </a:cubicBezTo>
                <a:cubicBezTo>
                  <a:pt x="1229" y="1585"/>
                  <a:pt x="1020" y="1621"/>
                  <a:pt x="819" y="1697"/>
                </a:cubicBezTo>
                <a:cubicBezTo>
                  <a:pt x="703" y="1740"/>
                  <a:pt x="589" y="1790"/>
                  <a:pt x="469" y="1822"/>
                </a:cubicBezTo>
                <a:cubicBezTo>
                  <a:pt x="321" y="1862"/>
                  <a:pt x="210" y="1951"/>
                  <a:pt x="109" y="2058"/>
                </a:cubicBezTo>
                <a:cubicBezTo>
                  <a:pt x="0" y="2173"/>
                  <a:pt x="6" y="2299"/>
                  <a:pt x="122" y="2407"/>
                </a:cubicBezTo>
                <a:cubicBezTo>
                  <a:pt x="154" y="2437"/>
                  <a:pt x="192" y="2461"/>
                  <a:pt x="230" y="2485"/>
                </a:cubicBezTo>
                <a:cubicBezTo>
                  <a:pt x="372" y="2572"/>
                  <a:pt x="533" y="2610"/>
                  <a:pt x="694" y="2645"/>
                </a:cubicBezTo>
                <a:cubicBezTo>
                  <a:pt x="994" y="2710"/>
                  <a:pt x="1297" y="2735"/>
                  <a:pt x="1603" y="2735"/>
                </a:cubicBezTo>
                <a:cubicBezTo>
                  <a:pt x="1675" y="2735"/>
                  <a:pt x="1747" y="2734"/>
                  <a:pt x="1819" y="2731"/>
                </a:cubicBezTo>
                <a:cubicBezTo>
                  <a:pt x="1991" y="2725"/>
                  <a:pt x="2164" y="2723"/>
                  <a:pt x="2356" y="2719"/>
                </a:cubicBezTo>
                <a:lnTo>
                  <a:pt x="2356" y="2719"/>
                </a:lnTo>
                <a:cubicBezTo>
                  <a:pt x="2332" y="2817"/>
                  <a:pt x="2273" y="2867"/>
                  <a:pt x="2227" y="2923"/>
                </a:cubicBezTo>
                <a:cubicBezTo>
                  <a:pt x="1995" y="3212"/>
                  <a:pt x="1740" y="3483"/>
                  <a:pt x="1493" y="3758"/>
                </a:cubicBezTo>
                <a:cubicBezTo>
                  <a:pt x="1200" y="4084"/>
                  <a:pt x="976" y="4450"/>
                  <a:pt x="825" y="4859"/>
                </a:cubicBezTo>
                <a:cubicBezTo>
                  <a:pt x="783" y="4971"/>
                  <a:pt x="751" y="5086"/>
                  <a:pt x="742" y="5206"/>
                </a:cubicBezTo>
                <a:cubicBezTo>
                  <a:pt x="727" y="5415"/>
                  <a:pt x="840" y="5536"/>
                  <a:pt x="1044" y="5536"/>
                </a:cubicBezTo>
                <a:cubicBezTo>
                  <a:pt x="1053" y="5536"/>
                  <a:pt x="1062" y="5536"/>
                  <a:pt x="1072" y="5536"/>
                </a:cubicBezTo>
                <a:cubicBezTo>
                  <a:pt x="1190" y="5530"/>
                  <a:pt x="1295" y="5485"/>
                  <a:pt x="1397" y="5431"/>
                </a:cubicBezTo>
                <a:cubicBezTo>
                  <a:pt x="2176" y="5020"/>
                  <a:pt x="2785" y="4418"/>
                  <a:pt x="3309" y="3726"/>
                </a:cubicBezTo>
                <a:cubicBezTo>
                  <a:pt x="3397" y="3610"/>
                  <a:pt x="3473" y="3486"/>
                  <a:pt x="3571" y="3377"/>
                </a:cubicBezTo>
                <a:cubicBezTo>
                  <a:pt x="3616" y="3328"/>
                  <a:pt x="3663" y="3282"/>
                  <a:pt x="3712" y="3238"/>
                </a:cubicBezTo>
                <a:cubicBezTo>
                  <a:pt x="3731" y="3220"/>
                  <a:pt x="3753" y="3199"/>
                  <a:pt x="3779" y="3199"/>
                </a:cubicBezTo>
                <a:cubicBezTo>
                  <a:pt x="3788" y="3199"/>
                  <a:pt x="3796" y="3201"/>
                  <a:pt x="3805" y="3205"/>
                </a:cubicBezTo>
                <a:cubicBezTo>
                  <a:pt x="3837" y="3221"/>
                  <a:pt x="3834" y="3258"/>
                  <a:pt x="3837" y="3287"/>
                </a:cubicBezTo>
                <a:cubicBezTo>
                  <a:pt x="3846" y="3385"/>
                  <a:pt x="3837" y="3482"/>
                  <a:pt x="3824" y="3578"/>
                </a:cubicBezTo>
                <a:cubicBezTo>
                  <a:pt x="3786" y="3844"/>
                  <a:pt x="3746" y="4111"/>
                  <a:pt x="3709" y="4377"/>
                </a:cubicBezTo>
                <a:cubicBezTo>
                  <a:pt x="3659" y="4755"/>
                  <a:pt x="3657" y="5133"/>
                  <a:pt x="3713" y="5512"/>
                </a:cubicBezTo>
                <a:cubicBezTo>
                  <a:pt x="3736" y="5668"/>
                  <a:pt x="3797" y="5811"/>
                  <a:pt x="3894" y="5935"/>
                </a:cubicBezTo>
                <a:cubicBezTo>
                  <a:pt x="3966" y="6024"/>
                  <a:pt x="4052" y="6068"/>
                  <a:pt x="4141" y="6068"/>
                </a:cubicBezTo>
                <a:cubicBezTo>
                  <a:pt x="4219" y="6068"/>
                  <a:pt x="4297" y="6035"/>
                  <a:pt x="4369" y="5967"/>
                </a:cubicBezTo>
                <a:cubicBezTo>
                  <a:pt x="4440" y="5900"/>
                  <a:pt x="4490" y="5816"/>
                  <a:pt x="4531" y="5728"/>
                </a:cubicBezTo>
                <a:cubicBezTo>
                  <a:pt x="4639" y="5490"/>
                  <a:pt x="4713" y="5241"/>
                  <a:pt x="4781" y="4989"/>
                </a:cubicBezTo>
                <a:cubicBezTo>
                  <a:pt x="4914" y="4491"/>
                  <a:pt x="5009" y="3984"/>
                  <a:pt x="5068" y="3471"/>
                </a:cubicBezTo>
                <a:cubicBezTo>
                  <a:pt x="5092" y="3260"/>
                  <a:pt x="5132" y="3052"/>
                  <a:pt x="5224" y="2858"/>
                </a:cubicBezTo>
                <a:cubicBezTo>
                  <a:pt x="5250" y="2803"/>
                  <a:pt x="5276" y="2731"/>
                  <a:pt x="5344" y="2729"/>
                </a:cubicBezTo>
                <a:cubicBezTo>
                  <a:pt x="5344" y="2729"/>
                  <a:pt x="5345" y="2729"/>
                  <a:pt x="5345" y="2729"/>
                </a:cubicBezTo>
                <a:cubicBezTo>
                  <a:pt x="5416" y="2729"/>
                  <a:pt x="5436" y="2806"/>
                  <a:pt x="5464" y="2859"/>
                </a:cubicBezTo>
                <a:cubicBezTo>
                  <a:pt x="5527" y="2983"/>
                  <a:pt x="5546" y="3119"/>
                  <a:pt x="5568" y="3254"/>
                </a:cubicBezTo>
                <a:cubicBezTo>
                  <a:pt x="5622" y="3568"/>
                  <a:pt x="5674" y="3882"/>
                  <a:pt x="5730" y="4195"/>
                </a:cubicBezTo>
                <a:cubicBezTo>
                  <a:pt x="5753" y="4331"/>
                  <a:pt x="5794" y="4463"/>
                  <a:pt x="5877" y="4576"/>
                </a:cubicBezTo>
                <a:cubicBezTo>
                  <a:pt x="5960" y="4693"/>
                  <a:pt x="6073" y="4759"/>
                  <a:pt x="6210" y="4759"/>
                </a:cubicBezTo>
                <a:cubicBezTo>
                  <a:pt x="6224" y="4759"/>
                  <a:pt x="6238" y="4758"/>
                  <a:pt x="6253" y="4757"/>
                </a:cubicBezTo>
                <a:lnTo>
                  <a:pt x="6253" y="0"/>
                </a:lnTo>
                <a:lnTo>
                  <a:pt x="4177" y="0"/>
                </a:lnTo>
                <a:cubicBezTo>
                  <a:pt x="4245" y="51"/>
                  <a:pt x="4307" y="108"/>
                  <a:pt x="4363" y="176"/>
                </a:cubicBezTo>
                <a:cubicBezTo>
                  <a:pt x="4338" y="200"/>
                  <a:pt x="4312" y="201"/>
                  <a:pt x="4287" y="201"/>
                </a:cubicBezTo>
                <a:cubicBezTo>
                  <a:pt x="4285" y="201"/>
                  <a:pt x="4283" y="201"/>
                  <a:pt x="4280" y="201"/>
                </a:cubicBezTo>
                <a:cubicBezTo>
                  <a:pt x="4277" y="201"/>
                  <a:pt x="4273" y="201"/>
                  <a:pt x="4270" y="201"/>
                </a:cubicBezTo>
                <a:cubicBezTo>
                  <a:pt x="4264" y="201"/>
                  <a:pt x="4258" y="201"/>
                  <a:pt x="4252" y="201"/>
                </a:cubicBezTo>
                <a:cubicBezTo>
                  <a:pt x="4103" y="201"/>
                  <a:pt x="3954" y="190"/>
                  <a:pt x="3807" y="155"/>
                </a:cubicBezTo>
                <a:cubicBezTo>
                  <a:pt x="3645" y="116"/>
                  <a:pt x="3487" y="61"/>
                  <a:pt x="3331"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2"/>
              </a:buClr>
              <a:buSzPts val="2800"/>
              <a:buFont typeface="Abril Fatface"/>
              <a:buNone/>
              <a:defRPr sz="2800">
                <a:solidFill>
                  <a:schemeClr val="dk2"/>
                </a:solidFill>
                <a:latin typeface="Abril Fatface"/>
                <a:ea typeface="Abril Fatface"/>
                <a:cs typeface="Abril Fatface"/>
                <a:sym typeface="Abril Fatface"/>
              </a:defRPr>
            </a:lvl1pPr>
            <a:lvl2pPr lvl="1">
              <a:spcBef>
                <a:spcPts val="0"/>
              </a:spcBef>
              <a:spcAft>
                <a:spcPts val="0"/>
              </a:spcAft>
              <a:buClr>
                <a:schemeClr val="dk2"/>
              </a:buClr>
              <a:buSzPts val="2800"/>
              <a:buNone/>
              <a:defRPr sz="2800">
                <a:solidFill>
                  <a:schemeClr val="dk2"/>
                </a:solidFill>
              </a:defRPr>
            </a:lvl2pPr>
            <a:lvl3pPr lvl="2">
              <a:spcBef>
                <a:spcPts val="0"/>
              </a:spcBef>
              <a:spcAft>
                <a:spcPts val="0"/>
              </a:spcAft>
              <a:buClr>
                <a:schemeClr val="dk2"/>
              </a:buClr>
              <a:buSzPts val="2800"/>
              <a:buNone/>
              <a:defRPr sz="2800">
                <a:solidFill>
                  <a:schemeClr val="dk2"/>
                </a:solidFill>
              </a:defRPr>
            </a:lvl3pPr>
            <a:lvl4pPr lvl="3">
              <a:spcBef>
                <a:spcPts val="0"/>
              </a:spcBef>
              <a:spcAft>
                <a:spcPts val="0"/>
              </a:spcAft>
              <a:buClr>
                <a:schemeClr val="dk2"/>
              </a:buClr>
              <a:buSzPts val="2800"/>
              <a:buNone/>
              <a:defRPr sz="2800">
                <a:solidFill>
                  <a:schemeClr val="dk2"/>
                </a:solidFill>
              </a:defRPr>
            </a:lvl4pPr>
            <a:lvl5pPr lvl="4">
              <a:spcBef>
                <a:spcPts val="0"/>
              </a:spcBef>
              <a:spcAft>
                <a:spcPts val="0"/>
              </a:spcAft>
              <a:buClr>
                <a:schemeClr val="dk2"/>
              </a:buClr>
              <a:buSzPts val="2800"/>
              <a:buNone/>
              <a:defRPr sz="2800">
                <a:solidFill>
                  <a:schemeClr val="dk2"/>
                </a:solidFill>
              </a:defRPr>
            </a:lvl5pPr>
            <a:lvl6pPr lvl="5">
              <a:spcBef>
                <a:spcPts val="0"/>
              </a:spcBef>
              <a:spcAft>
                <a:spcPts val="0"/>
              </a:spcAft>
              <a:buClr>
                <a:schemeClr val="dk2"/>
              </a:buClr>
              <a:buSzPts val="2800"/>
              <a:buNone/>
              <a:defRPr sz="2800">
                <a:solidFill>
                  <a:schemeClr val="dk2"/>
                </a:solidFill>
              </a:defRPr>
            </a:lvl6pPr>
            <a:lvl7pPr lvl="6">
              <a:spcBef>
                <a:spcPts val="0"/>
              </a:spcBef>
              <a:spcAft>
                <a:spcPts val="0"/>
              </a:spcAft>
              <a:buClr>
                <a:schemeClr val="dk2"/>
              </a:buClr>
              <a:buSzPts val="2800"/>
              <a:buNone/>
              <a:defRPr sz="2800">
                <a:solidFill>
                  <a:schemeClr val="dk2"/>
                </a:solidFill>
              </a:defRPr>
            </a:lvl7pPr>
            <a:lvl8pPr lvl="7">
              <a:spcBef>
                <a:spcPts val="0"/>
              </a:spcBef>
              <a:spcAft>
                <a:spcPts val="0"/>
              </a:spcAft>
              <a:buClr>
                <a:schemeClr val="dk2"/>
              </a:buClr>
              <a:buSzPts val="2800"/>
              <a:buNone/>
              <a:defRPr sz="2800">
                <a:solidFill>
                  <a:schemeClr val="dk2"/>
                </a:solidFill>
              </a:defRPr>
            </a:lvl8pPr>
            <a:lvl9pPr lvl="8">
              <a:spcBef>
                <a:spcPts val="0"/>
              </a:spcBef>
              <a:spcAft>
                <a:spcPts val="0"/>
              </a:spcAft>
              <a:buClr>
                <a:schemeClr val="dk2"/>
              </a:buClr>
              <a:buSzPts val="2800"/>
              <a:buNone/>
              <a:defRPr sz="2800">
                <a:solidFill>
                  <a:schemeClr val="dk2"/>
                </a:solidFill>
              </a:defRPr>
            </a:lvl9pPr>
          </a:lstStyle>
          <a:p>
            <a:endParaRPr/>
          </a:p>
        </p:txBody>
      </p:sp>
      <p:sp>
        <p:nvSpPr>
          <p:cNvPr id="7" name="Google Shape;7;p1"/>
          <p:cNvSpPr txBox="1">
            <a:spLocks noGrp="1"/>
          </p:cNvSpPr>
          <p:nvPr>
            <p:ph type="body" idx="1"/>
          </p:nvPr>
        </p:nvSpPr>
        <p:spPr>
          <a:xfrm>
            <a:off x="713250" y="1152475"/>
            <a:ext cx="7717500" cy="34164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chemeClr val="lt2"/>
              </a:buClr>
              <a:buSzPts val="1600"/>
              <a:buFont typeface="Lato"/>
              <a:buChar char="●"/>
              <a:defRPr sz="1600">
                <a:solidFill>
                  <a:schemeClr val="lt2"/>
                </a:solidFill>
                <a:latin typeface="Lato"/>
                <a:ea typeface="Lato"/>
                <a:cs typeface="Lato"/>
                <a:sym typeface="Lato"/>
              </a:defRPr>
            </a:lvl1pPr>
            <a:lvl2pPr marL="914400" lvl="1" indent="-317500">
              <a:lnSpc>
                <a:spcPct val="115000"/>
              </a:lnSpc>
              <a:spcBef>
                <a:spcPts val="1600"/>
              </a:spcBef>
              <a:spcAft>
                <a:spcPts val="0"/>
              </a:spcAft>
              <a:buClr>
                <a:schemeClr val="lt2"/>
              </a:buClr>
              <a:buSzPts val="1400"/>
              <a:buFont typeface="Lato"/>
              <a:buChar char="○"/>
              <a:defRPr>
                <a:solidFill>
                  <a:schemeClr val="lt2"/>
                </a:solidFill>
                <a:latin typeface="Lato"/>
                <a:ea typeface="Lato"/>
                <a:cs typeface="Lato"/>
                <a:sym typeface="Lato"/>
              </a:defRPr>
            </a:lvl2pPr>
            <a:lvl3pPr marL="1371600" lvl="2" indent="-317500">
              <a:lnSpc>
                <a:spcPct val="115000"/>
              </a:lnSpc>
              <a:spcBef>
                <a:spcPts val="1600"/>
              </a:spcBef>
              <a:spcAft>
                <a:spcPts val="0"/>
              </a:spcAft>
              <a:buClr>
                <a:schemeClr val="lt2"/>
              </a:buClr>
              <a:buSzPts val="1400"/>
              <a:buFont typeface="Lato"/>
              <a:buChar char="■"/>
              <a:defRPr>
                <a:solidFill>
                  <a:schemeClr val="lt2"/>
                </a:solidFill>
                <a:latin typeface="Lato"/>
                <a:ea typeface="Lato"/>
                <a:cs typeface="Lato"/>
                <a:sym typeface="Lato"/>
              </a:defRPr>
            </a:lvl3pPr>
            <a:lvl4pPr marL="1828800" lvl="3" indent="-317500">
              <a:lnSpc>
                <a:spcPct val="115000"/>
              </a:lnSpc>
              <a:spcBef>
                <a:spcPts val="1600"/>
              </a:spcBef>
              <a:spcAft>
                <a:spcPts val="0"/>
              </a:spcAft>
              <a:buClr>
                <a:schemeClr val="lt2"/>
              </a:buClr>
              <a:buSzPts val="1400"/>
              <a:buFont typeface="Lato"/>
              <a:buChar char="●"/>
              <a:defRPr>
                <a:solidFill>
                  <a:schemeClr val="lt2"/>
                </a:solidFill>
                <a:latin typeface="Lato"/>
                <a:ea typeface="Lato"/>
                <a:cs typeface="Lato"/>
                <a:sym typeface="Lato"/>
              </a:defRPr>
            </a:lvl4pPr>
            <a:lvl5pPr marL="2286000" lvl="4" indent="-317500">
              <a:lnSpc>
                <a:spcPct val="115000"/>
              </a:lnSpc>
              <a:spcBef>
                <a:spcPts val="1600"/>
              </a:spcBef>
              <a:spcAft>
                <a:spcPts val="0"/>
              </a:spcAft>
              <a:buClr>
                <a:schemeClr val="lt2"/>
              </a:buClr>
              <a:buSzPts val="1400"/>
              <a:buFont typeface="Lato"/>
              <a:buChar char="○"/>
              <a:defRPr>
                <a:solidFill>
                  <a:schemeClr val="lt2"/>
                </a:solidFill>
                <a:latin typeface="Lato"/>
                <a:ea typeface="Lato"/>
                <a:cs typeface="Lato"/>
                <a:sym typeface="Lato"/>
              </a:defRPr>
            </a:lvl5pPr>
            <a:lvl6pPr marL="2743200" lvl="5" indent="-317500">
              <a:lnSpc>
                <a:spcPct val="115000"/>
              </a:lnSpc>
              <a:spcBef>
                <a:spcPts val="1600"/>
              </a:spcBef>
              <a:spcAft>
                <a:spcPts val="0"/>
              </a:spcAft>
              <a:buClr>
                <a:schemeClr val="lt2"/>
              </a:buClr>
              <a:buSzPts val="1400"/>
              <a:buFont typeface="Lato"/>
              <a:buChar char="■"/>
              <a:defRPr>
                <a:solidFill>
                  <a:schemeClr val="lt2"/>
                </a:solidFill>
                <a:latin typeface="Lato"/>
                <a:ea typeface="Lato"/>
                <a:cs typeface="Lato"/>
                <a:sym typeface="Lato"/>
              </a:defRPr>
            </a:lvl6pPr>
            <a:lvl7pPr marL="3200400" lvl="6" indent="-317500">
              <a:lnSpc>
                <a:spcPct val="115000"/>
              </a:lnSpc>
              <a:spcBef>
                <a:spcPts val="1600"/>
              </a:spcBef>
              <a:spcAft>
                <a:spcPts val="0"/>
              </a:spcAft>
              <a:buClr>
                <a:schemeClr val="lt2"/>
              </a:buClr>
              <a:buSzPts val="1400"/>
              <a:buFont typeface="Lato"/>
              <a:buChar char="●"/>
              <a:defRPr>
                <a:solidFill>
                  <a:schemeClr val="lt2"/>
                </a:solidFill>
                <a:latin typeface="Lato"/>
                <a:ea typeface="Lato"/>
                <a:cs typeface="Lato"/>
                <a:sym typeface="Lato"/>
              </a:defRPr>
            </a:lvl7pPr>
            <a:lvl8pPr marL="3657600" lvl="7" indent="-317500">
              <a:lnSpc>
                <a:spcPct val="115000"/>
              </a:lnSpc>
              <a:spcBef>
                <a:spcPts val="1600"/>
              </a:spcBef>
              <a:spcAft>
                <a:spcPts val="0"/>
              </a:spcAft>
              <a:buClr>
                <a:schemeClr val="lt2"/>
              </a:buClr>
              <a:buSzPts val="1400"/>
              <a:buFont typeface="Lato"/>
              <a:buChar char="○"/>
              <a:defRPr>
                <a:solidFill>
                  <a:schemeClr val="lt2"/>
                </a:solidFill>
                <a:latin typeface="Lato"/>
                <a:ea typeface="Lato"/>
                <a:cs typeface="Lato"/>
                <a:sym typeface="Lato"/>
              </a:defRPr>
            </a:lvl8pPr>
            <a:lvl9pPr marL="4114800" lvl="8" indent="-317500">
              <a:lnSpc>
                <a:spcPct val="115000"/>
              </a:lnSpc>
              <a:spcBef>
                <a:spcPts val="1600"/>
              </a:spcBef>
              <a:spcAft>
                <a:spcPts val="1600"/>
              </a:spcAft>
              <a:buClr>
                <a:schemeClr val="lt2"/>
              </a:buClr>
              <a:buSzPts val="1400"/>
              <a:buFont typeface="Lato"/>
              <a:buChar char="■"/>
              <a:defRPr>
                <a:solidFill>
                  <a:schemeClr val="lt2"/>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4" r:id="rId5"/>
    <p:sldLayoutId id="2147483655" r:id="rId6"/>
    <p:sldLayoutId id="2147483658" r:id="rId7"/>
    <p:sldLayoutId id="2147483664" r:id="rId8"/>
    <p:sldLayoutId id="2147483668" r:id="rId9"/>
    <p:sldLayoutId id="2147483671" r:id="rId10"/>
    <p:sldLayoutId id="2147483673" r:id="rId11"/>
    <p:sldLayoutId id="2147483674"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audio" Target="NULL" TargetMode="External"/><Relationship Id="rId7" Type="http://schemas.openxmlformats.org/officeDocument/2006/relationships/image" Target="../media/image1.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microsoft.com/office/2007/relationships/media" Target="../media/media2.mp3"/><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microsoft.com/office/2007/relationships/media" Target="../media/media8.mp3"/><Relationship Id="rId7" Type="http://schemas.openxmlformats.org/officeDocument/2006/relationships/image" Target="../media/image4.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notesSlide" Target="../notesSlides/notesSlide10.xml"/><Relationship Id="rId5" Type="http://schemas.openxmlformats.org/officeDocument/2006/relationships/slideLayout" Target="../slideLayouts/slideLayout9.xml"/><Relationship Id="rId4" Type="http://schemas.openxmlformats.org/officeDocument/2006/relationships/audio" Target="../media/media8.mp3"/></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3" Type="http://schemas.microsoft.com/office/2007/relationships/media" Target="../media/media9.mp3"/><Relationship Id="rId7" Type="http://schemas.openxmlformats.org/officeDocument/2006/relationships/image" Target="../media/image4.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notesSlide" Target="../notesSlides/notesSlide11.xml"/><Relationship Id="rId5" Type="http://schemas.openxmlformats.org/officeDocument/2006/relationships/slideLayout" Target="../slideLayouts/slideLayout4.xml"/><Relationship Id="rId4" Type="http://schemas.openxmlformats.org/officeDocument/2006/relationships/audio" Target="../media/media9.mp3"/></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mp4"/><Relationship Id="rId1" Type="http://schemas.openxmlformats.org/officeDocument/2006/relationships/video" Target="NULL" TargetMode="External"/><Relationship Id="rId5" Type="http://schemas.openxmlformats.org/officeDocument/2006/relationships/image" Target="../media/image10.png"/><Relationship Id="rId4"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1.xml"/><Relationship Id="rId13" Type="http://schemas.openxmlformats.org/officeDocument/2006/relationships/image" Target="../media/image3.png"/><Relationship Id="rId3" Type="http://schemas.openxmlformats.org/officeDocument/2006/relationships/audio" Target="NULL" TargetMode="External"/><Relationship Id="rId7" Type="http://schemas.openxmlformats.org/officeDocument/2006/relationships/diagramData" Target="../diagrams/data1.xml"/><Relationship Id="rId12" Type="http://schemas.openxmlformats.org/officeDocument/2006/relationships/image" Target="../media/image4.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notesSlide" Target="../notesSlides/notesSlide2.xml"/><Relationship Id="rId11" Type="http://schemas.microsoft.com/office/2007/relationships/diagramDrawing" Target="../diagrams/drawing1.xml"/><Relationship Id="rId5" Type="http://schemas.openxmlformats.org/officeDocument/2006/relationships/slideLayout" Target="../slideLayouts/slideLayout3.xml"/><Relationship Id="rId10" Type="http://schemas.openxmlformats.org/officeDocument/2006/relationships/diagramColors" Target="../diagrams/colors1.xml"/><Relationship Id="rId4" Type="http://schemas.microsoft.com/office/2007/relationships/media" Target="../media/media2.mp3"/><Relationship Id="rId9"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audio" Target="NULL" TargetMode="External"/><Relationship Id="rId7" Type="http://schemas.openxmlformats.org/officeDocument/2006/relationships/image" Target="../media/image5.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notesSlide" Target="../notesSlides/notesSlide3.xml"/><Relationship Id="rId5" Type="http://schemas.openxmlformats.org/officeDocument/2006/relationships/slideLayout" Target="../slideLayouts/slideLayout6.xml"/><Relationship Id="rId4" Type="http://schemas.microsoft.com/office/2007/relationships/media" Target="../media/media2.mp3"/><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NULL" TargetMode="External"/><Relationship Id="rId7" Type="http://schemas.openxmlformats.org/officeDocument/2006/relationships/image" Target="../media/image1.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notesSlide" Target="../notesSlides/notesSlide4.xml"/><Relationship Id="rId5" Type="http://schemas.openxmlformats.org/officeDocument/2006/relationships/slideLayout" Target="../slideLayouts/slideLayout10.xml"/><Relationship Id="rId4" Type="http://schemas.microsoft.com/office/2007/relationships/media" Target="../media/media2.mp3"/></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image" Target="../media/image3.png"/><Relationship Id="rId3" Type="http://schemas.microsoft.com/office/2007/relationships/media" Target="../media/media3.mp3"/><Relationship Id="rId7" Type="http://schemas.openxmlformats.org/officeDocument/2006/relationships/diagramData" Target="../diagrams/data2.xml"/><Relationship Id="rId12" Type="http://schemas.openxmlformats.org/officeDocument/2006/relationships/image" Target="../media/image4.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notesSlide" Target="../notesSlides/notesSlide5.xml"/><Relationship Id="rId11" Type="http://schemas.microsoft.com/office/2007/relationships/diagramDrawing" Target="../diagrams/drawing2.xml"/><Relationship Id="rId5" Type="http://schemas.openxmlformats.org/officeDocument/2006/relationships/slideLayout" Target="../slideLayouts/slideLayout2.xml"/><Relationship Id="rId10" Type="http://schemas.openxmlformats.org/officeDocument/2006/relationships/diagramColors" Target="../diagrams/colors2.xml"/><Relationship Id="rId4" Type="http://schemas.openxmlformats.org/officeDocument/2006/relationships/audio" Target="../media/media3.mp3"/><Relationship Id="rId9"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microsoft.com/office/2007/relationships/media" Target="../media/media4.mp3"/><Relationship Id="rId7" Type="http://schemas.openxmlformats.org/officeDocument/2006/relationships/image" Target="../media/image5.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notesSlide" Target="../notesSlides/notesSlide6.xml"/><Relationship Id="rId5" Type="http://schemas.openxmlformats.org/officeDocument/2006/relationships/slideLayout" Target="../slideLayouts/slideLayout9.xml"/><Relationship Id="rId4" Type="http://schemas.openxmlformats.org/officeDocument/2006/relationships/audio" Target="../media/media4.mp3"/></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microsoft.com/office/2007/relationships/media" Target="../media/media5.mp3"/><Relationship Id="rId7" Type="http://schemas.openxmlformats.org/officeDocument/2006/relationships/image" Target="../media/image1.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notesSlide" Target="../notesSlides/notesSlide7.xml"/><Relationship Id="rId5" Type="http://schemas.openxmlformats.org/officeDocument/2006/relationships/slideLayout" Target="../slideLayouts/slideLayout8.xml"/><Relationship Id="rId4" Type="http://schemas.openxmlformats.org/officeDocument/2006/relationships/audio" Target="../media/media5.mp3"/></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3.xml"/><Relationship Id="rId13"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diagramLayout" Target="../diagrams/layout3.xml"/><Relationship Id="rId12" Type="http://schemas.openxmlformats.org/officeDocument/2006/relationships/image" Target="../media/image9.jpg"/><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diagramData" Target="../diagrams/data3.xml"/><Relationship Id="rId11" Type="http://schemas.openxmlformats.org/officeDocument/2006/relationships/image" Target="../media/image8.jpg"/><Relationship Id="rId5" Type="http://schemas.openxmlformats.org/officeDocument/2006/relationships/image" Target="../media/image7.jpg"/><Relationship Id="rId10" Type="http://schemas.microsoft.com/office/2007/relationships/diagramDrawing" Target="../diagrams/drawing3.xml"/><Relationship Id="rId4" Type="http://schemas.openxmlformats.org/officeDocument/2006/relationships/notesSlide" Target="../notesSlides/notesSlide8.xml"/><Relationship Id="rId9" Type="http://schemas.openxmlformats.org/officeDocument/2006/relationships/diagramColors" Target="../diagrams/colors3.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microsoft.com/office/2007/relationships/media" Target="../media/media7.mp3"/><Relationship Id="rId7" Type="http://schemas.openxmlformats.org/officeDocument/2006/relationships/image" Target="../media/image4.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notesSlide" Target="../notesSlides/notesSlide9.xml"/><Relationship Id="rId5" Type="http://schemas.openxmlformats.org/officeDocument/2006/relationships/slideLayout" Target="../slideLayouts/slideLayout8.xml"/><Relationship Id="rId4" Type="http://schemas.openxmlformats.org/officeDocument/2006/relationships/audio" Target="../media/media7.mp3"/></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2"/>
        <p:cNvGrpSpPr/>
        <p:nvPr/>
      </p:nvGrpSpPr>
      <p:grpSpPr>
        <a:xfrm>
          <a:off x="0" y="0"/>
          <a:ext cx="0" cy="0"/>
          <a:chOff x="0" y="0"/>
          <a:chExt cx="0" cy="0"/>
        </a:xfrm>
      </p:grpSpPr>
      <p:sp>
        <p:nvSpPr>
          <p:cNvPr id="613" name="Google Shape;613;p31"/>
          <p:cNvSpPr txBox="1">
            <a:spLocks noGrp="1"/>
          </p:cNvSpPr>
          <p:nvPr>
            <p:ph type="subTitle" idx="1"/>
          </p:nvPr>
        </p:nvSpPr>
        <p:spPr>
          <a:xfrm>
            <a:off x="2526600" y="3682575"/>
            <a:ext cx="4090800" cy="505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CUARTA UNIDAD</a:t>
            </a:r>
          </a:p>
          <a:p>
            <a:pPr marL="0" lvl="0" indent="0" algn="ctr" rtl="0">
              <a:spcBef>
                <a:spcPts val="0"/>
              </a:spcBef>
              <a:spcAft>
                <a:spcPts val="0"/>
              </a:spcAft>
              <a:buNone/>
            </a:pPr>
            <a:r>
              <a:rPr lang="en" dirty="0" smtClean="0"/>
              <a:t>MARGARITA CARDEÑO</a:t>
            </a:r>
            <a:endParaRPr dirty="0"/>
          </a:p>
        </p:txBody>
      </p:sp>
      <p:sp>
        <p:nvSpPr>
          <p:cNvPr id="614" name="Google Shape;614;p31"/>
          <p:cNvSpPr txBox="1">
            <a:spLocks noGrp="1"/>
          </p:cNvSpPr>
          <p:nvPr>
            <p:ph type="ctrTitle"/>
          </p:nvPr>
        </p:nvSpPr>
        <p:spPr>
          <a:xfrm>
            <a:off x="2236402" y="1624414"/>
            <a:ext cx="4880348" cy="1795697"/>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t>DESARROLLO HUMANO II</a:t>
            </a:r>
            <a:endParaRPr dirty="0"/>
          </a:p>
        </p:txBody>
      </p:sp>
      <p:grpSp>
        <p:nvGrpSpPr>
          <p:cNvPr id="629" name="Google Shape;629;p31"/>
          <p:cNvGrpSpPr/>
          <p:nvPr/>
        </p:nvGrpSpPr>
        <p:grpSpPr>
          <a:xfrm rot="620048">
            <a:off x="7023474" y="927427"/>
            <a:ext cx="2829300" cy="3715660"/>
            <a:chOff x="7120811" y="959099"/>
            <a:chExt cx="2829300" cy="3715660"/>
          </a:xfrm>
        </p:grpSpPr>
        <p:sp>
          <p:nvSpPr>
            <p:cNvPr id="630" name="Google Shape;630;p31"/>
            <p:cNvSpPr/>
            <p:nvPr/>
          </p:nvSpPr>
          <p:spPr>
            <a:xfrm rot="-2103233" flipH="1">
              <a:off x="7716755" y="1859158"/>
              <a:ext cx="1617021" cy="2585772"/>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1"/>
            </a:solidFill>
            <a:ln>
              <a:noFill/>
            </a:ln>
            <a:effectLst>
              <a:outerShdw blurRad="85725" dist="28575" dir="7860000" algn="bl" rotWithShape="0">
                <a:srgbClr val="000000">
                  <a:alpha val="2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1"/>
            <p:cNvSpPr/>
            <p:nvPr/>
          </p:nvSpPr>
          <p:spPr>
            <a:xfrm rot="-1632233" flipH="1">
              <a:off x="7831377" y="1465725"/>
              <a:ext cx="1617046" cy="2585791"/>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2"/>
            </a:solidFill>
            <a:ln>
              <a:noFill/>
            </a:ln>
            <a:effectLst>
              <a:outerShdw blurRad="85725" dist="28575" dir="7860000" algn="bl" rotWithShape="0">
                <a:srgbClr val="000000">
                  <a:alpha val="2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2" name="Google Shape;632;p31"/>
            <p:cNvGrpSpPr/>
            <p:nvPr/>
          </p:nvGrpSpPr>
          <p:grpSpPr>
            <a:xfrm>
              <a:off x="7596891" y="959099"/>
              <a:ext cx="2086039" cy="2849296"/>
              <a:chOff x="7596891" y="623599"/>
              <a:chExt cx="2086039" cy="2849296"/>
            </a:xfrm>
          </p:grpSpPr>
          <p:sp>
            <p:nvSpPr>
              <p:cNvPr id="633" name="Google Shape;633;p31"/>
              <p:cNvSpPr/>
              <p:nvPr/>
            </p:nvSpPr>
            <p:spPr>
              <a:xfrm rot="-668256" flipH="1">
                <a:off x="7831383" y="755432"/>
                <a:ext cx="1617055" cy="2585631"/>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lt2"/>
              </a:solidFill>
              <a:ln>
                <a:noFill/>
              </a:ln>
              <a:effectLst>
                <a:outerShdw blurRad="85725" dist="28575" dir="7860000" algn="bl" rotWithShape="0">
                  <a:srgbClr val="000000">
                    <a:alpha val="2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1"/>
              <p:cNvSpPr/>
              <p:nvPr/>
            </p:nvSpPr>
            <p:spPr>
              <a:xfrm rot="-7200019">
                <a:off x="8423648" y="1447912"/>
                <a:ext cx="374616" cy="374223"/>
              </a:xfrm>
              <a:custGeom>
                <a:avLst/>
                <a:gdLst/>
                <a:ahLst/>
                <a:cxnLst/>
                <a:rect l="l" t="t" r="r" b="b"/>
                <a:pathLst>
                  <a:path w="3817" h="3813" extrusionOk="0">
                    <a:moveTo>
                      <a:pt x="1817" y="0"/>
                    </a:moveTo>
                    <a:cubicBezTo>
                      <a:pt x="1268" y="0"/>
                      <a:pt x="750" y="167"/>
                      <a:pt x="493" y="563"/>
                    </a:cubicBezTo>
                    <a:cubicBezTo>
                      <a:pt x="0" y="1325"/>
                      <a:pt x="156" y="2503"/>
                      <a:pt x="645" y="3319"/>
                    </a:cubicBezTo>
                    <a:cubicBezTo>
                      <a:pt x="726" y="3453"/>
                      <a:pt x="820" y="3586"/>
                      <a:pt x="955" y="3678"/>
                    </a:cubicBezTo>
                    <a:cubicBezTo>
                      <a:pt x="1086" y="3772"/>
                      <a:pt x="1193" y="3813"/>
                      <a:pt x="1279" y="3813"/>
                    </a:cubicBezTo>
                    <a:cubicBezTo>
                      <a:pt x="1773" y="3813"/>
                      <a:pt x="1611" y="2487"/>
                      <a:pt x="1443" y="2181"/>
                    </a:cubicBezTo>
                    <a:lnTo>
                      <a:pt x="1443" y="2181"/>
                    </a:lnTo>
                    <a:cubicBezTo>
                      <a:pt x="1910" y="2420"/>
                      <a:pt x="2359" y="2844"/>
                      <a:pt x="2784" y="3159"/>
                    </a:cubicBezTo>
                    <a:cubicBezTo>
                      <a:pt x="2905" y="3249"/>
                      <a:pt x="3030" y="3342"/>
                      <a:pt x="3174" y="3391"/>
                    </a:cubicBezTo>
                    <a:cubicBezTo>
                      <a:pt x="3233" y="3411"/>
                      <a:pt x="3292" y="3420"/>
                      <a:pt x="3347" y="3420"/>
                    </a:cubicBezTo>
                    <a:cubicBezTo>
                      <a:pt x="3562" y="3420"/>
                      <a:pt x="3735" y="3280"/>
                      <a:pt x="3780" y="3079"/>
                    </a:cubicBezTo>
                    <a:cubicBezTo>
                      <a:pt x="3817" y="2912"/>
                      <a:pt x="3768" y="2731"/>
                      <a:pt x="3686" y="2566"/>
                    </a:cubicBezTo>
                    <a:cubicBezTo>
                      <a:pt x="3524" y="2242"/>
                      <a:pt x="3235" y="1971"/>
                      <a:pt x="2912" y="1764"/>
                    </a:cubicBezTo>
                    <a:cubicBezTo>
                      <a:pt x="2458" y="1472"/>
                      <a:pt x="1942" y="1286"/>
                      <a:pt x="1435" y="1110"/>
                    </a:cubicBezTo>
                    <a:cubicBezTo>
                      <a:pt x="1610" y="1093"/>
                      <a:pt x="1786" y="1084"/>
                      <a:pt x="1964" y="1084"/>
                    </a:cubicBezTo>
                    <a:cubicBezTo>
                      <a:pt x="2196" y="1084"/>
                      <a:pt x="2429" y="1099"/>
                      <a:pt x="2661" y="1127"/>
                    </a:cubicBezTo>
                    <a:cubicBezTo>
                      <a:pt x="2792" y="1144"/>
                      <a:pt x="2925" y="1165"/>
                      <a:pt x="3054" y="1165"/>
                    </a:cubicBezTo>
                    <a:cubicBezTo>
                      <a:pt x="3115" y="1165"/>
                      <a:pt x="3175" y="1160"/>
                      <a:pt x="3233" y="1148"/>
                    </a:cubicBezTo>
                    <a:cubicBezTo>
                      <a:pt x="3416" y="1113"/>
                      <a:pt x="3582" y="983"/>
                      <a:pt x="3579" y="810"/>
                    </a:cubicBezTo>
                    <a:cubicBezTo>
                      <a:pt x="3576" y="630"/>
                      <a:pt x="3404" y="477"/>
                      <a:pt x="3232" y="372"/>
                    </a:cubicBezTo>
                    <a:cubicBezTo>
                      <a:pt x="3129" y="310"/>
                      <a:pt x="3017" y="254"/>
                      <a:pt x="2896" y="206"/>
                    </a:cubicBezTo>
                    <a:cubicBezTo>
                      <a:pt x="2569" y="75"/>
                      <a:pt x="2186" y="0"/>
                      <a:pt x="1817"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5" name="Google Shape;635;p31"/>
              <p:cNvGrpSpPr/>
              <p:nvPr/>
            </p:nvGrpSpPr>
            <p:grpSpPr>
              <a:xfrm rot="575409">
                <a:off x="8568660" y="1786256"/>
                <a:ext cx="342522" cy="689786"/>
                <a:chOff x="5013325" y="2179050"/>
                <a:chExt cx="54300" cy="109350"/>
              </a:xfrm>
            </p:grpSpPr>
            <p:sp>
              <p:nvSpPr>
                <p:cNvPr id="636" name="Google Shape;636;p31"/>
                <p:cNvSpPr/>
                <p:nvPr/>
              </p:nvSpPr>
              <p:spPr>
                <a:xfrm>
                  <a:off x="5031300" y="2179050"/>
                  <a:ext cx="35200" cy="21375"/>
                </a:xfrm>
                <a:custGeom>
                  <a:avLst/>
                  <a:gdLst/>
                  <a:ahLst/>
                  <a:cxnLst/>
                  <a:rect l="l" t="t" r="r" b="b"/>
                  <a:pathLst>
                    <a:path w="1408" h="855" extrusionOk="0">
                      <a:moveTo>
                        <a:pt x="1148" y="0"/>
                      </a:moveTo>
                      <a:cubicBezTo>
                        <a:pt x="1103" y="0"/>
                        <a:pt x="1054" y="10"/>
                        <a:pt x="1002" y="29"/>
                      </a:cubicBezTo>
                      <a:cubicBezTo>
                        <a:pt x="766" y="119"/>
                        <a:pt x="531" y="213"/>
                        <a:pt x="316" y="350"/>
                      </a:cubicBezTo>
                      <a:cubicBezTo>
                        <a:pt x="239" y="400"/>
                        <a:pt x="166" y="456"/>
                        <a:pt x="105" y="526"/>
                      </a:cubicBezTo>
                      <a:cubicBezTo>
                        <a:pt x="51" y="588"/>
                        <a:pt x="0" y="654"/>
                        <a:pt x="35" y="744"/>
                      </a:cubicBezTo>
                      <a:cubicBezTo>
                        <a:pt x="63" y="815"/>
                        <a:pt x="138" y="855"/>
                        <a:pt x="257" y="855"/>
                      </a:cubicBezTo>
                      <a:cubicBezTo>
                        <a:pt x="261" y="855"/>
                        <a:pt x="265" y="855"/>
                        <a:pt x="269" y="854"/>
                      </a:cubicBezTo>
                      <a:cubicBezTo>
                        <a:pt x="524" y="812"/>
                        <a:pt x="789" y="737"/>
                        <a:pt x="1033" y="603"/>
                      </a:cubicBezTo>
                      <a:cubicBezTo>
                        <a:pt x="1109" y="562"/>
                        <a:pt x="1180" y="511"/>
                        <a:pt x="1242" y="451"/>
                      </a:cubicBezTo>
                      <a:cubicBezTo>
                        <a:pt x="1370" y="326"/>
                        <a:pt x="1408" y="197"/>
                        <a:pt x="1346" y="98"/>
                      </a:cubicBezTo>
                      <a:cubicBezTo>
                        <a:pt x="1306" y="36"/>
                        <a:pt x="1236" y="0"/>
                        <a:pt x="11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1"/>
                <p:cNvSpPr/>
                <p:nvPr/>
              </p:nvSpPr>
              <p:spPr>
                <a:xfrm>
                  <a:off x="5013325" y="2270350"/>
                  <a:ext cx="29200" cy="18050"/>
                </a:xfrm>
                <a:custGeom>
                  <a:avLst/>
                  <a:gdLst/>
                  <a:ahLst/>
                  <a:cxnLst/>
                  <a:rect l="l" t="t" r="r" b="b"/>
                  <a:pathLst>
                    <a:path w="1168" h="722" extrusionOk="0">
                      <a:moveTo>
                        <a:pt x="267" y="0"/>
                      </a:moveTo>
                      <a:cubicBezTo>
                        <a:pt x="146" y="0"/>
                        <a:pt x="78" y="42"/>
                        <a:pt x="42" y="129"/>
                      </a:cubicBezTo>
                      <a:cubicBezTo>
                        <a:pt x="1" y="230"/>
                        <a:pt x="11" y="314"/>
                        <a:pt x="99" y="377"/>
                      </a:cubicBezTo>
                      <a:cubicBezTo>
                        <a:pt x="339" y="548"/>
                        <a:pt x="599" y="682"/>
                        <a:pt x="896" y="719"/>
                      </a:cubicBezTo>
                      <a:cubicBezTo>
                        <a:pt x="910" y="720"/>
                        <a:pt x="924" y="721"/>
                        <a:pt x="937" y="721"/>
                      </a:cubicBezTo>
                      <a:cubicBezTo>
                        <a:pt x="1016" y="721"/>
                        <a:pt x="1087" y="691"/>
                        <a:pt x="1130" y="611"/>
                      </a:cubicBezTo>
                      <a:cubicBezTo>
                        <a:pt x="1168" y="538"/>
                        <a:pt x="1143" y="437"/>
                        <a:pt x="1061" y="361"/>
                      </a:cubicBezTo>
                      <a:cubicBezTo>
                        <a:pt x="839" y="159"/>
                        <a:pt x="577" y="41"/>
                        <a:pt x="293" y="1"/>
                      </a:cubicBezTo>
                      <a:cubicBezTo>
                        <a:pt x="284" y="0"/>
                        <a:pt x="276" y="0"/>
                        <a:pt x="2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1"/>
                <p:cNvSpPr/>
                <p:nvPr/>
              </p:nvSpPr>
              <p:spPr>
                <a:xfrm>
                  <a:off x="5039550" y="2234875"/>
                  <a:ext cx="28075" cy="14600"/>
                </a:xfrm>
                <a:custGeom>
                  <a:avLst/>
                  <a:gdLst/>
                  <a:ahLst/>
                  <a:cxnLst/>
                  <a:rect l="l" t="t" r="r" b="b"/>
                  <a:pathLst>
                    <a:path w="1123" h="584" extrusionOk="0">
                      <a:moveTo>
                        <a:pt x="332" y="0"/>
                      </a:moveTo>
                      <a:cubicBezTo>
                        <a:pt x="313" y="0"/>
                        <a:pt x="299" y="1"/>
                        <a:pt x="285" y="3"/>
                      </a:cubicBezTo>
                      <a:cubicBezTo>
                        <a:pt x="74" y="30"/>
                        <a:pt x="0" y="205"/>
                        <a:pt x="127" y="381"/>
                      </a:cubicBezTo>
                      <a:cubicBezTo>
                        <a:pt x="179" y="453"/>
                        <a:pt x="250" y="501"/>
                        <a:pt x="333" y="531"/>
                      </a:cubicBezTo>
                      <a:cubicBezTo>
                        <a:pt x="442" y="570"/>
                        <a:pt x="553" y="584"/>
                        <a:pt x="664" y="584"/>
                      </a:cubicBezTo>
                      <a:cubicBezTo>
                        <a:pt x="763" y="584"/>
                        <a:pt x="861" y="573"/>
                        <a:pt x="960" y="561"/>
                      </a:cubicBezTo>
                      <a:cubicBezTo>
                        <a:pt x="1072" y="546"/>
                        <a:pt x="1122" y="447"/>
                        <a:pt x="1087" y="339"/>
                      </a:cubicBezTo>
                      <a:cubicBezTo>
                        <a:pt x="1058" y="249"/>
                        <a:pt x="1007" y="176"/>
                        <a:pt x="917" y="132"/>
                      </a:cubicBezTo>
                      <a:cubicBezTo>
                        <a:pt x="743" y="49"/>
                        <a:pt x="560" y="12"/>
                        <a:pt x="411" y="0"/>
                      </a:cubicBezTo>
                      <a:cubicBezTo>
                        <a:pt x="399" y="0"/>
                        <a:pt x="389" y="0"/>
                        <a:pt x="379" y="0"/>
                      </a:cubicBezTo>
                      <a:cubicBezTo>
                        <a:pt x="360" y="0"/>
                        <a:pt x="345" y="0"/>
                        <a:pt x="3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1"/>
                <p:cNvSpPr/>
                <p:nvPr/>
              </p:nvSpPr>
              <p:spPr>
                <a:xfrm>
                  <a:off x="5032625" y="2254750"/>
                  <a:ext cx="26725" cy="17100"/>
                </a:xfrm>
                <a:custGeom>
                  <a:avLst/>
                  <a:gdLst/>
                  <a:ahLst/>
                  <a:cxnLst/>
                  <a:rect l="l" t="t" r="r" b="b"/>
                  <a:pathLst>
                    <a:path w="1069" h="684" extrusionOk="0">
                      <a:moveTo>
                        <a:pt x="370" y="1"/>
                      </a:moveTo>
                      <a:cubicBezTo>
                        <a:pt x="325" y="7"/>
                        <a:pt x="279" y="8"/>
                        <a:pt x="236" y="21"/>
                      </a:cubicBezTo>
                      <a:cubicBezTo>
                        <a:pt x="46" y="76"/>
                        <a:pt x="0" y="242"/>
                        <a:pt x="149" y="373"/>
                      </a:cubicBezTo>
                      <a:cubicBezTo>
                        <a:pt x="317" y="523"/>
                        <a:pt x="510" y="637"/>
                        <a:pt x="737" y="677"/>
                      </a:cubicBezTo>
                      <a:cubicBezTo>
                        <a:pt x="761" y="681"/>
                        <a:pt x="784" y="684"/>
                        <a:pt x="806" y="684"/>
                      </a:cubicBezTo>
                      <a:cubicBezTo>
                        <a:pt x="905" y="684"/>
                        <a:pt x="979" y="641"/>
                        <a:pt x="1019" y="565"/>
                      </a:cubicBezTo>
                      <a:cubicBezTo>
                        <a:pt x="1068" y="471"/>
                        <a:pt x="1049" y="360"/>
                        <a:pt x="954" y="265"/>
                      </a:cubicBezTo>
                      <a:cubicBezTo>
                        <a:pt x="793" y="104"/>
                        <a:pt x="596" y="21"/>
                        <a:pt x="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1"/>
                <p:cNvSpPr/>
                <p:nvPr/>
              </p:nvSpPr>
              <p:spPr>
                <a:xfrm>
                  <a:off x="5024450" y="2208750"/>
                  <a:ext cx="22425" cy="13000"/>
                </a:xfrm>
                <a:custGeom>
                  <a:avLst/>
                  <a:gdLst/>
                  <a:ahLst/>
                  <a:cxnLst/>
                  <a:rect l="l" t="t" r="r" b="b"/>
                  <a:pathLst>
                    <a:path w="897" h="520" extrusionOk="0">
                      <a:moveTo>
                        <a:pt x="305" y="1"/>
                      </a:moveTo>
                      <a:cubicBezTo>
                        <a:pt x="276" y="5"/>
                        <a:pt x="223" y="6"/>
                        <a:pt x="175" y="21"/>
                      </a:cubicBezTo>
                      <a:cubicBezTo>
                        <a:pt x="102" y="42"/>
                        <a:pt x="31" y="73"/>
                        <a:pt x="17" y="161"/>
                      </a:cubicBezTo>
                      <a:cubicBezTo>
                        <a:pt x="1" y="251"/>
                        <a:pt x="41" y="324"/>
                        <a:pt x="111" y="370"/>
                      </a:cubicBezTo>
                      <a:cubicBezTo>
                        <a:pt x="255" y="465"/>
                        <a:pt x="413" y="519"/>
                        <a:pt x="582" y="519"/>
                      </a:cubicBezTo>
                      <a:cubicBezTo>
                        <a:pt x="614" y="519"/>
                        <a:pt x="647" y="517"/>
                        <a:pt x="680" y="513"/>
                      </a:cubicBezTo>
                      <a:cubicBezTo>
                        <a:pt x="777" y="501"/>
                        <a:pt x="858" y="455"/>
                        <a:pt x="877" y="349"/>
                      </a:cubicBezTo>
                      <a:cubicBezTo>
                        <a:pt x="897" y="243"/>
                        <a:pt x="833" y="174"/>
                        <a:pt x="751" y="124"/>
                      </a:cubicBezTo>
                      <a:cubicBezTo>
                        <a:pt x="621" y="46"/>
                        <a:pt x="478" y="8"/>
                        <a:pt x="3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1"/>
                <p:cNvSpPr/>
                <p:nvPr/>
              </p:nvSpPr>
              <p:spPr>
                <a:xfrm>
                  <a:off x="5050700" y="2213725"/>
                  <a:ext cx="9350" cy="13975"/>
                </a:xfrm>
                <a:custGeom>
                  <a:avLst/>
                  <a:gdLst/>
                  <a:ahLst/>
                  <a:cxnLst/>
                  <a:rect l="l" t="t" r="r" b="b"/>
                  <a:pathLst>
                    <a:path w="374" h="559" extrusionOk="0">
                      <a:moveTo>
                        <a:pt x="228" y="1"/>
                      </a:moveTo>
                      <a:cubicBezTo>
                        <a:pt x="181" y="1"/>
                        <a:pt x="140" y="27"/>
                        <a:pt x="108" y="70"/>
                      </a:cubicBezTo>
                      <a:cubicBezTo>
                        <a:pt x="45" y="154"/>
                        <a:pt x="9" y="250"/>
                        <a:pt x="3" y="356"/>
                      </a:cubicBezTo>
                      <a:cubicBezTo>
                        <a:pt x="0" y="403"/>
                        <a:pt x="14" y="446"/>
                        <a:pt x="43" y="485"/>
                      </a:cubicBezTo>
                      <a:cubicBezTo>
                        <a:pt x="79" y="533"/>
                        <a:pt x="121" y="558"/>
                        <a:pt x="162" y="558"/>
                      </a:cubicBezTo>
                      <a:cubicBezTo>
                        <a:pt x="204" y="558"/>
                        <a:pt x="244" y="532"/>
                        <a:pt x="276" y="479"/>
                      </a:cubicBezTo>
                      <a:cubicBezTo>
                        <a:pt x="333" y="385"/>
                        <a:pt x="361" y="279"/>
                        <a:pt x="371" y="181"/>
                      </a:cubicBezTo>
                      <a:cubicBezTo>
                        <a:pt x="373" y="101"/>
                        <a:pt x="354" y="42"/>
                        <a:pt x="288" y="14"/>
                      </a:cubicBezTo>
                      <a:cubicBezTo>
                        <a:pt x="267" y="5"/>
                        <a:pt x="247" y="1"/>
                        <a:pt x="2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1"/>
                <p:cNvSpPr/>
                <p:nvPr/>
              </p:nvSpPr>
              <p:spPr>
                <a:xfrm>
                  <a:off x="5056200" y="2200475"/>
                  <a:ext cx="11025" cy="7500"/>
                </a:xfrm>
                <a:custGeom>
                  <a:avLst/>
                  <a:gdLst/>
                  <a:ahLst/>
                  <a:cxnLst/>
                  <a:rect l="l" t="t" r="r" b="b"/>
                  <a:pathLst>
                    <a:path w="441" h="300" extrusionOk="0">
                      <a:moveTo>
                        <a:pt x="247" y="1"/>
                      </a:moveTo>
                      <a:cubicBezTo>
                        <a:pt x="192" y="2"/>
                        <a:pt x="153" y="4"/>
                        <a:pt x="117" y="24"/>
                      </a:cubicBezTo>
                      <a:cubicBezTo>
                        <a:pt x="48" y="60"/>
                        <a:pt x="0" y="145"/>
                        <a:pt x="20" y="208"/>
                      </a:cubicBezTo>
                      <a:cubicBezTo>
                        <a:pt x="42" y="284"/>
                        <a:pt x="100" y="300"/>
                        <a:pt x="166" y="300"/>
                      </a:cubicBezTo>
                      <a:cubicBezTo>
                        <a:pt x="172" y="300"/>
                        <a:pt x="177" y="300"/>
                        <a:pt x="183" y="300"/>
                      </a:cubicBezTo>
                      <a:cubicBezTo>
                        <a:pt x="247" y="296"/>
                        <a:pt x="308" y="283"/>
                        <a:pt x="362" y="250"/>
                      </a:cubicBezTo>
                      <a:cubicBezTo>
                        <a:pt x="408" y="221"/>
                        <a:pt x="440" y="180"/>
                        <a:pt x="432" y="121"/>
                      </a:cubicBezTo>
                      <a:cubicBezTo>
                        <a:pt x="424" y="65"/>
                        <a:pt x="385" y="30"/>
                        <a:pt x="334" y="14"/>
                      </a:cubicBezTo>
                      <a:cubicBezTo>
                        <a:pt x="302" y="4"/>
                        <a:pt x="267" y="4"/>
                        <a:pt x="2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1"/>
                <p:cNvSpPr/>
                <p:nvPr/>
              </p:nvSpPr>
              <p:spPr>
                <a:xfrm>
                  <a:off x="5043875" y="2201975"/>
                  <a:ext cx="7925" cy="6800"/>
                </a:xfrm>
                <a:custGeom>
                  <a:avLst/>
                  <a:gdLst/>
                  <a:ahLst/>
                  <a:cxnLst/>
                  <a:rect l="l" t="t" r="r" b="b"/>
                  <a:pathLst>
                    <a:path w="317" h="272" extrusionOk="0">
                      <a:moveTo>
                        <a:pt x="192" y="0"/>
                      </a:moveTo>
                      <a:cubicBezTo>
                        <a:pt x="107" y="0"/>
                        <a:pt x="12" y="75"/>
                        <a:pt x="5" y="148"/>
                      </a:cubicBezTo>
                      <a:cubicBezTo>
                        <a:pt x="0" y="212"/>
                        <a:pt x="53" y="269"/>
                        <a:pt x="121" y="271"/>
                      </a:cubicBezTo>
                      <a:cubicBezTo>
                        <a:pt x="123" y="271"/>
                        <a:pt x="124" y="271"/>
                        <a:pt x="125" y="271"/>
                      </a:cubicBezTo>
                      <a:cubicBezTo>
                        <a:pt x="207" y="271"/>
                        <a:pt x="302" y="195"/>
                        <a:pt x="309" y="123"/>
                      </a:cubicBezTo>
                      <a:cubicBezTo>
                        <a:pt x="316" y="57"/>
                        <a:pt x="264" y="1"/>
                        <a:pt x="195" y="0"/>
                      </a:cubicBezTo>
                      <a:cubicBezTo>
                        <a:pt x="194" y="0"/>
                        <a:pt x="193" y="0"/>
                        <a:pt x="1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4" name="Google Shape;644;p31"/>
              <p:cNvSpPr/>
              <p:nvPr/>
            </p:nvSpPr>
            <p:spPr>
              <a:xfrm>
                <a:off x="8313553" y="1892599"/>
                <a:ext cx="342526" cy="311316"/>
              </a:xfrm>
              <a:custGeom>
                <a:avLst/>
                <a:gdLst/>
                <a:ahLst/>
                <a:cxnLst/>
                <a:rect l="l" t="t" r="r" b="b"/>
                <a:pathLst>
                  <a:path w="3490" h="3172" extrusionOk="0">
                    <a:moveTo>
                      <a:pt x="1880" y="1055"/>
                    </a:moveTo>
                    <a:cubicBezTo>
                      <a:pt x="1880" y="1055"/>
                      <a:pt x="1881" y="1055"/>
                      <a:pt x="1881" y="1055"/>
                    </a:cubicBezTo>
                    <a:cubicBezTo>
                      <a:pt x="2100" y="1056"/>
                      <a:pt x="2261" y="1200"/>
                      <a:pt x="2262" y="1398"/>
                    </a:cubicBezTo>
                    <a:cubicBezTo>
                      <a:pt x="2263" y="1620"/>
                      <a:pt x="2027" y="1833"/>
                      <a:pt x="1782" y="1833"/>
                    </a:cubicBezTo>
                    <a:cubicBezTo>
                      <a:pt x="1779" y="1833"/>
                      <a:pt x="1776" y="1833"/>
                      <a:pt x="1772" y="1833"/>
                    </a:cubicBezTo>
                    <a:cubicBezTo>
                      <a:pt x="1557" y="1828"/>
                      <a:pt x="1403" y="1676"/>
                      <a:pt x="1407" y="1474"/>
                    </a:cubicBezTo>
                    <a:cubicBezTo>
                      <a:pt x="1412" y="1245"/>
                      <a:pt x="1626" y="1055"/>
                      <a:pt x="1880" y="1055"/>
                    </a:cubicBezTo>
                    <a:close/>
                    <a:moveTo>
                      <a:pt x="1629" y="0"/>
                    </a:moveTo>
                    <a:cubicBezTo>
                      <a:pt x="1410" y="100"/>
                      <a:pt x="1192" y="196"/>
                      <a:pt x="1075" y="433"/>
                    </a:cubicBezTo>
                    <a:cubicBezTo>
                      <a:pt x="1060" y="464"/>
                      <a:pt x="984" y="477"/>
                      <a:pt x="920" y="477"/>
                    </a:cubicBezTo>
                    <a:cubicBezTo>
                      <a:pt x="905" y="477"/>
                      <a:pt x="891" y="476"/>
                      <a:pt x="878" y="475"/>
                    </a:cubicBezTo>
                    <a:cubicBezTo>
                      <a:pt x="855" y="472"/>
                      <a:pt x="832" y="471"/>
                      <a:pt x="809" y="471"/>
                    </a:cubicBezTo>
                    <a:cubicBezTo>
                      <a:pt x="347" y="471"/>
                      <a:pt x="1" y="916"/>
                      <a:pt x="148" y="1357"/>
                    </a:cubicBezTo>
                    <a:cubicBezTo>
                      <a:pt x="211" y="1546"/>
                      <a:pt x="338" y="1668"/>
                      <a:pt x="525" y="1727"/>
                    </a:cubicBezTo>
                    <a:cubicBezTo>
                      <a:pt x="591" y="1748"/>
                      <a:pt x="657" y="1764"/>
                      <a:pt x="747" y="1789"/>
                    </a:cubicBezTo>
                    <a:cubicBezTo>
                      <a:pt x="686" y="1880"/>
                      <a:pt x="626" y="1945"/>
                      <a:pt x="598" y="2021"/>
                    </a:cubicBezTo>
                    <a:cubicBezTo>
                      <a:pt x="524" y="2223"/>
                      <a:pt x="420" y="2429"/>
                      <a:pt x="411" y="2636"/>
                    </a:cubicBezTo>
                    <a:cubicBezTo>
                      <a:pt x="398" y="2950"/>
                      <a:pt x="655" y="3171"/>
                      <a:pt x="952" y="3171"/>
                    </a:cubicBezTo>
                    <a:cubicBezTo>
                      <a:pt x="1006" y="3171"/>
                      <a:pt x="1061" y="3164"/>
                      <a:pt x="1116" y="3149"/>
                    </a:cubicBezTo>
                    <a:cubicBezTo>
                      <a:pt x="1373" y="3077"/>
                      <a:pt x="1571" y="2928"/>
                      <a:pt x="1707" y="2697"/>
                    </a:cubicBezTo>
                    <a:cubicBezTo>
                      <a:pt x="1742" y="2636"/>
                      <a:pt x="1777" y="2576"/>
                      <a:pt x="1824" y="2495"/>
                    </a:cubicBezTo>
                    <a:cubicBezTo>
                      <a:pt x="1874" y="2542"/>
                      <a:pt x="1920" y="2573"/>
                      <a:pt x="1951" y="2615"/>
                    </a:cubicBezTo>
                    <a:cubicBezTo>
                      <a:pt x="2125" y="2846"/>
                      <a:pt x="2347" y="2944"/>
                      <a:pt x="2566" y="2944"/>
                    </a:cubicBezTo>
                    <a:cubicBezTo>
                      <a:pt x="2861" y="2944"/>
                      <a:pt x="3150" y="2764"/>
                      <a:pt x="3305" y="2489"/>
                    </a:cubicBezTo>
                    <a:cubicBezTo>
                      <a:pt x="3326" y="2452"/>
                      <a:pt x="3351" y="2417"/>
                      <a:pt x="3373" y="2381"/>
                    </a:cubicBezTo>
                    <a:lnTo>
                      <a:pt x="3373" y="2169"/>
                    </a:lnTo>
                    <a:cubicBezTo>
                      <a:pt x="3229" y="1974"/>
                      <a:pt x="3084" y="1779"/>
                      <a:pt x="2907" y="1543"/>
                    </a:cubicBezTo>
                    <a:cubicBezTo>
                      <a:pt x="2965" y="1496"/>
                      <a:pt x="3063" y="1436"/>
                      <a:pt x="3135" y="1354"/>
                    </a:cubicBezTo>
                    <a:cubicBezTo>
                      <a:pt x="3490" y="949"/>
                      <a:pt x="3337" y="322"/>
                      <a:pt x="2844" y="213"/>
                    </a:cubicBezTo>
                    <a:cubicBezTo>
                      <a:pt x="2812" y="206"/>
                      <a:pt x="2779" y="202"/>
                      <a:pt x="2745" y="202"/>
                    </a:cubicBezTo>
                    <a:cubicBezTo>
                      <a:pt x="2618" y="202"/>
                      <a:pt x="2481" y="245"/>
                      <a:pt x="2360" y="286"/>
                    </a:cubicBezTo>
                    <a:cubicBezTo>
                      <a:pt x="2314" y="301"/>
                      <a:pt x="2277" y="311"/>
                      <a:pt x="2243" y="311"/>
                    </a:cubicBezTo>
                    <a:cubicBezTo>
                      <a:pt x="2194" y="311"/>
                      <a:pt x="2151" y="292"/>
                      <a:pt x="2100" y="244"/>
                    </a:cubicBezTo>
                    <a:cubicBezTo>
                      <a:pt x="1998" y="150"/>
                      <a:pt x="1873" y="81"/>
                      <a:pt x="1756"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2" name="08WCDHK0OJD5ALRZ">
            <a:hlinkClick r:id="" action="ppaction://media"/>
          </p:cNvPr>
          <p:cNvPicPr>
            <a:picLocks noChangeAspect="1"/>
          </p:cNvPicPr>
          <p:nvPr>
            <a:videoFile r:link="rId1"/>
            <p:extLst>
              <p:ext uri="{DAA4B4D4-6D71-4841-9C94-3DE7FCFB9230}">
                <p14:media xmlns:p14="http://schemas.microsoft.com/office/powerpoint/2010/main" r:embed="rId2">
                  <p14:trim end="22786"/>
                </p14:media>
              </p:ext>
            </p:extLst>
          </p:nvPr>
        </p:nvPicPr>
        <p:blipFill rotWithShape="1">
          <a:blip r:embed="rId7"/>
          <a:srcRect l="36250" t="4446" r="37500" b="6464"/>
          <a:stretch>
            <a:fillRect/>
          </a:stretch>
        </p:blipFill>
        <p:spPr>
          <a:xfrm>
            <a:off x="7940268" y="1073813"/>
            <a:ext cx="1444293" cy="2500660"/>
          </a:xfrm>
          <a:prstGeom prst="rect">
            <a:avLst/>
          </a:prstGeom>
          <a:ln>
            <a:noFill/>
          </a:ln>
          <a:effectLst>
            <a:outerShdw blurRad="190500" algn="tl" rotWithShape="0">
              <a:srgbClr val="000000">
                <a:alpha val="70000"/>
              </a:srgbClr>
            </a:outerShdw>
          </a:effectLst>
        </p:spPr>
      </p:pic>
      <p:pic>
        <p:nvPicPr>
          <p:cNvPr id="2050" name="Picture 2" descr="Necesitamos una nueva filosofía del envejecimiento | Central Informativa  del Adulto Mayo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9898" y="156103"/>
            <a:ext cx="3357216" cy="15269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WhatsApp Audio 2021-02-22 at 3.07.19 PM (1)">
            <a:hlinkClick r:id="" action="ppaction://media"/>
          </p:cNvPr>
          <p:cNvPicPr>
            <a:picLocks noChangeAspect="1"/>
          </p:cNvPicPr>
          <p:nvPr>
            <a:audioFile r:link="rId3"/>
            <p:extLst>
              <p:ext uri="{DAA4B4D4-6D71-4841-9C94-3DE7FCFB9230}">
                <p14:media xmlns:p14="http://schemas.microsoft.com/office/powerpoint/2010/main" r:embed="rId4">
                  <p14:trim end="104658.3333"/>
                </p14:media>
              </p:ext>
            </p:extLst>
          </p:nvPr>
        </p:nvPicPr>
        <p:blipFill>
          <a:blip r:embed="rId9"/>
          <a:stretch>
            <a:fillRect/>
          </a:stretch>
        </p:blipFill>
        <p:spPr>
          <a:xfrm>
            <a:off x="6483297" y="156103"/>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48" fill="hold"/>
                                        <p:tgtEl>
                                          <p:spTgt spid="2"/>
                                        </p:tgtEl>
                                      </p:cBhvr>
                                    </p:cmd>
                                  </p:childTnLst>
                                </p:cTn>
                              </p:par>
                            </p:childTnLst>
                          </p:cTn>
                        </p:par>
                        <p:par>
                          <p:cTn id="7" fill="hold">
                            <p:stCondLst>
                              <p:cond delay="2548"/>
                            </p:stCondLst>
                            <p:childTnLst>
                              <p:par>
                                <p:cTn id="8" presetID="1" presetClass="mediacall" presetSubtype="0" fill="hold" nodeType="afterEffect">
                                  <p:stCondLst>
                                    <p:cond delay="0"/>
                                  </p:stCondLst>
                                  <p:childTnLst>
                                    <p:cmd type="call" cmd="playFrom(0.0)">
                                      <p:cBhvr>
                                        <p:cTn id="9" dur="1297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10" repeatCount="indefinite" fill="hold" display="0">
                  <p:stCondLst>
                    <p:cond delay="indefinite"/>
                  </p:stCondLst>
                </p:cTn>
                <p:tgtEl>
                  <p:spTgt spid="2"/>
                </p:tgtEl>
              </p:cMediaNode>
            </p:video>
            <p:seq concurrent="1" nextAc="seek">
              <p:cTn id="11" restart="whenNotActive" fill="hold" evtFilter="cancelBubble" nodeType="interactiveSeq">
                <p:stCondLst>
                  <p:cond evt="onClick" delay="0">
                    <p:tgtEl>
                      <p:spTgt spid="2"/>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2"/>
                                        </p:tgtEl>
                                      </p:cBhvr>
                                    </p:cmd>
                                  </p:childTnLst>
                                </p:cTn>
                              </p:par>
                            </p:childTnLst>
                          </p:cTn>
                        </p:par>
                      </p:childTnLst>
                    </p:cTn>
                  </p:par>
                </p:childTnLst>
              </p:cTn>
              <p:nextCondLst>
                <p:cond evt="onClick" delay="0">
                  <p:tgtEl>
                    <p:spTgt spid="2"/>
                  </p:tgtEl>
                </p:cond>
              </p:nextCondLst>
            </p:seq>
            <p:audio>
              <p:cMediaNode vol="80000" showWhenStopped="0">
                <p:cTn id="16" repeatCount="indefinite"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16"/>
        <p:cNvGrpSpPr/>
        <p:nvPr/>
      </p:nvGrpSpPr>
      <p:grpSpPr>
        <a:xfrm>
          <a:off x="0" y="0"/>
          <a:ext cx="0" cy="0"/>
          <a:chOff x="0" y="0"/>
          <a:chExt cx="0" cy="0"/>
        </a:xfrm>
      </p:grpSpPr>
      <p:sp>
        <p:nvSpPr>
          <p:cNvPr id="1417" name="Google Shape;1417;p48"/>
          <p:cNvSpPr txBox="1">
            <a:spLocks noGrp="1"/>
          </p:cNvSpPr>
          <p:nvPr>
            <p:ph type="title"/>
          </p:nvPr>
        </p:nvSpPr>
        <p:spPr>
          <a:xfrm>
            <a:off x="2847407" y="1448878"/>
            <a:ext cx="6097400" cy="56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DESARROLLO HUMANO II</a:t>
            </a:r>
            <a:endParaRPr dirty="0"/>
          </a:p>
        </p:txBody>
      </p:sp>
      <p:sp>
        <p:nvSpPr>
          <p:cNvPr id="1418" name="Google Shape;1418;p48"/>
          <p:cNvSpPr/>
          <p:nvPr/>
        </p:nvSpPr>
        <p:spPr>
          <a:xfrm>
            <a:off x="5550868" y="197649"/>
            <a:ext cx="1231389" cy="1007877"/>
          </a:xfrm>
          <a:custGeom>
            <a:avLst/>
            <a:gdLst/>
            <a:ahLst/>
            <a:cxnLst/>
            <a:rect l="l" t="t" r="r" b="b"/>
            <a:pathLst>
              <a:path w="25795" h="21114" extrusionOk="0">
                <a:moveTo>
                  <a:pt x="11355" y="0"/>
                </a:moveTo>
                <a:cubicBezTo>
                  <a:pt x="10021" y="0"/>
                  <a:pt x="8644" y="263"/>
                  <a:pt x="7261" y="832"/>
                </a:cubicBezTo>
                <a:cubicBezTo>
                  <a:pt x="2263" y="2882"/>
                  <a:pt x="1" y="7431"/>
                  <a:pt x="88" y="12654"/>
                </a:cubicBezTo>
                <a:cubicBezTo>
                  <a:pt x="126" y="15004"/>
                  <a:pt x="226" y="17815"/>
                  <a:pt x="2188" y="19415"/>
                </a:cubicBezTo>
                <a:cubicBezTo>
                  <a:pt x="3764" y="20716"/>
                  <a:pt x="5986" y="21113"/>
                  <a:pt x="8041" y="21113"/>
                </a:cubicBezTo>
                <a:cubicBezTo>
                  <a:pt x="8413" y="21113"/>
                  <a:pt x="8780" y="21100"/>
                  <a:pt x="9136" y="21077"/>
                </a:cubicBezTo>
                <a:cubicBezTo>
                  <a:pt x="16009" y="20652"/>
                  <a:pt x="25794" y="16166"/>
                  <a:pt x="22170" y="7806"/>
                </a:cubicBezTo>
                <a:cubicBezTo>
                  <a:pt x="20204" y="3251"/>
                  <a:pt x="16048" y="0"/>
                  <a:pt x="113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48"/>
          <p:cNvSpPr txBox="1">
            <a:spLocks noGrp="1"/>
          </p:cNvSpPr>
          <p:nvPr>
            <p:ph type="subTitle" idx="1"/>
          </p:nvPr>
        </p:nvSpPr>
        <p:spPr>
          <a:xfrm>
            <a:off x="2991235" y="2200178"/>
            <a:ext cx="5953571" cy="2693940"/>
          </a:xfrm>
          <a:prstGeom prst="rect">
            <a:avLst/>
          </a:prstGeom>
        </p:spPr>
        <p:txBody>
          <a:bodyPr spcFirstLastPara="1" wrap="square" lIns="91425" tIns="91425" rIns="91425" bIns="91425" anchor="t" anchorCtr="0">
            <a:normAutofit fontScale="92500"/>
          </a:bodyPr>
          <a:lstStyle/>
          <a:p>
            <a:pPr marL="0" lvl="0" indent="0" algn="just">
              <a:spcAft>
                <a:spcPts val="1600"/>
              </a:spcAft>
            </a:pPr>
            <a:r>
              <a:rPr lang="es-ES" dirty="0">
                <a:solidFill>
                  <a:srgbClr val="8389A3"/>
                </a:solidFill>
              </a:rPr>
              <a:t>En la región Caribe, la </a:t>
            </a:r>
            <a:r>
              <a:rPr lang="es-ES" dirty="0">
                <a:solidFill>
                  <a:srgbClr val="FF0000"/>
                </a:solidFill>
              </a:rPr>
              <a:t>Universidad </a:t>
            </a:r>
            <a:r>
              <a:rPr lang="es-ES" dirty="0" smtClean="0">
                <a:solidFill>
                  <a:srgbClr val="FF0000"/>
                </a:solidFill>
              </a:rPr>
              <a:t>Simón Bolívar </a:t>
            </a:r>
            <a:r>
              <a:rPr lang="es-ES" dirty="0">
                <a:solidFill>
                  <a:srgbClr val="8389A3"/>
                </a:solidFill>
              </a:rPr>
              <a:t>lidera gran parte de las investigaciones sobre envejecimiento y vejez. El grupo Estudio de Género, Familia y Sociedad. Con la línea institucional. </a:t>
            </a:r>
            <a:r>
              <a:rPr lang="es-ES" dirty="0">
                <a:solidFill>
                  <a:srgbClr val="FF0000"/>
                </a:solidFill>
              </a:rPr>
              <a:t>Envejecimiento, vejez y género </a:t>
            </a:r>
            <a:r>
              <a:rPr lang="es-ES" dirty="0">
                <a:solidFill>
                  <a:srgbClr val="8389A3"/>
                </a:solidFill>
              </a:rPr>
              <a:t>ha podido llegar a cualificar si con </a:t>
            </a:r>
            <a:r>
              <a:rPr lang="es-ES" dirty="0">
                <a:solidFill>
                  <a:srgbClr val="FF0000"/>
                </a:solidFill>
              </a:rPr>
              <a:t>Colciencias</a:t>
            </a:r>
            <a:r>
              <a:rPr lang="es-ES" dirty="0">
                <a:solidFill>
                  <a:srgbClr val="8389A3"/>
                </a:solidFill>
              </a:rPr>
              <a:t>, que es nuestra máxima autoridad en investigaciones. Pertenezco a este grupo, lo que ha permitido a nivel local, nacional e internacional, mostrar con mucha satisfacción lo que la Universidad ha hecho</a:t>
            </a:r>
            <a:r>
              <a:rPr lang="es-ES" dirty="0" smtClean="0">
                <a:solidFill>
                  <a:srgbClr val="8389A3"/>
                </a:solidFill>
              </a:rPr>
              <a:t>. </a:t>
            </a:r>
            <a:r>
              <a:rPr lang="es-ES" dirty="0">
                <a:solidFill>
                  <a:srgbClr val="8389A3"/>
                </a:solidFill>
              </a:rPr>
              <a:t>también nos ha permitido mostrar libros y avances de cómo se comportan nuestros adultos mayores a </a:t>
            </a:r>
            <a:r>
              <a:rPr lang="es-ES" dirty="0">
                <a:solidFill>
                  <a:srgbClr val="FF0000"/>
                </a:solidFill>
              </a:rPr>
              <a:t>nivel región Caribe</a:t>
            </a:r>
            <a:r>
              <a:rPr lang="es-ES" dirty="0">
                <a:solidFill>
                  <a:srgbClr val="8389A3"/>
                </a:solidFill>
              </a:rPr>
              <a:t>, </a:t>
            </a:r>
            <a:r>
              <a:rPr lang="es-ES" dirty="0" smtClean="0">
                <a:solidFill>
                  <a:srgbClr val="8389A3"/>
                </a:solidFill>
              </a:rPr>
              <a:t>encontrándose </a:t>
            </a:r>
            <a:r>
              <a:rPr lang="es-ES" dirty="0">
                <a:solidFill>
                  <a:srgbClr val="8389A3"/>
                </a:solidFill>
              </a:rPr>
              <a:t>que la actitud hacia la vida es </a:t>
            </a:r>
            <a:r>
              <a:rPr lang="es-ES" dirty="0" smtClean="0">
                <a:solidFill>
                  <a:srgbClr val="FF0000"/>
                </a:solidFill>
              </a:rPr>
              <a:t>gratificante</a:t>
            </a:r>
            <a:r>
              <a:rPr lang="es-ES" dirty="0" smtClean="0">
                <a:solidFill>
                  <a:srgbClr val="8389A3"/>
                </a:solidFill>
              </a:rPr>
              <a:t>.</a:t>
            </a:r>
            <a:endParaRPr dirty="0">
              <a:solidFill>
                <a:srgbClr val="8389A3"/>
              </a:solidFill>
            </a:endParaRPr>
          </a:p>
        </p:txBody>
      </p:sp>
      <p:sp>
        <p:nvSpPr>
          <p:cNvPr id="1420" name="Google Shape;1420;p48"/>
          <p:cNvSpPr txBox="1">
            <a:spLocks noGrp="1"/>
          </p:cNvSpPr>
          <p:nvPr>
            <p:ph type="title" idx="2"/>
          </p:nvPr>
        </p:nvSpPr>
        <p:spPr>
          <a:xfrm>
            <a:off x="4740164" y="388118"/>
            <a:ext cx="3579900" cy="96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1421" name="Google Shape;1421;p48"/>
          <p:cNvSpPr/>
          <p:nvPr/>
        </p:nvSpPr>
        <p:spPr>
          <a:xfrm rot="977709">
            <a:off x="876256" y="1206434"/>
            <a:ext cx="1777904" cy="2842893"/>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2"/>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48"/>
          <p:cNvSpPr/>
          <p:nvPr/>
        </p:nvSpPr>
        <p:spPr>
          <a:xfrm rot="288900">
            <a:off x="883333" y="1083708"/>
            <a:ext cx="1777872" cy="2842950"/>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lt2"/>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3" name="Google Shape;1423;p48"/>
          <p:cNvGrpSpPr/>
          <p:nvPr/>
        </p:nvGrpSpPr>
        <p:grpSpPr>
          <a:xfrm>
            <a:off x="767141" y="997754"/>
            <a:ext cx="1826253" cy="2872892"/>
            <a:chOff x="5788203" y="901871"/>
            <a:chExt cx="1826253" cy="2872892"/>
          </a:xfrm>
        </p:grpSpPr>
        <p:sp>
          <p:nvSpPr>
            <p:cNvPr id="1424" name="Google Shape;1424;p48"/>
            <p:cNvSpPr/>
            <p:nvPr/>
          </p:nvSpPr>
          <p:spPr>
            <a:xfrm rot="-58676">
              <a:off x="5812348" y="916837"/>
              <a:ext cx="1777963" cy="2842962"/>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1"/>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5" name="Google Shape;1425;p48"/>
            <p:cNvGrpSpPr/>
            <p:nvPr/>
          </p:nvGrpSpPr>
          <p:grpSpPr>
            <a:xfrm rot="-178852">
              <a:off x="6292860" y="1539397"/>
              <a:ext cx="858667" cy="1141656"/>
              <a:chOff x="7776943" y="1967253"/>
              <a:chExt cx="858707" cy="1141710"/>
            </a:xfrm>
          </p:grpSpPr>
          <p:sp>
            <p:nvSpPr>
              <p:cNvPr id="1426" name="Google Shape;1426;p48"/>
              <p:cNvSpPr/>
              <p:nvPr/>
            </p:nvSpPr>
            <p:spPr>
              <a:xfrm>
                <a:off x="7832663" y="2505182"/>
                <a:ext cx="802988" cy="603781"/>
              </a:xfrm>
              <a:custGeom>
                <a:avLst/>
                <a:gdLst/>
                <a:ahLst/>
                <a:cxnLst/>
                <a:rect l="l" t="t" r="r" b="b"/>
                <a:pathLst>
                  <a:path w="12641" h="9505" extrusionOk="0">
                    <a:moveTo>
                      <a:pt x="9472" y="1"/>
                    </a:moveTo>
                    <a:cubicBezTo>
                      <a:pt x="9392" y="1"/>
                      <a:pt x="9313" y="6"/>
                      <a:pt x="9235" y="16"/>
                    </a:cubicBezTo>
                    <a:cubicBezTo>
                      <a:pt x="8657" y="92"/>
                      <a:pt x="8160" y="447"/>
                      <a:pt x="7633" y="665"/>
                    </a:cubicBezTo>
                    <a:cubicBezTo>
                      <a:pt x="7183" y="850"/>
                      <a:pt x="6697" y="944"/>
                      <a:pt x="6210" y="944"/>
                    </a:cubicBezTo>
                    <a:cubicBezTo>
                      <a:pt x="5976" y="944"/>
                      <a:pt x="5741" y="922"/>
                      <a:pt x="5511" y="878"/>
                    </a:cubicBezTo>
                    <a:cubicBezTo>
                      <a:pt x="4788" y="741"/>
                      <a:pt x="4149" y="269"/>
                      <a:pt x="3416" y="203"/>
                    </a:cubicBezTo>
                    <a:cubicBezTo>
                      <a:pt x="3318" y="194"/>
                      <a:pt x="3221" y="189"/>
                      <a:pt x="3125" y="189"/>
                    </a:cubicBezTo>
                    <a:cubicBezTo>
                      <a:pt x="1478" y="189"/>
                      <a:pt x="286" y="1487"/>
                      <a:pt x="92" y="2815"/>
                    </a:cubicBezTo>
                    <a:cubicBezTo>
                      <a:pt x="1" y="3436"/>
                      <a:pt x="23" y="4051"/>
                      <a:pt x="173" y="4725"/>
                    </a:cubicBezTo>
                    <a:cubicBezTo>
                      <a:pt x="223" y="5040"/>
                      <a:pt x="343" y="5400"/>
                      <a:pt x="483" y="5754"/>
                    </a:cubicBezTo>
                    <a:cubicBezTo>
                      <a:pt x="1361" y="7986"/>
                      <a:pt x="3622" y="9504"/>
                      <a:pt x="6006" y="9504"/>
                    </a:cubicBezTo>
                    <a:cubicBezTo>
                      <a:pt x="6156" y="9504"/>
                      <a:pt x="6307" y="9498"/>
                      <a:pt x="6458" y="9486"/>
                    </a:cubicBezTo>
                    <a:cubicBezTo>
                      <a:pt x="9261" y="9258"/>
                      <a:pt x="11757" y="6880"/>
                      <a:pt x="12347" y="4174"/>
                    </a:cubicBezTo>
                    <a:cubicBezTo>
                      <a:pt x="12640" y="2828"/>
                      <a:pt x="12391" y="1270"/>
                      <a:pt x="11112" y="515"/>
                    </a:cubicBezTo>
                    <a:cubicBezTo>
                      <a:pt x="10645" y="240"/>
                      <a:pt x="10037" y="1"/>
                      <a:pt x="94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48"/>
              <p:cNvSpPr/>
              <p:nvPr/>
            </p:nvSpPr>
            <p:spPr>
              <a:xfrm rot="2970961">
                <a:off x="7793955" y="2100306"/>
                <a:ext cx="470583" cy="261754"/>
              </a:xfrm>
              <a:custGeom>
                <a:avLst/>
                <a:gdLst/>
                <a:ahLst/>
                <a:cxnLst/>
                <a:rect l="l" t="t" r="r" b="b"/>
                <a:pathLst>
                  <a:path w="2134" h="1187" extrusionOk="0">
                    <a:moveTo>
                      <a:pt x="1169" y="0"/>
                    </a:moveTo>
                    <a:cubicBezTo>
                      <a:pt x="985" y="0"/>
                      <a:pt x="775" y="29"/>
                      <a:pt x="542" y="103"/>
                    </a:cubicBezTo>
                    <a:cubicBezTo>
                      <a:pt x="324" y="172"/>
                      <a:pt x="52" y="421"/>
                      <a:pt x="25" y="649"/>
                    </a:cubicBezTo>
                    <a:cubicBezTo>
                      <a:pt x="0" y="878"/>
                      <a:pt x="144" y="1127"/>
                      <a:pt x="368" y="1177"/>
                    </a:cubicBezTo>
                    <a:cubicBezTo>
                      <a:pt x="398" y="1183"/>
                      <a:pt x="428" y="1186"/>
                      <a:pt x="458" y="1186"/>
                    </a:cubicBezTo>
                    <a:cubicBezTo>
                      <a:pt x="595" y="1186"/>
                      <a:pt x="730" y="1123"/>
                      <a:pt x="841" y="1039"/>
                    </a:cubicBezTo>
                    <a:cubicBezTo>
                      <a:pt x="975" y="937"/>
                      <a:pt x="1095" y="717"/>
                      <a:pt x="1223" y="607"/>
                    </a:cubicBezTo>
                    <a:cubicBezTo>
                      <a:pt x="1515" y="356"/>
                      <a:pt x="1783" y="305"/>
                      <a:pt x="1952" y="305"/>
                    </a:cubicBezTo>
                    <a:cubicBezTo>
                      <a:pt x="2065" y="305"/>
                      <a:pt x="2134" y="328"/>
                      <a:pt x="2134" y="328"/>
                    </a:cubicBezTo>
                    <a:cubicBezTo>
                      <a:pt x="2134" y="328"/>
                      <a:pt x="1795" y="0"/>
                      <a:pt x="11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28" name="Google Shape;1428;p48"/>
            <p:cNvSpPr/>
            <p:nvPr/>
          </p:nvSpPr>
          <p:spPr>
            <a:xfrm rot="1053896">
              <a:off x="6581882" y="2565012"/>
              <a:ext cx="432920" cy="393251"/>
            </a:xfrm>
            <a:custGeom>
              <a:avLst/>
              <a:gdLst/>
              <a:ahLst/>
              <a:cxnLst/>
              <a:rect l="l" t="t" r="r" b="b"/>
              <a:pathLst>
                <a:path w="2390" h="2171" extrusionOk="0">
                  <a:moveTo>
                    <a:pt x="1288" y="722"/>
                  </a:moveTo>
                  <a:cubicBezTo>
                    <a:pt x="1438" y="723"/>
                    <a:pt x="1548" y="821"/>
                    <a:pt x="1549" y="957"/>
                  </a:cubicBezTo>
                  <a:cubicBezTo>
                    <a:pt x="1550" y="1109"/>
                    <a:pt x="1388" y="1255"/>
                    <a:pt x="1221" y="1255"/>
                  </a:cubicBezTo>
                  <a:cubicBezTo>
                    <a:pt x="1219" y="1255"/>
                    <a:pt x="1216" y="1255"/>
                    <a:pt x="1214" y="1254"/>
                  </a:cubicBezTo>
                  <a:cubicBezTo>
                    <a:pt x="1067" y="1251"/>
                    <a:pt x="962" y="1147"/>
                    <a:pt x="964" y="1009"/>
                  </a:cubicBezTo>
                  <a:cubicBezTo>
                    <a:pt x="968" y="852"/>
                    <a:pt x="1114" y="722"/>
                    <a:pt x="1288" y="722"/>
                  </a:cubicBezTo>
                  <a:close/>
                  <a:moveTo>
                    <a:pt x="1116" y="1"/>
                  </a:moveTo>
                  <a:cubicBezTo>
                    <a:pt x="966" y="69"/>
                    <a:pt x="817" y="134"/>
                    <a:pt x="736" y="297"/>
                  </a:cubicBezTo>
                  <a:cubicBezTo>
                    <a:pt x="725" y="318"/>
                    <a:pt x="671" y="326"/>
                    <a:pt x="627" y="326"/>
                  </a:cubicBezTo>
                  <a:cubicBezTo>
                    <a:pt x="618" y="326"/>
                    <a:pt x="610" y="326"/>
                    <a:pt x="602" y="325"/>
                  </a:cubicBezTo>
                  <a:cubicBezTo>
                    <a:pt x="586" y="324"/>
                    <a:pt x="570" y="323"/>
                    <a:pt x="555" y="323"/>
                  </a:cubicBezTo>
                  <a:cubicBezTo>
                    <a:pt x="238" y="323"/>
                    <a:pt x="1" y="628"/>
                    <a:pt x="102" y="929"/>
                  </a:cubicBezTo>
                  <a:cubicBezTo>
                    <a:pt x="145" y="1058"/>
                    <a:pt x="233" y="1142"/>
                    <a:pt x="361" y="1182"/>
                  </a:cubicBezTo>
                  <a:cubicBezTo>
                    <a:pt x="405" y="1197"/>
                    <a:pt x="451" y="1207"/>
                    <a:pt x="512" y="1224"/>
                  </a:cubicBezTo>
                  <a:cubicBezTo>
                    <a:pt x="471" y="1287"/>
                    <a:pt x="429" y="1331"/>
                    <a:pt x="410" y="1383"/>
                  </a:cubicBezTo>
                  <a:cubicBezTo>
                    <a:pt x="360" y="1522"/>
                    <a:pt x="288" y="1662"/>
                    <a:pt x="282" y="1805"/>
                  </a:cubicBezTo>
                  <a:cubicBezTo>
                    <a:pt x="274" y="2019"/>
                    <a:pt x="449" y="2170"/>
                    <a:pt x="652" y="2170"/>
                  </a:cubicBezTo>
                  <a:cubicBezTo>
                    <a:pt x="689" y="2170"/>
                    <a:pt x="727" y="2165"/>
                    <a:pt x="764" y="2155"/>
                  </a:cubicBezTo>
                  <a:cubicBezTo>
                    <a:pt x="941" y="2107"/>
                    <a:pt x="1076" y="2004"/>
                    <a:pt x="1169" y="1846"/>
                  </a:cubicBezTo>
                  <a:cubicBezTo>
                    <a:pt x="1193" y="1805"/>
                    <a:pt x="1217" y="1763"/>
                    <a:pt x="1249" y="1708"/>
                  </a:cubicBezTo>
                  <a:cubicBezTo>
                    <a:pt x="1284" y="1740"/>
                    <a:pt x="1314" y="1761"/>
                    <a:pt x="1336" y="1789"/>
                  </a:cubicBezTo>
                  <a:cubicBezTo>
                    <a:pt x="1455" y="1947"/>
                    <a:pt x="1607" y="2015"/>
                    <a:pt x="1757" y="2015"/>
                  </a:cubicBezTo>
                  <a:cubicBezTo>
                    <a:pt x="1959" y="2015"/>
                    <a:pt x="2157" y="1892"/>
                    <a:pt x="2264" y="1703"/>
                  </a:cubicBezTo>
                  <a:cubicBezTo>
                    <a:pt x="2277" y="1678"/>
                    <a:pt x="2294" y="1654"/>
                    <a:pt x="2310" y="1630"/>
                  </a:cubicBezTo>
                  <a:lnTo>
                    <a:pt x="2310" y="1484"/>
                  </a:lnTo>
                  <a:cubicBezTo>
                    <a:pt x="2210" y="1351"/>
                    <a:pt x="2111" y="1218"/>
                    <a:pt x="1991" y="1056"/>
                  </a:cubicBezTo>
                  <a:cubicBezTo>
                    <a:pt x="2030" y="1024"/>
                    <a:pt x="2097" y="983"/>
                    <a:pt x="2147" y="926"/>
                  </a:cubicBezTo>
                  <a:cubicBezTo>
                    <a:pt x="2389" y="649"/>
                    <a:pt x="2284" y="220"/>
                    <a:pt x="1947" y="146"/>
                  </a:cubicBezTo>
                  <a:cubicBezTo>
                    <a:pt x="1926" y="141"/>
                    <a:pt x="1903" y="139"/>
                    <a:pt x="1880" y="139"/>
                  </a:cubicBezTo>
                  <a:cubicBezTo>
                    <a:pt x="1794" y="139"/>
                    <a:pt x="1699" y="168"/>
                    <a:pt x="1616" y="195"/>
                  </a:cubicBezTo>
                  <a:cubicBezTo>
                    <a:pt x="1585" y="206"/>
                    <a:pt x="1559" y="213"/>
                    <a:pt x="1535" y="213"/>
                  </a:cubicBezTo>
                  <a:cubicBezTo>
                    <a:pt x="1502" y="213"/>
                    <a:pt x="1473" y="200"/>
                    <a:pt x="1438" y="167"/>
                  </a:cubicBezTo>
                  <a:cubicBezTo>
                    <a:pt x="1369" y="103"/>
                    <a:pt x="1282" y="56"/>
                    <a:pt x="120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48"/>
            <p:cNvSpPr/>
            <p:nvPr/>
          </p:nvSpPr>
          <p:spPr>
            <a:xfrm>
              <a:off x="6745225" y="1723695"/>
              <a:ext cx="369826" cy="380600"/>
            </a:xfrm>
            <a:custGeom>
              <a:avLst/>
              <a:gdLst/>
              <a:ahLst/>
              <a:cxnLst/>
              <a:rect l="l" t="t" r="r" b="b"/>
              <a:pathLst>
                <a:path w="1543" h="1588" extrusionOk="0">
                  <a:moveTo>
                    <a:pt x="1118" y="1"/>
                  </a:moveTo>
                  <a:cubicBezTo>
                    <a:pt x="923" y="1"/>
                    <a:pt x="925" y="546"/>
                    <a:pt x="978" y="680"/>
                  </a:cubicBezTo>
                  <a:cubicBezTo>
                    <a:pt x="794" y="556"/>
                    <a:pt x="627" y="354"/>
                    <a:pt x="464" y="200"/>
                  </a:cubicBezTo>
                  <a:cubicBezTo>
                    <a:pt x="418" y="155"/>
                    <a:pt x="371" y="111"/>
                    <a:pt x="312" y="83"/>
                  </a:cubicBezTo>
                  <a:cubicBezTo>
                    <a:pt x="280" y="67"/>
                    <a:pt x="247" y="60"/>
                    <a:pt x="216" y="60"/>
                  </a:cubicBezTo>
                  <a:cubicBezTo>
                    <a:pt x="136" y="60"/>
                    <a:pt x="67" y="108"/>
                    <a:pt x="41" y="182"/>
                  </a:cubicBezTo>
                  <a:cubicBezTo>
                    <a:pt x="17" y="250"/>
                    <a:pt x="28" y="330"/>
                    <a:pt x="54" y="403"/>
                  </a:cubicBezTo>
                  <a:cubicBezTo>
                    <a:pt x="105" y="548"/>
                    <a:pt x="214" y="676"/>
                    <a:pt x="339" y="781"/>
                  </a:cubicBezTo>
                  <a:cubicBezTo>
                    <a:pt x="515" y="927"/>
                    <a:pt x="723" y="1032"/>
                    <a:pt x="927" y="1132"/>
                  </a:cubicBezTo>
                  <a:cubicBezTo>
                    <a:pt x="756" y="1128"/>
                    <a:pt x="582" y="1104"/>
                    <a:pt x="412" y="1061"/>
                  </a:cubicBezTo>
                  <a:cubicBezTo>
                    <a:pt x="341" y="1044"/>
                    <a:pt x="268" y="1022"/>
                    <a:pt x="197" y="1022"/>
                  </a:cubicBezTo>
                  <a:cubicBezTo>
                    <a:pt x="189" y="1022"/>
                    <a:pt x="180" y="1022"/>
                    <a:pt x="172" y="1023"/>
                  </a:cubicBezTo>
                  <a:cubicBezTo>
                    <a:pt x="93" y="1029"/>
                    <a:pt x="16" y="1075"/>
                    <a:pt x="9" y="1149"/>
                  </a:cubicBezTo>
                  <a:cubicBezTo>
                    <a:pt x="0" y="1224"/>
                    <a:pt x="66" y="1297"/>
                    <a:pt x="133" y="1350"/>
                  </a:cubicBezTo>
                  <a:cubicBezTo>
                    <a:pt x="172" y="1382"/>
                    <a:pt x="217" y="1411"/>
                    <a:pt x="265" y="1438"/>
                  </a:cubicBezTo>
                  <a:cubicBezTo>
                    <a:pt x="433" y="1529"/>
                    <a:pt x="644" y="1587"/>
                    <a:pt x="838" y="1587"/>
                  </a:cubicBezTo>
                  <a:cubicBezTo>
                    <a:pt x="1022" y="1587"/>
                    <a:pt x="1191" y="1536"/>
                    <a:pt x="1295" y="1411"/>
                  </a:cubicBezTo>
                  <a:cubicBezTo>
                    <a:pt x="1542" y="1116"/>
                    <a:pt x="1537" y="611"/>
                    <a:pt x="1373" y="242"/>
                  </a:cubicBezTo>
                  <a:cubicBezTo>
                    <a:pt x="1346" y="181"/>
                    <a:pt x="1314" y="121"/>
                    <a:pt x="1261" y="75"/>
                  </a:cubicBezTo>
                  <a:cubicBezTo>
                    <a:pt x="1205" y="23"/>
                    <a:pt x="1158" y="1"/>
                    <a:pt x="11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 name="08WCDHK0OJD5ALRZ">
            <a:hlinkClick r:id="" action="ppaction://media"/>
          </p:cNvPr>
          <p:cNvPicPr>
            <a:picLocks noChangeAspect="1"/>
          </p:cNvPicPr>
          <p:nvPr>
            <a:videoFile r:link="rId1"/>
            <p:extLst>
              <p:ext uri="{DAA4B4D4-6D71-4841-9C94-3DE7FCFB9230}">
                <p14:media xmlns:p14="http://schemas.microsoft.com/office/powerpoint/2010/main" r:embed="rId2">
                  <p14:trim st="7777" end="14461"/>
                </p14:media>
              </p:ext>
            </p:extLst>
          </p:nvPr>
        </p:nvPicPr>
        <p:blipFill rotWithShape="1">
          <a:blip r:embed="rId7"/>
          <a:srcRect l="15227" t="405" r="63069" b="-808"/>
          <a:stretch/>
        </p:blipFill>
        <p:spPr>
          <a:xfrm rot="291810">
            <a:off x="886165" y="1093138"/>
            <a:ext cx="1561735" cy="2732580"/>
          </a:xfrm>
          <a:prstGeom prst="rect">
            <a:avLst/>
          </a:prstGeom>
        </p:spPr>
      </p:pic>
      <p:pic>
        <p:nvPicPr>
          <p:cNvPr id="2" name="WhatsApp Audio 2021-02-22 at 3 (mp3cut.net)">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4435364" y="388118"/>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96" fill="hold"/>
                                        <p:tgtEl>
                                          <p:spTgt spid="15"/>
                                        </p:tgtEl>
                                      </p:cBhvr>
                                    </p:cmd>
                                  </p:childTnLst>
                                </p:cTn>
                              </p:par>
                            </p:childTnLst>
                          </p:cTn>
                        </p:par>
                        <p:par>
                          <p:cTn id="7" fill="hold">
                            <p:stCondLst>
                              <p:cond delay="3096"/>
                            </p:stCondLst>
                            <p:childTnLst>
                              <p:par>
                                <p:cTn id="8" presetID="1" presetClass="mediacall" presetSubtype="0" fill="hold" nodeType="afterEffect">
                                  <p:stCondLst>
                                    <p:cond delay="0"/>
                                  </p:stCondLst>
                                  <p:childTnLst>
                                    <p:cmd type="call" cmd="playFrom(0.0)">
                                      <p:cBhvr>
                                        <p:cTn id="9" dur="6222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15"/>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15"/>
                                        </p:tgtEl>
                                      </p:cBhvr>
                                    </p:cmd>
                                  </p:childTnLst>
                                </p:cTn>
                              </p:par>
                            </p:childTnLst>
                          </p:cTn>
                        </p:par>
                      </p:childTnLst>
                    </p:cTn>
                  </p:par>
                </p:childTnLst>
              </p:cTn>
              <p:nextCondLst>
                <p:cond evt="onClick" delay="0">
                  <p:tgtEl>
                    <p:spTgt spid="15"/>
                  </p:tgtEl>
                </p:cond>
              </p:nextCondLst>
            </p:seq>
            <p:video>
              <p:cMediaNode vol="80000" mute="1">
                <p:cTn id="15" repeatCount="indefinite" fill="hold" display="0">
                  <p:stCondLst>
                    <p:cond delay="indefinite"/>
                  </p:stCondLst>
                </p:cTn>
                <p:tgtEl>
                  <p:spTgt spid="15"/>
                </p:tgtEl>
              </p:cMediaNode>
            </p:video>
            <p:audio>
              <p:cMediaNode vol="80000" showWhenStopped="0">
                <p:cTn id="16"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48"/>
        <p:cNvGrpSpPr/>
        <p:nvPr/>
      </p:nvGrpSpPr>
      <p:grpSpPr>
        <a:xfrm>
          <a:off x="0" y="0"/>
          <a:ext cx="0" cy="0"/>
          <a:chOff x="0" y="0"/>
          <a:chExt cx="0" cy="0"/>
        </a:xfrm>
      </p:grpSpPr>
      <p:sp>
        <p:nvSpPr>
          <p:cNvPr id="1549" name="Google Shape;1549;p56"/>
          <p:cNvSpPr txBox="1">
            <a:spLocks noGrp="1"/>
          </p:cNvSpPr>
          <p:nvPr>
            <p:ph type="title"/>
          </p:nvPr>
        </p:nvSpPr>
        <p:spPr>
          <a:xfrm>
            <a:off x="4327649" y="354266"/>
            <a:ext cx="4286414" cy="130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CIENCIA DEL ENVEJECIMIENTO</a:t>
            </a:r>
            <a:endParaRPr dirty="0"/>
          </a:p>
        </p:txBody>
      </p:sp>
      <p:sp>
        <p:nvSpPr>
          <p:cNvPr id="1550" name="Google Shape;1550;p56"/>
          <p:cNvSpPr txBox="1">
            <a:spLocks noGrp="1"/>
          </p:cNvSpPr>
          <p:nvPr>
            <p:ph type="subTitle" idx="1"/>
          </p:nvPr>
        </p:nvSpPr>
        <p:spPr>
          <a:xfrm>
            <a:off x="4000210" y="1657766"/>
            <a:ext cx="4464228" cy="2711644"/>
          </a:xfrm>
          <a:prstGeom prst="rect">
            <a:avLst/>
          </a:prstGeom>
        </p:spPr>
        <p:txBody>
          <a:bodyPr spcFirstLastPara="1" wrap="square" lIns="91425" tIns="91425" rIns="91425" bIns="91425" anchor="t" anchorCtr="0">
            <a:normAutofit lnSpcReduction="10000"/>
          </a:bodyPr>
          <a:lstStyle/>
          <a:p>
            <a:pPr marL="0" lvl="0" indent="0">
              <a:spcAft>
                <a:spcPts val="1600"/>
              </a:spcAft>
            </a:pPr>
            <a:r>
              <a:rPr lang="es-ES" dirty="0" smtClean="0">
                <a:solidFill>
                  <a:srgbClr val="8389A3"/>
                </a:solidFill>
              </a:rPr>
              <a:t>La </a:t>
            </a:r>
            <a:r>
              <a:rPr lang="es-ES" dirty="0">
                <a:solidFill>
                  <a:srgbClr val="8389A3"/>
                </a:solidFill>
              </a:rPr>
              <a:t>ciencia del envejecimiento</a:t>
            </a:r>
            <a:r>
              <a:rPr lang="es-ES" dirty="0" smtClean="0">
                <a:solidFill>
                  <a:srgbClr val="8389A3"/>
                </a:solidFill>
              </a:rPr>
              <a:t>, </a:t>
            </a:r>
            <a:r>
              <a:rPr lang="es-ES" dirty="0">
                <a:solidFill>
                  <a:srgbClr val="8389A3"/>
                </a:solidFill>
              </a:rPr>
              <a:t>la más conocida, es </a:t>
            </a:r>
            <a:r>
              <a:rPr lang="es-ES" dirty="0">
                <a:solidFill>
                  <a:srgbClr val="FF0000"/>
                </a:solidFill>
              </a:rPr>
              <a:t>la geriatría</a:t>
            </a:r>
            <a:r>
              <a:rPr lang="es-ES" dirty="0">
                <a:solidFill>
                  <a:srgbClr val="8389A3"/>
                </a:solidFill>
              </a:rPr>
              <a:t>, que es la ciencia que estudia los aspectos físicos de las personas mayores de 65 años. </a:t>
            </a:r>
            <a:r>
              <a:rPr lang="es-ES" dirty="0">
                <a:solidFill>
                  <a:srgbClr val="FF0000"/>
                </a:solidFill>
              </a:rPr>
              <a:t>La </a:t>
            </a:r>
            <a:r>
              <a:rPr lang="es-ES" dirty="0" err="1">
                <a:solidFill>
                  <a:srgbClr val="FF0000"/>
                </a:solidFill>
              </a:rPr>
              <a:t>psico</a:t>
            </a:r>
            <a:r>
              <a:rPr lang="es-ES" dirty="0">
                <a:solidFill>
                  <a:srgbClr val="FF0000"/>
                </a:solidFill>
              </a:rPr>
              <a:t> geriatría </a:t>
            </a:r>
            <a:r>
              <a:rPr lang="es-ES" dirty="0">
                <a:solidFill>
                  <a:srgbClr val="8389A3"/>
                </a:solidFill>
              </a:rPr>
              <a:t>es la ciencia que estudia la salud mental de las personas mayores de 65 años y </a:t>
            </a:r>
            <a:r>
              <a:rPr lang="es-ES" dirty="0">
                <a:solidFill>
                  <a:srgbClr val="FF0000"/>
                </a:solidFill>
              </a:rPr>
              <a:t>la gerontología </a:t>
            </a:r>
            <a:r>
              <a:rPr lang="es-ES" dirty="0">
                <a:solidFill>
                  <a:srgbClr val="8389A3"/>
                </a:solidFill>
              </a:rPr>
              <a:t>estudia todo nuestro proceso desde que nacemos hasta que morimos. Sea éste el momento para que ustedes, con la proyección de </a:t>
            </a:r>
            <a:r>
              <a:rPr lang="es-ES" dirty="0">
                <a:solidFill>
                  <a:srgbClr val="FF0000"/>
                </a:solidFill>
              </a:rPr>
              <a:t>nuevas generaciones</a:t>
            </a:r>
            <a:r>
              <a:rPr lang="es-ES" dirty="0">
                <a:solidFill>
                  <a:srgbClr val="8389A3"/>
                </a:solidFill>
              </a:rPr>
              <a:t>, tengan una apropiación mejor de todas estas ciencias. </a:t>
            </a:r>
            <a:endParaRPr dirty="0">
              <a:solidFill>
                <a:srgbClr val="8389A3"/>
              </a:solidFill>
            </a:endParaRPr>
          </a:p>
        </p:txBody>
      </p:sp>
      <p:sp>
        <p:nvSpPr>
          <p:cNvPr id="1551" name="Google Shape;1551;p56"/>
          <p:cNvSpPr/>
          <p:nvPr/>
        </p:nvSpPr>
        <p:spPr>
          <a:xfrm rot="840272">
            <a:off x="1870234" y="1358872"/>
            <a:ext cx="1774815" cy="2837963"/>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lt2"/>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56"/>
          <p:cNvSpPr/>
          <p:nvPr/>
        </p:nvSpPr>
        <p:spPr>
          <a:xfrm rot="-534047">
            <a:off x="1708531" y="1161024"/>
            <a:ext cx="1774776" cy="2837895"/>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lt1"/>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53" name="Google Shape;1553;p56"/>
          <p:cNvGrpSpPr/>
          <p:nvPr/>
        </p:nvGrpSpPr>
        <p:grpSpPr>
          <a:xfrm rot="262894">
            <a:off x="1662519" y="974696"/>
            <a:ext cx="1933661" cy="2934536"/>
            <a:chOff x="2010738" y="904263"/>
            <a:chExt cx="1933617" cy="2934469"/>
          </a:xfrm>
        </p:grpSpPr>
        <p:sp>
          <p:nvSpPr>
            <p:cNvPr id="1554" name="Google Shape;1554;p56"/>
            <p:cNvSpPr/>
            <p:nvPr/>
          </p:nvSpPr>
          <p:spPr>
            <a:xfrm rot="-196112">
              <a:off x="2090148" y="952553"/>
              <a:ext cx="1774797" cy="2837889"/>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2"/>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grpSp>
          <p:nvGrpSpPr>
            <p:cNvPr id="1555" name="Google Shape;1555;p56"/>
            <p:cNvGrpSpPr/>
            <p:nvPr/>
          </p:nvGrpSpPr>
          <p:grpSpPr>
            <a:xfrm rot="-1480781">
              <a:off x="2462060" y="1597839"/>
              <a:ext cx="873659" cy="1226927"/>
              <a:chOff x="-204456" y="1693130"/>
              <a:chExt cx="1031651" cy="1448804"/>
            </a:xfrm>
          </p:grpSpPr>
          <p:sp>
            <p:nvSpPr>
              <p:cNvPr id="1556" name="Google Shape;1556;p56"/>
              <p:cNvSpPr/>
              <p:nvPr/>
            </p:nvSpPr>
            <p:spPr>
              <a:xfrm rot="-9899997">
                <a:off x="-112369" y="2223154"/>
                <a:ext cx="847477" cy="823133"/>
              </a:xfrm>
              <a:custGeom>
                <a:avLst/>
                <a:gdLst/>
                <a:ahLst/>
                <a:cxnLst/>
                <a:rect l="l" t="t" r="r" b="b"/>
                <a:pathLst>
                  <a:path w="2890" h="2807" extrusionOk="0">
                    <a:moveTo>
                      <a:pt x="899" y="0"/>
                    </a:moveTo>
                    <a:cubicBezTo>
                      <a:pt x="843" y="0"/>
                      <a:pt x="803" y="22"/>
                      <a:pt x="783" y="59"/>
                    </a:cubicBezTo>
                    <a:cubicBezTo>
                      <a:pt x="761" y="104"/>
                      <a:pt x="788" y="181"/>
                      <a:pt x="858" y="238"/>
                    </a:cubicBezTo>
                    <a:cubicBezTo>
                      <a:pt x="918" y="286"/>
                      <a:pt x="981" y="330"/>
                      <a:pt x="1049" y="367"/>
                    </a:cubicBezTo>
                    <a:cubicBezTo>
                      <a:pt x="1171" y="435"/>
                      <a:pt x="1298" y="495"/>
                      <a:pt x="1421" y="561"/>
                    </a:cubicBezTo>
                    <a:cubicBezTo>
                      <a:pt x="1468" y="586"/>
                      <a:pt x="1510" y="620"/>
                      <a:pt x="1554" y="649"/>
                    </a:cubicBezTo>
                    <a:cubicBezTo>
                      <a:pt x="1551" y="659"/>
                      <a:pt x="1547" y="669"/>
                      <a:pt x="1545" y="678"/>
                    </a:cubicBezTo>
                    <a:cubicBezTo>
                      <a:pt x="1476" y="669"/>
                      <a:pt x="1405" y="670"/>
                      <a:pt x="1340" y="651"/>
                    </a:cubicBezTo>
                    <a:cubicBezTo>
                      <a:pt x="1207" y="611"/>
                      <a:pt x="1078" y="555"/>
                      <a:pt x="943" y="516"/>
                    </a:cubicBezTo>
                    <a:cubicBezTo>
                      <a:pt x="814" y="478"/>
                      <a:pt x="681" y="446"/>
                      <a:pt x="548" y="427"/>
                    </a:cubicBezTo>
                    <a:cubicBezTo>
                      <a:pt x="535" y="425"/>
                      <a:pt x="522" y="424"/>
                      <a:pt x="509" y="424"/>
                    </a:cubicBezTo>
                    <a:cubicBezTo>
                      <a:pt x="454" y="424"/>
                      <a:pt x="397" y="439"/>
                      <a:pt x="346" y="456"/>
                    </a:cubicBezTo>
                    <a:cubicBezTo>
                      <a:pt x="224" y="497"/>
                      <a:pt x="198" y="614"/>
                      <a:pt x="286" y="709"/>
                    </a:cubicBezTo>
                    <a:cubicBezTo>
                      <a:pt x="375" y="802"/>
                      <a:pt x="488" y="853"/>
                      <a:pt x="609" y="888"/>
                    </a:cubicBezTo>
                    <a:cubicBezTo>
                      <a:pt x="748" y="929"/>
                      <a:pt x="891" y="963"/>
                      <a:pt x="1031" y="1000"/>
                    </a:cubicBezTo>
                    <a:cubicBezTo>
                      <a:pt x="1067" y="1010"/>
                      <a:pt x="1104" y="1020"/>
                      <a:pt x="1138" y="1035"/>
                    </a:cubicBezTo>
                    <a:cubicBezTo>
                      <a:pt x="1153" y="1042"/>
                      <a:pt x="1174" y="1061"/>
                      <a:pt x="1174" y="1075"/>
                    </a:cubicBezTo>
                    <a:cubicBezTo>
                      <a:pt x="1174" y="1089"/>
                      <a:pt x="1154" y="1110"/>
                      <a:pt x="1139" y="1116"/>
                    </a:cubicBezTo>
                    <a:cubicBezTo>
                      <a:pt x="1100" y="1133"/>
                      <a:pt x="1058" y="1151"/>
                      <a:pt x="1016" y="1157"/>
                    </a:cubicBezTo>
                    <a:cubicBezTo>
                      <a:pt x="927" y="1169"/>
                      <a:pt x="835" y="1182"/>
                      <a:pt x="745" y="1182"/>
                    </a:cubicBezTo>
                    <a:cubicBezTo>
                      <a:pt x="740" y="1182"/>
                      <a:pt x="735" y="1182"/>
                      <a:pt x="729" y="1182"/>
                    </a:cubicBezTo>
                    <a:cubicBezTo>
                      <a:pt x="722" y="1182"/>
                      <a:pt x="714" y="1182"/>
                      <a:pt x="706" y="1182"/>
                    </a:cubicBezTo>
                    <a:cubicBezTo>
                      <a:pt x="509" y="1182"/>
                      <a:pt x="321" y="1215"/>
                      <a:pt x="144" y="1303"/>
                    </a:cubicBezTo>
                    <a:cubicBezTo>
                      <a:pt x="90" y="1330"/>
                      <a:pt x="48" y="1382"/>
                      <a:pt x="1" y="1422"/>
                    </a:cubicBezTo>
                    <a:lnTo>
                      <a:pt x="1" y="1469"/>
                    </a:lnTo>
                    <a:cubicBezTo>
                      <a:pt x="101" y="1588"/>
                      <a:pt x="245" y="1600"/>
                      <a:pt x="383" y="1611"/>
                    </a:cubicBezTo>
                    <a:cubicBezTo>
                      <a:pt x="431" y="1614"/>
                      <a:pt x="480" y="1616"/>
                      <a:pt x="528" y="1616"/>
                    </a:cubicBezTo>
                    <a:cubicBezTo>
                      <a:pt x="607" y="1616"/>
                      <a:pt x="687" y="1612"/>
                      <a:pt x="767" y="1612"/>
                    </a:cubicBezTo>
                    <a:lnTo>
                      <a:pt x="835" y="1612"/>
                    </a:lnTo>
                    <a:cubicBezTo>
                      <a:pt x="838" y="1619"/>
                      <a:pt x="842" y="1624"/>
                      <a:pt x="845" y="1630"/>
                    </a:cubicBezTo>
                    <a:cubicBezTo>
                      <a:pt x="794" y="1695"/>
                      <a:pt x="744" y="1762"/>
                      <a:pt x="690" y="1825"/>
                    </a:cubicBezTo>
                    <a:cubicBezTo>
                      <a:pt x="563" y="1973"/>
                      <a:pt x="429" y="2116"/>
                      <a:pt x="355" y="2301"/>
                    </a:cubicBezTo>
                    <a:cubicBezTo>
                      <a:pt x="328" y="2366"/>
                      <a:pt x="305" y="2434"/>
                      <a:pt x="293" y="2503"/>
                    </a:cubicBezTo>
                    <a:cubicBezTo>
                      <a:pt x="280" y="2591"/>
                      <a:pt x="319" y="2642"/>
                      <a:pt x="392" y="2642"/>
                    </a:cubicBezTo>
                    <a:cubicBezTo>
                      <a:pt x="408" y="2642"/>
                      <a:pt x="424" y="2639"/>
                      <a:pt x="442" y="2635"/>
                    </a:cubicBezTo>
                    <a:cubicBezTo>
                      <a:pt x="483" y="2624"/>
                      <a:pt x="523" y="2604"/>
                      <a:pt x="561" y="2583"/>
                    </a:cubicBezTo>
                    <a:cubicBezTo>
                      <a:pt x="835" y="2424"/>
                      <a:pt x="1048" y="2199"/>
                      <a:pt x="1229" y="1942"/>
                    </a:cubicBezTo>
                    <a:cubicBezTo>
                      <a:pt x="1259" y="1898"/>
                      <a:pt x="1292" y="1856"/>
                      <a:pt x="1325" y="1815"/>
                    </a:cubicBezTo>
                    <a:cubicBezTo>
                      <a:pt x="1339" y="1799"/>
                      <a:pt x="1356" y="1787"/>
                      <a:pt x="1384" y="1763"/>
                    </a:cubicBezTo>
                    <a:cubicBezTo>
                      <a:pt x="1389" y="1801"/>
                      <a:pt x="1397" y="1825"/>
                      <a:pt x="1395" y="1847"/>
                    </a:cubicBezTo>
                    <a:cubicBezTo>
                      <a:pt x="1383" y="1985"/>
                      <a:pt x="1361" y="2122"/>
                      <a:pt x="1357" y="2259"/>
                    </a:cubicBezTo>
                    <a:cubicBezTo>
                      <a:pt x="1353" y="2383"/>
                      <a:pt x="1359" y="2507"/>
                      <a:pt x="1380" y="2629"/>
                    </a:cubicBezTo>
                    <a:cubicBezTo>
                      <a:pt x="1391" y="2692"/>
                      <a:pt x="1445" y="2747"/>
                      <a:pt x="1479" y="2806"/>
                    </a:cubicBezTo>
                    <a:lnTo>
                      <a:pt x="1574" y="2806"/>
                    </a:lnTo>
                    <a:cubicBezTo>
                      <a:pt x="1642" y="2760"/>
                      <a:pt x="1674" y="2691"/>
                      <a:pt x="1698" y="2617"/>
                    </a:cubicBezTo>
                    <a:cubicBezTo>
                      <a:pt x="1779" y="2383"/>
                      <a:pt x="1818" y="2140"/>
                      <a:pt x="1848" y="1895"/>
                    </a:cubicBezTo>
                    <a:cubicBezTo>
                      <a:pt x="1859" y="1810"/>
                      <a:pt x="1880" y="1725"/>
                      <a:pt x="1901" y="1641"/>
                    </a:cubicBezTo>
                    <a:cubicBezTo>
                      <a:pt x="1905" y="1623"/>
                      <a:pt x="1931" y="1610"/>
                      <a:pt x="1947" y="1594"/>
                    </a:cubicBezTo>
                    <a:cubicBezTo>
                      <a:pt x="1961" y="1610"/>
                      <a:pt x="1983" y="1623"/>
                      <a:pt x="1987" y="1640"/>
                    </a:cubicBezTo>
                    <a:cubicBezTo>
                      <a:pt x="2014" y="1737"/>
                      <a:pt x="2034" y="1836"/>
                      <a:pt x="2057" y="1933"/>
                    </a:cubicBezTo>
                    <a:cubicBezTo>
                      <a:pt x="2080" y="2026"/>
                      <a:pt x="2100" y="2121"/>
                      <a:pt x="2130" y="2212"/>
                    </a:cubicBezTo>
                    <a:cubicBezTo>
                      <a:pt x="2146" y="2265"/>
                      <a:pt x="2186" y="2302"/>
                      <a:pt x="2246" y="2309"/>
                    </a:cubicBezTo>
                    <a:cubicBezTo>
                      <a:pt x="2256" y="2311"/>
                      <a:pt x="2265" y="2311"/>
                      <a:pt x="2274" y="2311"/>
                    </a:cubicBezTo>
                    <a:cubicBezTo>
                      <a:pt x="2356" y="2311"/>
                      <a:pt x="2406" y="2259"/>
                      <a:pt x="2413" y="2158"/>
                    </a:cubicBezTo>
                    <a:cubicBezTo>
                      <a:pt x="2418" y="2067"/>
                      <a:pt x="2418" y="1976"/>
                      <a:pt x="2407" y="1887"/>
                    </a:cubicBezTo>
                    <a:cubicBezTo>
                      <a:pt x="2389" y="1736"/>
                      <a:pt x="2360" y="1587"/>
                      <a:pt x="2338" y="1437"/>
                    </a:cubicBezTo>
                    <a:cubicBezTo>
                      <a:pt x="2333" y="1402"/>
                      <a:pt x="2337" y="1365"/>
                      <a:pt x="2337" y="1330"/>
                    </a:cubicBezTo>
                    <a:cubicBezTo>
                      <a:pt x="2345" y="1327"/>
                      <a:pt x="2353" y="1323"/>
                      <a:pt x="2361" y="1321"/>
                    </a:cubicBezTo>
                    <a:cubicBezTo>
                      <a:pt x="2383" y="1344"/>
                      <a:pt x="2410" y="1364"/>
                      <a:pt x="2425" y="1390"/>
                    </a:cubicBezTo>
                    <a:cubicBezTo>
                      <a:pt x="2468" y="1463"/>
                      <a:pt x="2502" y="1540"/>
                      <a:pt x="2544" y="1613"/>
                    </a:cubicBezTo>
                    <a:cubicBezTo>
                      <a:pt x="2567" y="1652"/>
                      <a:pt x="2593" y="1690"/>
                      <a:pt x="2625" y="1721"/>
                    </a:cubicBezTo>
                    <a:cubicBezTo>
                      <a:pt x="2651" y="1746"/>
                      <a:pt x="2683" y="1758"/>
                      <a:pt x="2715" y="1758"/>
                    </a:cubicBezTo>
                    <a:cubicBezTo>
                      <a:pt x="2755" y="1758"/>
                      <a:pt x="2795" y="1739"/>
                      <a:pt x="2824" y="1705"/>
                    </a:cubicBezTo>
                    <a:cubicBezTo>
                      <a:pt x="2875" y="1642"/>
                      <a:pt x="2889" y="1570"/>
                      <a:pt x="2885" y="1489"/>
                    </a:cubicBezTo>
                    <a:cubicBezTo>
                      <a:pt x="2877" y="1337"/>
                      <a:pt x="2816" y="1206"/>
                      <a:pt x="2736" y="1083"/>
                    </a:cubicBezTo>
                    <a:cubicBezTo>
                      <a:pt x="2647" y="951"/>
                      <a:pt x="2550" y="824"/>
                      <a:pt x="2459" y="693"/>
                    </a:cubicBezTo>
                    <a:cubicBezTo>
                      <a:pt x="2412" y="625"/>
                      <a:pt x="2367" y="555"/>
                      <a:pt x="2323" y="484"/>
                    </a:cubicBezTo>
                    <a:cubicBezTo>
                      <a:pt x="2281" y="415"/>
                      <a:pt x="2216" y="377"/>
                      <a:pt x="2140" y="369"/>
                    </a:cubicBezTo>
                    <a:cubicBezTo>
                      <a:pt x="1852" y="339"/>
                      <a:pt x="1586" y="238"/>
                      <a:pt x="1323" y="124"/>
                    </a:cubicBezTo>
                    <a:cubicBezTo>
                      <a:pt x="1211" y="76"/>
                      <a:pt x="1092" y="43"/>
                      <a:pt x="974" y="11"/>
                    </a:cubicBezTo>
                    <a:cubicBezTo>
                      <a:pt x="947" y="4"/>
                      <a:pt x="921" y="0"/>
                      <a:pt x="899"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57" name="Google Shape;1557;p56"/>
              <p:cNvGrpSpPr/>
              <p:nvPr/>
            </p:nvGrpSpPr>
            <p:grpSpPr>
              <a:xfrm rot="-962795">
                <a:off x="-152299" y="1783674"/>
                <a:ext cx="713372" cy="413249"/>
                <a:chOff x="2575400" y="3172350"/>
                <a:chExt cx="80875" cy="46850"/>
              </a:xfrm>
            </p:grpSpPr>
            <p:sp>
              <p:nvSpPr>
                <p:cNvPr id="1558" name="Google Shape;1558;p56"/>
                <p:cNvSpPr/>
                <p:nvPr/>
              </p:nvSpPr>
              <p:spPr>
                <a:xfrm>
                  <a:off x="2632675" y="3195600"/>
                  <a:ext cx="23600" cy="23600"/>
                </a:xfrm>
                <a:custGeom>
                  <a:avLst/>
                  <a:gdLst/>
                  <a:ahLst/>
                  <a:cxnLst/>
                  <a:rect l="l" t="t" r="r" b="b"/>
                  <a:pathLst>
                    <a:path w="944" h="944" extrusionOk="0">
                      <a:moveTo>
                        <a:pt x="472" y="0"/>
                      </a:moveTo>
                      <a:cubicBezTo>
                        <a:pt x="212" y="0"/>
                        <a:pt x="1" y="212"/>
                        <a:pt x="1" y="472"/>
                      </a:cubicBezTo>
                      <a:cubicBezTo>
                        <a:pt x="1" y="733"/>
                        <a:pt x="212" y="943"/>
                        <a:pt x="472" y="943"/>
                      </a:cubicBezTo>
                      <a:cubicBezTo>
                        <a:pt x="733" y="943"/>
                        <a:pt x="944" y="733"/>
                        <a:pt x="944" y="472"/>
                      </a:cubicBezTo>
                      <a:cubicBezTo>
                        <a:pt x="944" y="212"/>
                        <a:pt x="733" y="0"/>
                        <a:pt x="472"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56"/>
                <p:cNvSpPr/>
                <p:nvPr/>
              </p:nvSpPr>
              <p:spPr>
                <a:xfrm>
                  <a:off x="2575400" y="3172350"/>
                  <a:ext cx="53350" cy="29675"/>
                </a:xfrm>
                <a:custGeom>
                  <a:avLst/>
                  <a:gdLst/>
                  <a:ahLst/>
                  <a:cxnLst/>
                  <a:rect l="l" t="t" r="r" b="b"/>
                  <a:pathLst>
                    <a:path w="2134" h="1187" extrusionOk="0">
                      <a:moveTo>
                        <a:pt x="1169" y="0"/>
                      </a:moveTo>
                      <a:cubicBezTo>
                        <a:pt x="985" y="0"/>
                        <a:pt x="775" y="29"/>
                        <a:pt x="542" y="103"/>
                      </a:cubicBezTo>
                      <a:cubicBezTo>
                        <a:pt x="324" y="172"/>
                        <a:pt x="52" y="421"/>
                        <a:pt x="25" y="649"/>
                      </a:cubicBezTo>
                      <a:cubicBezTo>
                        <a:pt x="0" y="878"/>
                        <a:pt x="144" y="1127"/>
                        <a:pt x="368" y="1177"/>
                      </a:cubicBezTo>
                      <a:cubicBezTo>
                        <a:pt x="398" y="1183"/>
                        <a:pt x="428" y="1186"/>
                        <a:pt x="458" y="1186"/>
                      </a:cubicBezTo>
                      <a:cubicBezTo>
                        <a:pt x="595" y="1186"/>
                        <a:pt x="730" y="1123"/>
                        <a:pt x="841" y="1039"/>
                      </a:cubicBezTo>
                      <a:cubicBezTo>
                        <a:pt x="975" y="937"/>
                        <a:pt x="1095" y="717"/>
                        <a:pt x="1223" y="607"/>
                      </a:cubicBezTo>
                      <a:cubicBezTo>
                        <a:pt x="1515" y="356"/>
                        <a:pt x="1783" y="305"/>
                        <a:pt x="1952" y="305"/>
                      </a:cubicBezTo>
                      <a:cubicBezTo>
                        <a:pt x="2065" y="305"/>
                        <a:pt x="2134" y="328"/>
                        <a:pt x="2134" y="328"/>
                      </a:cubicBezTo>
                      <a:cubicBezTo>
                        <a:pt x="2134" y="328"/>
                        <a:pt x="1795" y="0"/>
                        <a:pt x="1169"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pic>
        <p:nvPicPr>
          <p:cNvPr id="13" name="08WCDHK0OJD5ALRZ">
            <a:hlinkClick r:id="" action="ppaction://media"/>
          </p:cNvPr>
          <p:cNvPicPr>
            <a:picLocks noChangeAspect="1"/>
          </p:cNvPicPr>
          <p:nvPr>
            <a:videoFile r:link="rId1"/>
            <p:extLst>
              <p:ext uri="{DAA4B4D4-6D71-4841-9C94-3DE7FCFB9230}">
                <p14:media xmlns:p14="http://schemas.microsoft.com/office/powerpoint/2010/main" r:embed="rId2">
                  <p14:trim st="7777" end="14461"/>
                </p14:media>
              </p:ext>
            </p:extLst>
          </p:nvPr>
        </p:nvPicPr>
        <p:blipFill rotWithShape="1">
          <a:blip r:embed="rId7"/>
          <a:srcRect l="15227" t="405" r="63069" b="-808"/>
          <a:stretch/>
        </p:blipFill>
        <p:spPr>
          <a:xfrm rot="21159365">
            <a:off x="1853132" y="1016188"/>
            <a:ext cx="1553375" cy="2865093"/>
          </a:xfrm>
          <a:prstGeom prst="rect">
            <a:avLst/>
          </a:prstGeom>
        </p:spPr>
      </p:pic>
      <p:pic>
        <p:nvPicPr>
          <p:cNvPr id="3" name="WhatsApp Audio 2021-02-22 at 3 (mp3cut.net) (1)">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482393" y="39641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96" fill="hold"/>
                                        <p:tgtEl>
                                          <p:spTgt spid="13"/>
                                        </p:tgtEl>
                                      </p:cBhvr>
                                    </p:cmd>
                                  </p:childTnLst>
                                </p:cTn>
                              </p:par>
                            </p:childTnLst>
                          </p:cTn>
                        </p:par>
                        <p:par>
                          <p:cTn id="7" fill="hold">
                            <p:stCondLst>
                              <p:cond delay="3096"/>
                            </p:stCondLst>
                            <p:childTnLst>
                              <p:par>
                                <p:cTn id="8" presetID="1" presetClass="mediacall" presetSubtype="0" fill="hold" nodeType="afterEffect">
                                  <p:stCondLst>
                                    <p:cond delay="0"/>
                                  </p:stCondLst>
                                  <p:childTnLst>
                                    <p:cmd type="call" cmd="playFrom(0.0)">
                                      <p:cBhvr>
                                        <p:cTn id="9" dur="9453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13"/>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13"/>
                                        </p:tgtEl>
                                      </p:cBhvr>
                                    </p:cmd>
                                  </p:childTnLst>
                                </p:cTn>
                              </p:par>
                            </p:childTnLst>
                          </p:cTn>
                        </p:par>
                      </p:childTnLst>
                    </p:cTn>
                  </p:par>
                </p:childTnLst>
              </p:cTn>
              <p:nextCondLst>
                <p:cond evt="onClick" delay="0">
                  <p:tgtEl>
                    <p:spTgt spid="13"/>
                  </p:tgtEl>
                </p:cond>
              </p:nextCondLst>
            </p:seq>
            <p:video>
              <p:cMediaNode vol="80000" mute="1">
                <p:cTn id="15" repeatCount="indefinite" fill="hold" display="0">
                  <p:stCondLst>
                    <p:cond delay="indefinite"/>
                  </p:stCondLst>
                </p:cTn>
                <p:tgtEl>
                  <p:spTgt spid="13"/>
                </p:tgtEl>
              </p:cMediaNode>
            </p:video>
            <p:audio>
              <p:cMediaNode vol="80000" showWhenStopped="0">
                <p:cTn id="16" repeatCount="indefinite"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35"/>
        <p:cNvGrpSpPr/>
        <p:nvPr/>
      </p:nvGrpSpPr>
      <p:grpSpPr>
        <a:xfrm>
          <a:off x="0" y="0"/>
          <a:ext cx="0" cy="0"/>
          <a:chOff x="0" y="0"/>
          <a:chExt cx="0" cy="0"/>
        </a:xfrm>
      </p:grpSpPr>
      <p:sp>
        <p:nvSpPr>
          <p:cNvPr id="1536" name="Google Shape;1536;p54"/>
          <p:cNvSpPr txBox="1">
            <a:spLocks noGrp="1"/>
          </p:cNvSpPr>
          <p:nvPr>
            <p:ph type="title"/>
          </p:nvPr>
        </p:nvSpPr>
        <p:spPr>
          <a:xfrm>
            <a:off x="1856700" y="1275900"/>
            <a:ext cx="5430600" cy="233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2"/>
              </a:buClr>
              <a:buSzPts val="1100"/>
              <a:buFont typeface="Arial"/>
              <a:buNone/>
            </a:pPr>
            <a:r>
              <a:rPr lang="en" dirty="0" smtClean="0"/>
              <a:t>GRACIAS POR SU ATENCION</a:t>
            </a:r>
            <a:endParaRPr dirty="0"/>
          </a:p>
        </p:txBody>
      </p:sp>
      <p:sp>
        <p:nvSpPr>
          <p:cNvPr id="1537" name="Google Shape;1537;p54"/>
          <p:cNvSpPr/>
          <p:nvPr/>
        </p:nvSpPr>
        <p:spPr>
          <a:xfrm rot="-2346643">
            <a:off x="8227125" y="2637753"/>
            <a:ext cx="1797922" cy="2874899"/>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lt2"/>
          </a:solidFill>
          <a:ln>
            <a:noFill/>
          </a:ln>
          <a:effectLst>
            <a:outerShdw blurRad="85725" dist="76200" dir="7860000" algn="bl" rotWithShape="0">
              <a:srgbClr val="000000">
                <a:alpha val="3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54"/>
          <p:cNvSpPr/>
          <p:nvPr/>
        </p:nvSpPr>
        <p:spPr>
          <a:xfrm rot="-1446641">
            <a:off x="8508131" y="2029108"/>
            <a:ext cx="1797912" cy="2874913"/>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2"/>
          </a:solidFill>
          <a:ln>
            <a:noFill/>
          </a:ln>
          <a:effectLst>
            <a:outerShdw blurRad="85725" dist="76200" dir="7860000" algn="bl" rotWithShape="0">
              <a:srgbClr val="000000">
                <a:alpha val="3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08WCDHK0OJD5ALRZ">
            <a:hlinkClick r:id="" action="ppaction://media"/>
          </p:cNvPr>
          <p:cNvPicPr>
            <a:picLocks noChangeAspect="1"/>
          </p:cNvPicPr>
          <p:nvPr>
            <a:videoFile r:link="rId1"/>
            <p:extLst>
              <p:ext uri="{DAA4B4D4-6D71-4841-9C94-3DE7FCFB9230}">
                <p14:media xmlns:p14="http://schemas.microsoft.com/office/powerpoint/2010/main" r:embed="rId2">
                  <p14:trim st="15873" end="6989"/>
                </p14:media>
              </p:ext>
            </p:extLst>
          </p:nvPr>
        </p:nvPicPr>
        <p:blipFill rotWithShape="1">
          <a:blip r:embed="rId5"/>
          <a:srcRect l="29882" t="12967" r="45883" b="32444"/>
          <a:stretch/>
        </p:blipFill>
        <p:spPr>
          <a:xfrm>
            <a:off x="7287300" y="2338093"/>
            <a:ext cx="2216076" cy="280774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7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sp>
        <p:nvSpPr>
          <p:cNvPr id="649" name="Google Shape;649;p32"/>
          <p:cNvSpPr txBox="1">
            <a:spLocks noGrp="1"/>
          </p:cNvSpPr>
          <p:nvPr>
            <p:ph type="title"/>
          </p:nvPr>
        </p:nvSpPr>
        <p:spPr>
          <a:xfrm>
            <a:off x="713225" y="460651"/>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DESARROLLO HUMANO II</a:t>
            </a:r>
            <a:endParaRPr dirty="0"/>
          </a:p>
        </p:txBody>
      </p:sp>
      <p:graphicFrame>
        <p:nvGraphicFramePr>
          <p:cNvPr id="3" name="Diagrama 2"/>
          <p:cNvGraphicFramePr/>
          <p:nvPr>
            <p:extLst>
              <p:ext uri="{D42A27DB-BD31-4B8C-83A1-F6EECF244321}">
                <p14:modId xmlns:p14="http://schemas.microsoft.com/office/powerpoint/2010/main" val="279147781"/>
              </p:ext>
            </p:extLst>
          </p:nvPr>
        </p:nvGraphicFramePr>
        <p:xfrm>
          <a:off x="212651" y="460652"/>
          <a:ext cx="6655982" cy="4781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 name="08WCDHK0OJD5ALRZ">
            <a:hlinkClick r:id="" action="ppaction://media"/>
          </p:cNvPr>
          <p:cNvPicPr>
            <a:picLocks noChangeAspect="1"/>
          </p:cNvPicPr>
          <p:nvPr>
            <a:videoFile r:link="rId1"/>
            <p:extLst>
              <p:ext uri="{DAA4B4D4-6D71-4841-9C94-3DE7FCFB9230}">
                <p14:media xmlns:p14="http://schemas.microsoft.com/office/powerpoint/2010/main" r:embed="rId2">
                  <p14:trim st="7777" end="14461"/>
                </p14:media>
              </p:ext>
            </p:extLst>
          </p:nvPr>
        </p:nvPicPr>
        <p:blipFill rotWithShape="1">
          <a:blip r:embed="rId12"/>
          <a:srcRect l="15227" t="405" r="63069" b="-808"/>
          <a:stretch/>
        </p:blipFill>
        <p:spPr>
          <a:xfrm>
            <a:off x="7159338" y="0"/>
            <a:ext cx="1984662" cy="5164282"/>
          </a:xfrm>
          <a:prstGeom prst="rect">
            <a:avLst/>
          </a:prstGeom>
        </p:spPr>
      </p:pic>
      <p:pic>
        <p:nvPicPr>
          <p:cNvPr id="4" name="WhatsApp Audio 2021-02-22 at 3.07.19 PM (1)">
            <a:hlinkClick r:id="" action="ppaction://media"/>
          </p:cNvPr>
          <p:cNvPicPr>
            <a:picLocks noChangeAspect="1"/>
          </p:cNvPicPr>
          <p:nvPr>
            <a:audioFile r:link="rId3"/>
            <p:extLst>
              <p:ext uri="{DAA4B4D4-6D71-4841-9C94-3DE7FCFB9230}">
                <p14:media xmlns:p14="http://schemas.microsoft.com/office/powerpoint/2010/main" r:embed="rId4">
                  <p14:trim st="11200" end="57938.3333"/>
                </p14:media>
              </p:ext>
            </p:extLst>
          </p:nvPr>
        </p:nvPicPr>
        <p:blipFill>
          <a:blip r:embed="rId13"/>
          <a:stretch>
            <a:fillRect/>
          </a:stretch>
        </p:blipFill>
        <p:spPr>
          <a:xfrm>
            <a:off x="6241386" y="118952"/>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96" fill="hold"/>
                                        <p:tgtEl>
                                          <p:spTgt spid="2"/>
                                        </p:tgtEl>
                                      </p:cBhvr>
                                    </p:cmd>
                                  </p:childTnLst>
                                </p:cTn>
                              </p:par>
                            </p:childTnLst>
                          </p:cTn>
                        </p:par>
                        <p:par>
                          <p:cTn id="7" fill="hold">
                            <p:stCondLst>
                              <p:cond delay="3096"/>
                            </p:stCondLst>
                            <p:childTnLst>
                              <p:par>
                                <p:cTn id="8" presetID="1" presetClass="mediacall" presetSubtype="0" fill="hold" nodeType="afterEffect">
                                  <p:stCondLst>
                                    <p:cond delay="0"/>
                                  </p:stCondLst>
                                  <p:childTnLst>
                                    <p:cmd type="call" cmd="playFrom(0.0)">
                                      <p:cBhvr>
                                        <p:cTn id="9" dur="4849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10" repeatCount="indefinite" fill="hold" display="0">
                  <p:stCondLst>
                    <p:cond delay="indefinite"/>
                  </p:stCondLst>
                </p:cTn>
                <p:tgtEl>
                  <p:spTgt spid="2"/>
                </p:tgtEl>
              </p:cMediaNode>
            </p:video>
            <p:seq concurrent="1" nextAc="seek">
              <p:cTn id="11" restart="whenNotActive" fill="hold" evtFilter="cancelBubble" nodeType="interactiveSeq">
                <p:stCondLst>
                  <p:cond evt="onClick" delay="0">
                    <p:tgtEl>
                      <p:spTgt spid="2"/>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2"/>
                                        </p:tgtEl>
                                      </p:cBhvr>
                                    </p:cmd>
                                  </p:childTnLst>
                                </p:cTn>
                              </p:par>
                            </p:childTnLst>
                          </p:cTn>
                        </p:par>
                      </p:childTnLst>
                    </p:cTn>
                  </p:par>
                </p:childTnLst>
              </p:cTn>
              <p:nextCondLst>
                <p:cond evt="onClick" delay="0">
                  <p:tgtEl>
                    <p:spTgt spid="2"/>
                  </p:tgtEl>
                </p:cond>
              </p:nextCondLst>
            </p:seq>
            <p:audio>
              <p:cMediaNode vol="80000" showWhenStopped="0">
                <p:cTn id="16" repeatCount="indefinite"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9"/>
        <p:cNvGrpSpPr/>
        <p:nvPr/>
      </p:nvGrpSpPr>
      <p:grpSpPr>
        <a:xfrm>
          <a:off x="0" y="0"/>
          <a:ext cx="0" cy="0"/>
          <a:chOff x="0" y="0"/>
          <a:chExt cx="0" cy="0"/>
        </a:xfrm>
      </p:grpSpPr>
      <p:sp>
        <p:nvSpPr>
          <p:cNvPr id="680" name="Google Shape;680;p34"/>
          <p:cNvSpPr txBox="1">
            <a:spLocks noGrp="1"/>
          </p:cNvSpPr>
          <p:nvPr>
            <p:ph type="title"/>
          </p:nvPr>
        </p:nvSpPr>
        <p:spPr>
          <a:xfrm>
            <a:off x="1898539" y="263511"/>
            <a:ext cx="5000555" cy="943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CO" dirty="0" smtClean="0"/>
              <a:t>DESARROLLO HUMANO II</a:t>
            </a:r>
            <a:endParaRPr dirty="0"/>
          </a:p>
        </p:txBody>
      </p:sp>
      <p:sp>
        <p:nvSpPr>
          <p:cNvPr id="681" name="Google Shape;681;p34"/>
          <p:cNvSpPr txBox="1">
            <a:spLocks noGrp="1"/>
          </p:cNvSpPr>
          <p:nvPr>
            <p:ph type="subTitle" idx="1"/>
          </p:nvPr>
        </p:nvSpPr>
        <p:spPr>
          <a:xfrm>
            <a:off x="2605902" y="1342683"/>
            <a:ext cx="3490200" cy="3353950"/>
          </a:xfrm>
          <a:prstGeom prst="rect">
            <a:avLst/>
          </a:prstGeom>
        </p:spPr>
        <p:txBody>
          <a:bodyPr spcFirstLastPara="1" wrap="square" lIns="91425" tIns="91425" rIns="91425" bIns="91425" anchor="t" anchorCtr="0">
            <a:noAutofit/>
          </a:bodyPr>
          <a:lstStyle/>
          <a:p>
            <a:pPr marL="0" lvl="0" indent="0" algn="just">
              <a:buClr>
                <a:schemeClr val="dk2"/>
              </a:buClr>
              <a:buSzPts val="1100"/>
            </a:pPr>
            <a:r>
              <a:rPr lang="es-ES" dirty="0">
                <a:solidFill>
                  <a:srgbClr val="FF0000"/>
                </a:solidFill>
              </a:rPr>
              <a:t>Las políticas actuales </a:t>
            </a:r>
            <a:r>
              <a:rPr lang="es-ES" dirty="0"/>
              <a:t>que hay en nuestro país, la relación entre adultos institucionalizados, los de convivencia en familia y los que de alguna manera asisten a algún club de tercera edad en sus momentos de esparcimiento o de ocio. </a:t>
            </a:r>
            <a:r>
              <a:rPr lang="es-ES" dirty="0">
                <a:solidFill>
                  <a:srgbClr val="FF0000"/>
                </a:solidFill>
              </a:rPr>
              <a:t>Los aportes al desarrollo </a:t>
            </a:r>
            <a:r>
              <a:rPr lang="es-ES" dirty="0" smtClean="0">
                <a:solidFill>
                  <a:srgbClr val="FF0000"/>
                </a:solidFill>
              </a:rPr>
              <a:t>psicosocial</a:t>
            </a:r>
            <a:r>
              <a:rPr lang="es-ES" dirty="0" smtClean="0"/>
              <a:t> </a:t>
            </a:r>
            <a:r>
              <a:rPr lang="es-ES" dirty="0"/>
              <a:t>en la vejez, los trastornos neurológicos, lo que es la enfermedad de </a:t>
            </a:r>
            <a:r>
              <a:rPr lang="es-ES" dirty="0">
                <a:solidFill>
                  <a:srgbClr val="FF0000"/>
                </a:solidFill>
              </a:rPr>
              <a:t>Parkinson</a:t>
            </a:r>
            <a:r>
              <a:rPr lang="es-ES" dirty="0"/>
              <a:t>, la demencia tipo </a:t>
            </a:r>
            <a:r>
              <a:rPr lang="es-ES" dirty="0">
                <a:solidFill>
                  <a:srgbClr val="FF0000"/>
                </a:solidFill>
              </a:rPr>
              <a:t>Alzheimer</a:t>
            </a:r>
            <a:r>
              <a:rPr lang="es-ES" dirty="0"/>
              <a:t> y, por supuesto, y </a:t>
            </a:r>
            <a:r>
              <a:rPr lang="es-ES" dirty="0" smtClean="0"/>
              <a:t>el ACV</a:t>
            </a:r>
            <a:endParaRPr dirty="0"/>
          </a:p>
        </p:txBody>
      </p:sp>
      <p:grpSp>
        <p:nvGrpSpPr>
          <p:cNvPr id="682" name="Google Shape;682;p34"/>
          <p:cNvGrpSpPr/>
          <p:nvPr/>
        </p:nvGrpSpPr>
        <p:grpSpPr>
          <a:xfrm rot="20321733">
            <a:off x="-871539" y="783213"/>
            <a:ext cx="3730251" cy="4622420"/>
            <a:chOff x="-1571226" y="475189"/>
            <a:chExt cx="3730251" cy="4622420"/>
          </a:xfrm>
        </p:grpSpPr>
        <p:sp>
          <p:nvSpPr>
            <p:cNvPr id="683" name="Google Shape;683;p34"/>
            <p:cNvSpPr/>
            <p:nvPr/>
          </p:nvSpPr>
          <p:spPr>
            <a:xfrm rot="2321217">
              <a:off x="-753896" y="1459452"/>
              <a:ext cx="2095592" cy="3350848"/>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lt2"/>
            </a:solidFill>
            <a:ln>
              <a:noFill/>
            </a:ln>
            <a:effectLst>
              <a:outerShdw blurRad="85725" dist="76200" dir="7860000" algn="bl" rotWithShape="0">
                <a:srgbClr val="000000">
                  <a:alpha val="1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4"/>
            <p:cNvSpPr/>
            <p:nvPr/>
          </p:nvSpPr>
          <p:spPr>
            <a:xfrm rot="1632349">
              <a:off x="-736442" y="1289314"/>
              <a:ext cx="2095589" cy="3350963"/>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1"/>
            </a:solidFill>
            <a:ln>
              <a:noFill/>
            </a:ln>
            <a:effectLst>
              <a:outerShdw blurRad="85725" dist="76200" dir="7860000" algn="bl" rotWithShape="0">
                <a:srgbClr val="000000">
                  <a:alpha val="26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85" name="Google Shape;685;p34"/>
            <p:cNvGrpSpPr/>
            <p:nvPr/>
          </p:nvGrpSpPr>
          <p:grpSpPr>
            <a:xfrm>
              <a:off x="-1275832" y="475189"/>
              <a:ext cx="3174374" cy="3884682"/>
              <a:chOff x="-1275832" y="475189"/>
              <a:chExt cx="3174374" cy="3884682"/>
            </a:xfrm>
          </p:grpSpPr>
          <p:sp>
            <p:nvSpPr>
              <p:cNvPr id="686" name="Google Shape;686;p34"/>
              <p:cNvSpPr/>
              <p:nvPr/>
            </p:nvSpPr>
            <p:spPr>
              <a:xfrm rot="1284831">
                <a:off x="-736454" y="742085"/>
                <a:ext cx="2095618" cy="3350890"/>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2"/>
              </a:solidFill>
              <a:ln>
                <a:noFill/>
              </a:ln>
              <a:effectLst>
                <a:outerShdw blurRad="85725" dist="76200" dir="7860000" algn="bl" rotWithShape="0">
                  <a:srgbClr val="000000">
                    <a:alpha val="2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grpSp>
            <p:nvGrpSpPr>
              <p:cNvPr id="687" name="Google Shape;687;p34"/>
              <p:cNvGrpSpPr/>
              <p:nvPr/>
            </p:nvGrpSpPr>
            <p:grpSpPr>
              <a:xfrm>
                <a:off x="-204456" y="1693130"/>
                <a:ext cx="1031651" cy="1448804"/>
                <a:chOff x="-204456" y="1693130"/>
                <a:chExt cx="1031651" cy="1448804"/>
              </a:xfrm>
            </p:grpSpPr>
            <p:sp>
              <p:nvSpPr>
                <p:cNvPr id="688" name="Google Shape;688;p34"/>
                <p:cNvSpPr/>
                <p:nvPr/>
              </p:nvSpPr>
              <p:spPr>
                <a:xfrm rot="-9899997">
                  <a:off x="-112369" y="2223154"/>
                  <a:ext cx="847477" cy="823133"/>
                </a:xfrm>
                <a:custGeom>
                  <a:avLst/>
                  <a:gdLst/>
                  <a:ahLst/>
                  <a:cxnLst/>
                  <a:rect l="l" t="t" r="r" b="b"/>
                  <a:pathLst>
                    <a:path w="2890" h="2807" extrusionOk="0">
                      <a:moveTo>
                        <a:pt x="899" y="0"/>
                      </a:moveTo>
                      <a:cubicBezTo>
                        <a:pt x="843" y="0"/>
                        <a:pt x="803" y="22"/>
                        <a:pt x="783" y="59"/>
                      </a:cubicBezTo>
                      <a:cubicBezTo>
                        <a:pt x="761" y="104"/>
                        <a:pt x="788" y="181"/>
                        <a:pt x="858" y="238"/>
                      </a:cubicBezTo>
                      <a:cubicBezTo>
                        <a:pt x="918" y="286"/>
                        <a:pt x="981" y="330"/>
                        <a:pt x="1049" y="367"/>
                      </a:cubicBezTo>
                      <a:cubicBezTo>
                        <a:pt x="1171" y="435"/>
                        <a:pt x="1298" y="495"/>
                        <a:pt x="1421" y="561"/>
                      </a:cubicBezTo>
                      <a:cubicBezTo>
                        <a:pt x="1468" y="586"/>
                        <a:pt x="1510" y="620"/>
                        <a:pt x="1554" y="649"/>
                      </a:cubicBezTo>
                      <a:cubicBezTo>
                        <a:pt x="1551" y="659"/>
                        <a:pt x="1547" y="669"/>
                        <a:pt x="1545" y="678"/>
                      </a:cubicBezTo>
                      <a:cubicBezTo>
                        <a:pt x="1476" y="669"/>
                        <a:pt x="1405" y="670"/>
                        <a:pt x="1340" y="651"/>
                      </a:cubicBezTo>
                      <a:cubicBezTo>
                        <a:pt x="1207" y="611"/>
                        <a:pt x="1078" y="555"/>
                        <a:pt x="943" y="516"/>
                      </a:cubicBezTo>
                      <a:cubicBezTo>
                        <a:pt x="814" y="478"/>
                        <a:pt x="681" y="446"/>
                        <a:pt x="548" y="427"/>
                      </a:cubicBezTo>
                      <a:cubicBezTo>
                        <a:pt x="535" y="425"/>
                        <a:pt x="522" y="424"/>
                        <a:pt x="509" y="424"/>
                      </a:cubicBezTo>
                      <a:cubicBezTo>
                        <a:pt x="454" y="424"/>
                        <a:pt x="397" y="439"/>
                        <a:pt x="346" y="456"/>
                      </a:cubicBezTo>
                      <a:cubicBezTo>
                        <a:pt x="224" y="497"/>
                        <a:pt x="198" y="614"/>
                        <a:pt x="286" y="709"/>
                      </a:cubicBezTo>
                      <a:cubicBezTo>
                        <a:pt x="375" y="802"/>
                        <a:pt x="488" y="853"/>
                        <a:pt x="609" y="888"/>
                      </a:cubicBezTo>
                      <a:cubicBezTo>
                        <a:pt x="748" y="929"/>
                        <a:pt x="891" y="963"/>
                        <a:pt x="1031" y="1000"/>
                      </a:cubicBezTo>
                      <a:cubicBezTo>
                        <a:pt x="1067" y="1010"/>
                        <a:pt x="1104" y="1020"/>
                        <a:pt x="1138" y="1035"/>
                      </a:cubicBezTo>
                      <a:cubicBezTo>
                        <a:pt x="1153" y="1042"/>
                        <a:pt x="1174" y="1061"/>
                        <a:pt x="1174" y="1075"/>
                      </a:cubicBezTo>
                      <a:cubicBezTo>
                        <a:pt x="1174" y="1089"/>
                        <a:pt x="1154" y="1110"/>
                        <a:pt x="1139" y="1116"/>
                      </a:cubicBezTo>
                      <a:cubicBezTo>
                        <a:pt x="1100" y="1133"/>
                        <a:pt x="1058" y="1151"/>
                        <a:pt x="1016" y="1157"/>
                      </a:cubicBezTo>
                      <a:cubicBezTo>
                        <a:pt x="927" y="1169"/>
                        <a:pt x="835" y="1182"/>
                        <a:pt x="745" y="1182"/>
                      </a:cubicBezTo>
                      <a:cubicBezTo>
                        <a:pt x="740" y="1182"/>
                        <a:pt x="735" y="1182"/>
                        <a:pt x="729" y="1182"/>
                      </a:cubicBezTo>
                      <a:cubicBezTo>
                        <a:pt x="722" y="1182"/>
                        <a:pt x="714" y="1182"/>
                        <a:pt x="706" y="1182"/>
                      </a:cubicBezTo>
                      <a:cubicBezTo>
                        <a:pt x="509" y="1182"/>
                        <a:pt x="321" y="1215"/>
                        <a:pt x="144" y="1303"/>
                      </a:cubicBezTo>
                      <a:cubicBezTo>
                        <a:pt x="90" y="1330"/>
                        <a:pt x="48" y="1382"/>
                        <a:pt x="1" y="1422"/>
                      </a:cubicBezTo>
                      <a:lnTo>
                        <a:pt x="1" y="1469"/>
                      </a:lnTo>
                      <a:cubicBezTo>
                        <a:pt x="101" y="1588"/>
                        <a:pt x="245" y="1600"/>
                        <a:pt x="383" y="1611"/>
                      </a:cubicBezTo>
                      <a:cubicBezTo>
                        <a:pt x="431" y="1614"/>
                        <a:pt x="480" y="1616"/>
                        <a:pt x="528" y="1616"/>
                      </a:cubicBezTo>
                      <a:cubicBezTo>
                        <a:pt x="607" y="1616"/>
                        <a:pt x="687" y="1612"/>
                        <a:pt x="767" y="1612"/>
                      </a:cubicBezTo>
                      <a:lnTo>
                        <a:pt x="835" y="1612"/>
                      </a:lnTo>
                      <a:cubicBezTo>
                        <a:pt x="838" y="1619"/>
                        <a:pt x="842" y="1624"/>
                        <a:pt x="845" y="1630"/>
                      </a:cubicBezTo>
                      <a:cubicBezTo>
                        <a:pt x="794" y="1695"/>
                        <a:pt x="744" y="1762"/>
                        <a:pt x="690" y="1825"/>
                      </a:cubicBezTo>
                      <a:cubicBezTo>
                        <a:pt x="563" y="1973"/>
                        <a:pt x="429" y="2116"/>
                        <a:pt x="355" y="2301"/>
                      </a:cubicBezTo>
                      <a:cubicBezTo>
                        <a:pt x="328" y="2366"/>
                        <a:pt x="305" y="2434"/>
                        <a:pt x="293" y="2503"/>
                      </a:cubicBezTo>
                      <a:cubicBezTo>
                        <a:pt x="280" y="2591"/>
                        <a:pt x="319" y="2642"/>
                        <a:pt x="392" y="2642"/>
                      </a:cubicBezTo>
                      <a:cubicBezTo>
                        <a:pt x="408" y="2642"/>
                        <a:pt x="424" y="2639"/>
                        <a:pt x="442" y="2635"/>
                      </a:cubicBezTo>
                      <a:cubicBezTo>
                        <a:pt x="483" y="2624"/>
                        <a:pt x="523" y="2604"/>
                        <a:pt x="561" y="2583"/>
                      </a:cubicBezTo>
                      <a:cubicBezTo>
                        <a:pt x="835" y="2424"/>
                        <a:pt x="1048" y="2199"/>
                        <a:pt x="1229" y="1942"/>
                      </a:cubicBezTo>
                      <a:cubicBezTo>
                        <a:pt x="1259" y="1898"/>
                        <a:pt x="1292" y="1856"/>
                        <a:pt x="1325" y="1815"/>
                      </a:cubicBezTo>
                      <a:cubicBezTo>
                        <a:pt x="1339" y="1799"/>
                        <a:pt x="1356" y="1787"/>
                        <a:pt x="1384" y="1763"/>
                      </a:cubicBezTo>
                      <a:cubicBezTo>
                        <a:pt x="1389" y="1801"/>
                        <a:pt x="1397" y="1825"/>
                        <a:pt x="1395" y="1847"/>
                      </a:cubicBezTo>
                      <a:cubicBezTo>
                        <a:pt x="1383" y="1985"/>
                        <a:pt x="1361" y="2122"/>
                        <a:pt x="1357" y="2259"/>
                      </a:cubicBezTo>
                      <a:cubicBezTo>
                        <a:pt x="1353" y="2383"/>
                        <a:pt x="1359" y="2507"/>
                        <a:pt x="1380" y="2629"/>
                      </a:cubicBezTo>
                      <a:cubicBezTo>
                        <a:pt x="1391" y="2692"/>
                        <a:pt x="1445" y="2747"/>
                        <a:pt x="1479" y="2806"/>
                      </a:cubicBezTo>
                      <a:lnTo>
                        <a:pt x="1574" y="2806"/>
                      </a:lnTo>
                      <a:cubicBezTo>
                        <a:pt x="1642" y="2760"/>
                        <a:pt x="1674" y="2691"/>
                        <a:pt x="1698" y="2617"/>
                      </a:cubicBezTo>
                      <a:cubicBezTo>
                        <a:pt x="1779" y="2383"/>
                        <a:pt x="1818" y="2140"/>
                        <a:pt x="1848" y="1895"/>
                      </a:cubicBezTo>
                      <a:cubicBezTo>
                        <a:pt x="1859" y="1810"/>
                        <a:pt x="1880" y="1725"/>
                        <a:pt x="1901" y="1641"/>
                      </a:cubicBezTo>
                      <a:cubicBezTo>
                        <a:pt x="1905" y="1623"/>
                        <a:pt x="1931" y="1610"/>
                        <a:pt x="1947" y="1594"/>
                      </a:cubicBezTo>
                      <a:cubicBezTo>
                        <a:pt x="1961" y="1610"/>
                        <a:pt x="1983" y="1623"/>
                        <a:pt x="1987" y="1640"/>
                      </a:cubicBezTo>
                      <a:cubicBezTo>
                        <a:pt x="2014" y="1737"/>
                        <a:pt x="2034" y="1836"/>
                        <a:pt x="2057" y="1933"/>
                      </a:cubicBezTo>
                      <a:cubicBezTo>
                        <a:pt x="2080" y="2026"/>
                        <a:pt x="2100" y="2121"/>
                        <a:pt x="2130" y="2212"/>
                      </a:cubicBezTo>
                      <a:cubicBezTo>
                        <a:pt x="2146" y="2265"/>
                        <a:pt x="2186" y="2302"/>
                        <a:pt x="2246" y="2309"/>
                      </a:cubicBezTo>
                      <a:cubicBezTo>
                        <a:pt x="2256" y="2311"/>
                        <a:pt x="2265" y="2311"/>
                        <a:pt x="2274" y="2311"/>
                      </a:cubicBezTo>
                      <a:cubicBezTo>
                        <a:pt x="2356" y="2311"/>
                        <a:pt x="2406" y="2259"/>
                        <a:pt x="2413" y="2158"/>
                      </a:cubicBezTo>
                      <a:cubicBezTo>
                        <a:pt x="2418" y="2067"/>
                        <a:pt x="2418" y="1976"/>
                        <a:pt x="2407" y="1887"/>
                      </a:cubicBezTo>
                      <a:cubicBezTo>
                        <a:pt x="2389" y="1736"/>
                        <a:pt x="2360" y="1587"/>
                        <a:pt x="2338" y="1437"/>
                      </a:cubicBezTo>
                      <a:cubicBezTo>
                        <a:pt x="2333" y="1402"/>
                        <a:pt x="2337" y="1365"/>
                        <a:pt x="2337" y="1330"/>
                      </a:cubicBezTo>
                      <a:cubicBezTo>
                        <a:pt x="2345" y="1327"/>
                        <a:pt x="2353" y="1323"/>
                        <a:pt x="2361" y="1321"/>
                      </a:cubicBezTo>
                      <a:cubicBezTo>
                        <a:pt x="2383" y="1344"/>
                        <a:pt x="2410" y="1364"/>
                        <a:pt x="2425" y="1390"/>
                      </a:cubicBezTo>
                      <a:cubicBezTo>
                        <a:pt x="2468" y="1463"/>
                        <a:pt x="2502" y="1540"/>
                        <a:pt x="2544" y="1613"/>
                      </a:cubicBezTo>
                      <a:cubicBezTo>
                        <a:pt x="2567" y="1652"/>
                        <a:pt x="2593" y="1690"/>
                        <a:pt x="2625" y="1721"/>
                      </a:cubicBezTo>
                      <a:cubicBezTo>
                        <a:pt x="2651" y="1746"/>
                        <a:pt x="2683" y="1758"/>
                        <a:pt x="2715" y="1758"/>
                      </a:cubicBezTo>
                      <a:cubicBezTo>
                        <a:pt x="2755" y="1758"/>
                        <a:pt x="2795" y="1739"/>
                        <a:pt x="2824" y="1705"/>
                      </a:cubicBezTo>
                      <a:cubicBezTo>
                        <a:pt x="2875" y="1642"/>
                        <a:pt x="2889" y="1570"/>
                        <a:pt x="2885" y="1489"/>
                      </a:cubicBezTo>
                      <a:cubicBezTo>
                        <a:pt x="2877" y="1337"/>
                        <a:pt x="2816" y="1206"/>
                        <a:pt x="2736" y="1083"/>
                      </a:cubicBezTo>
                      <a:cubicBezTo>
                        <a:pt x="2647" y="951"/>
                        <a:pt x="2550" y="824"/>
                        <a:pt x="2459" y="693"/>
                      </a:cubicBezTo>
                      <a:cubicBezTo>
                        <a:pt x="2412" y="625"/>
                        <a:pt x="2367" y="555"/>
                        <a:pt x="2323" y="484"/>
                      </a:cubicBezTo>
                      <a:cubicBezTo>
                        <a:pt x="2281" y="415"/>
                        <a:pt x="2216" y="377"/>
                        <a:pt x="2140" y="369"/>
                      </a:cubicBezTo>
                      <a:cubicBezTo>
                        <a:pt x="1852" y="339"/>
                        <a:pt x="1586" y="238"/>
                        <a:pt x="1323" y="124"/>
                      </a:cubicBezTo>
                      <a:cubicBezTo>
                        <a:pt x="1211" y="76"/>
                        <a:pt x="1092" y="43"/>
                        <a:pt x="974" y="11"/>
                      </a:cubicBezTo>
                      <a:cubicBezTo>
                        <a:pt x="947" y="4"/>
                        <a:pt x="921" y="0"/>
                        <a:pt x="899"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89" name="Google Shape;689;p34"/>
                <p:cNvGrpSpPr/>
                <p:nvPr/>
              </p:nvGrpSpPr>
              <p:grpSpPr>
                <a:xfrm rot="-962795">
                  <a:off x="-152299" y="1783674"/>
                  <a:ext cx="713372" cy="413249"/>
                  <a:chOff x="2575400" y="3172350"/>
                  <a:chExt cx="80875" cy="46850"/>
                </a:xfrm>
              </p:grpSpPr>
              <p:sp>
                <p:nvSpPr>
                  <p:cNvPr id="690" name="Google Shape;690;p34"/>
                  <p:cNvSpPr/>
                  <p:nvPr/>
                </p:nvSpPr>
                <p:spPr>
                  <a:xfrm>
                    <a:off x="2632675" y="3195600"/>
                    <a:ext cx="23600" cy="23600"/>
                  </a:xfrm>
                  <a:custGeom>
                    <a:avLst/>
                    <a:gdLst/>
                    <a:ahLst/>
                    <a:cxnLst/>
                    <a:rect l="l" t="t" r="r" b="b"/>
                    <a:pathLst>
                      <a:path w="944" h="944" extrusionOk="0">
                        <a:moveTo>
                          <a:pt x="472" y="0"/>
                        </a:moveTo>
                        <a:cubicBezTo>
                          <a:pt x="212" y="0"/>
                          <a:pt x="1" y="212"/>
                          <a:pt x="1" y="472"/>
                        </a:cubicBezTo>
                        <a:cubicBezTo>
                          <a:pt x="1" y="733"/>
                          <a:pt x="212" y="943"/>
                          <a:pt x="472" y="943"/>
                        </a:cubicBezTo>
                        <a:cubicBezTo>
                          <a:pt x="733" y="943"/>
                          <a:pt x="944" y="733"/>
                          <a:pt x="944" y="472"/>
                        </a:cubicBezTo>
                        <a:cubicBezTo>
                          <a:pt x="944" y="212"/>
                          <a:pt x="733" y="0"/>
                          <a:pt x="472"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4"/>
                  <p:cNvSpPr/>
                  <p:nvPr/>
                </p:nvSpPr>
                <p:spPr>
                  <a:xfrm>
                    <a:off x="2575400" y="3172350"/>
                    <a:ext cx="53350" cy="29675"/>
                  </a:xfrm>
                  <a:custGeom>
                    <a:avLst/>
                    <a:gdLst/>
                    <a:ahLst/>
                    <a:cxnLst/>
                    <a:rect l="l" t="t" r="r" b="b"/>
                    <a:pathLst>
                      <a:path w="2134" h="1187" extrusionOk="0">
                        <a:moveTo>
                          <a:pt x="1169" y="0"/>
                        </a:moveTo>
                        <a:cubicBezTo>
                          <a:pt x="985" y="0"/>
                          <a:pt x="775" y="29"/>
                          <a:pt x="542" y="103"/>
                        </a:cubicBezTo>
                        <a:cubicBezTo>
                          <a:pt x="324" y="172"/>
                          <a:pt x="52" y="421"/>
                          <a:pt x="25" y="649"/>
                        </a:cubicBezTo>
                        <a:cubicBezTo>
                          <a:pt x="0" y="878"/>
                          <a:pt x="144" y="1127"/>
                          <a:pt x="368" y="1177"/>
                        </a:cubicBezTo>
                        <a:cubicBezTo>
                          <a:pt x="398" y="1183"/>
                          <a:pt x="428" y="1186"/>
                          <a:pt x="458" y="1186"/>
                        </a:cubicBezTo>
                        <a:cubicBezTo>
                          <a:pt x="595" y="1186"/>
                          <a:pt x="730" y="1123"/>
                          <a:pt x="841" y="1039"/>
                        </a:cubicBezTo>
                        <a:cubicBezTo>
                          <a:pt x="975" y="937"/>
                          <a:pt x="1095" y="717"/>
                          <a:pt x="1223" y="607"/>
                        </a:cubicBezTo>
                        <a:cubicBezTo>
                          <a:pt x="1515" y="356"/>
                          <a:pt x="1783" y="305"/>
                          <a:pt x="1952" y="305"/>
                        </a:cubicBezTo>
                        <a:cubicBezTo>
                          <a:pt x="2065" y="305"/>
                          <a:pt x="2134" y="328"/>
                          <a:pt x="2134" y="328"/>
                        </a:cubicBezTo>
                        <a:cubicBezTo>
                          <a:pt x="2134" y="328"/>
                          <a:pt x="1795" y="0"/>
                          <a:pt x="1169" y="0"/>
                        </a:cubicBezTo>
                        <a:close/>
                      </a:path>
                    </a:pathLst>
                  </a:custGeom>
                  <a:solidFill>
                    <a:srgbClr val="666D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pic>
        <p:nvPicPr>
          <p:cNvPr id="2" name="08WCDHK0OJD5ALRZ">
            <a:hlinkClick r:id="" action="ppaction://media"/>
          </p:cNvPr>
          <p:cNvPicPr>
            <a:picLocks noChangeAspect="1"/>
          </p:cNvPicPr>
          <p:nvPr>
            <a:videoFile r:link="rId1"/>
            <p:extLst>
              <p:ext uri="{DAA4B4D4-6D71-4841-9C94-3DE7FCFB9230}">
                <p14:media xmlns:p14="http://schemas.microsoft.com/office/powerpoint/2010/main" r:embed="rId2">
                  <p14:trim st="12546" end="10655"/>
                </p14:media>
              </p:ext>
            </p:extLst>
          </p:nvPr>
        </p:nvPicPr>
        <p:blipFill rotWithShape="1">
          <a:blip r:embed="rId7"/>
          <a:srcRect l="26818" r="38182"/>
          <a:stretch>
            <a:fillRect/>
          </a:stretch>
        </p:blipFill>
        <p:spPr>
          <a:xfrm>
            <a:off x="-20011" y="1207311"/>
            <a:ext cx="1854292" cy="2980112"/>
          </a:xfrm>
          <a:prstGeom prst="rect">
            <a:avLst/>
          </a:prstGeom>
        </p:spPr>
      </p:pic>
      <p:pic>
        <p:nvPicPr>
          <p:cNvPr id="1026" name="Picture 2" descr="Antiaging: Lo que la ciencia respalda contra el envejecimiento | Martha  Debayle | W Radio Mexic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86323" y="1402367"/>
            <a:ext cx="2729518" cy="21140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 name="WhatsApp Audio 2021-02-22 at 3.07.19 PM (1)">
            <a:hlinkClick r:id="" action="ppaction://media"/>
          </p:cNvPr>
          <p:cNvPicPr>
            <a:picLocks noChangeAspect="1"/>
          </p:cNvPicPr>
          <p:nvPr>
            <a:audioFile r:link="rId3"/>
            <p:extLst>
              <p:ext uri="{DAA4B4D4-6D71-4841-9C94-3DE7FCFB9230}">
                <p14:media xmlns:p14="http://schemas.microsoft.com/office/powerpoint/2010/main" r:embed="rId4">
                  <p14:trim st="59080" end="22638.3333"/>
                </p14:media>
              </p:ext>
            </p:extLst>
          </p:nvPr>
        </p:nvPicPr>
        <p:blipFill>
          <a:blip r:embed="rId9"/>
          <a:stretch>
            <a:fillRect/>
          </a:stretch>
        </p:blipFill>
        <p:spPr>
          <a:xfrm>
            <a:off x="7524918" y="125811"/>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33" fill="hold"/>
                                        <p:tgtEl>
                                          <p:spTgt spid="2"/>
                                        </p:tgtEl>
                                      </p:cBhvr>
                                    </p:cmd>
                                  </p:childTnLst>
                                </p:cTn>
                              </p:par>
                            </p:childTnLst>
                          </p:cTn>
                        </p:par>
                        <p:par>
                          <p:cTn id="7" fill="hold">
                            <p:stCondLst>
                              <p:cond delay="2133"/>
                            </p:stCondLst>
                            <p:childTnLst>
                              <p:par>
                                <p:cTn id="8" presetID="1" presetClass="mediacall" presetSubtype="0" fill="hold" nodeType="afterEffect">
                                  <p:stCondLst>
                                    <p:cond delay="0"/>
                                  </p:stCondLst>
                                  <p:childTnLst>
                                    <p:cmd type="call" cmd="playFrom(0.0)">
                                      <p:cBhvr>
                                        <p:cTn id="9" dur="3591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10" repeatCount="indefinite" fill="hold" display="0">
                  <p:stCondLst>
                    <p:cond delay="indefinite"/>
                  </p:stCondLst>
                </p:cTn>
                <p:tgtEl>
                  <p:spTgt spid="2"/>
                </p:tgtEl>
              </p:cMediaNode>
            </p:video>
            <p:seq concurrent="1" nextAc="seek">
              <p:cTn id="11" restart="whenNotActive" fill="hold" evtFilter="cancelBubble" nodeType="interactiveSeq">
                <p:stCondLst>
                  <p:cond evt="onClick" delay="0">
                    <p:tgtEl>
                      <p:spTgt spid="2"/>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2"/>
                                        </p:tgtEl>
                                      </p:cBhvr>
                                    </p:cmd>
                                  </p:childTnLst>
                                </p:cTn>
                              </p:par>
                            </p:childTnLst>
                          </p:cTn>
                        </p:par>
                      </p:childTnLst>
                    </p:cTn>
                  </p:par>
                </p:childTnLst>
              </p:cTn>
              <p:nextCondLst>
                <p:cond evt="onClick" delay="0">
                  <p:tgtEl>
                    <p:spTgt spid="2"/>
                  </p:tgtEl>
                </p:cond>
              </p:nextCondLst>
            </p:seq>
            <p:audio>
              <p:cMediaNode vol="80000" showWhenStopped="0">
                <p:cTn id="16" repeatCount="indefinite"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704" name="Google Shape;704;p35"/>
          <p:cNvSpPr txBox="1">
            <a:spLocks noGrp="1"/>
          </p:cNvSpPr>
          <p:nvPr>
            <p:ph type="title"/>
          </p:nvPr>
        </p:nvSpPr>
        <p:spPr>
          <a:xfrm>
            <a:off x="713225" y="460822"/>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DESARROLLO HUMANO II</a:t>
            </a:r>
            <a:endParaRPr dirty="0"/>
          </a:p>
        </p:txBody>
      </p:sp>
      <p:sp>
        <p:nvSpPr>
          <p:cNvPr id="705" name="Google Shape;705;p35"/>
          <p:cNvSpPr txBox="1">
            <a:spLocks noGrp="1"/>
          </p:cNvSpPr>
          <p:nvPr>
            <p:ph type="subTitle" idx="1"/>
          </p:nvPr>
        </p:nvSpPr>
        <p:spPr>
          <a:xfrm>
            <a:off x="713225" y="1652775"/>
            <a:ext cx="4865100" cy="2739000"/>
          </a:xfrm>
          <a:prstGeom prst="rect">
            <a:avLst/>
          </a:prstGeom>
        </p:spPr>
        <p:txBody>
          <a:bodyPr spcFirstLastPara="1" wrap="square" lIns="91425" tIns="91425" rIns="91425" bIns="91425" anchor="t" anchorCtr="0">
            <a:noAutofit/>
          </a:bodyPr>
          <a:lstStyle/>
          <a:p>
            <a:pPr marL="0" lvl="0" indent="0" algn="just"/>
            <a:r>
              <a:rPr lang="es-ES" sz="2000" dirty="0"/>
              <a:t>Por último, vamos a terminar con todo el panorama de lo que se presenta en el </a:t>
            </a:r>
            <a:r>
              <a:rPr lang="es-ES" sz="2000" dirty="0">
                <a:solidFill>
                  <a:srgbClr val="8389A3"/>
                </a:solidFill>
              </a:rPr>
              <a:t>actualidad a nivel de </a:t>
            </a:r>
            <a:r>
              <a:rPr lang="es-ES" sz="2000" dirty="0">
                <a:solidFill>
                  <a:srgbClr val="FF0000"/>
                </a:solidFill>
              </a:rPr>
              <a:t>institutos de envejecimiento y vejez </a:t>
            </a:r>
            <a:r>
              <a:rPr lang="es-ES" sz="2000" dirty="0">
                <a:solidFill>
                  <a:srgbClr val="8389A3"/>
                </a:solidFill>
              </a:rPr>
              <a:t>en nuestro país. </a:t>
            </a:r>
            <a:r>
              <a:rPr lang="es-ES" sz="2000" dirty="0"/>
              <a:t>Los aportes de la investigación en estos últimos dos años y terminamos con lo que son </a:t>
            </a:r>
            <a:r>
              <a:rPr lang="es-ES" sz="2000" dirty="0">
                <a:solidFill>
                  <a:srgbClr val="FF0000"/>
                </a:solidFill>
              </a:rPr>
              <a:t>la ciencia del envejecimiento.</a:t>
            </a:r>
            <a:endParaRPr sz="2000" dirty="0">
              <a:solidFill>
                <a:srgbClr val="FF0000"/>
              </a:solidFill>
            </a:endParaRPr>
          </a:p>
        </p:txBody>
      </p:sp>
      <p:sp>
        <p:nvSpPr>
          <p:cNvPr id="706" name="Google Shape;706;p35"/>
          <p:cNvSpPr/>
          <p:nvPr/>
        </p:nvSpPr>
        <p:spPr>
          <a:xfrm rot="-2346584">
            <a:off x="7637906" y="63999"/>
            <a:ext cx="2095578" cy="3350879"/>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lt2"/>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5"/>
          <p:cNvSpPr/>
          <p:nvPr/>
        </p:nvSpPr>
        <p:spPr>
          <a:xfrm>
            <a:off x="6804516" y="453928"/>
            <a:ext cx="2095625" cy="3350914"/>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2"/>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08WCDHK0OJD5ALRZ">
            <a:hlinkClick r:id="" action="ppaction://media"/>
          </p:cNvPr>
          <p:cNvPicPr>
            <a:picLocks noChangeAspect="1"/>
          </p:cNvPicPr>
          <p:nvPr>
            <a:videoFile r:link="rId1"/>
            <p:extLst>
              <p:ext uri="{DAA4B4D4-6D71-4841-9C94-3DE7FCFB9230}">
                <p14:media xmlns:p14="http://schemas.microsoft.com/office/powerpoint/2010/main" r:embed="rId2">
                  <p14:trim end="22786"/>
                </p14:media>
              </p:ext>
            </p:extLst>
          </p:nvPr>
        </p:nvPicPr>
        <p:blipFill rotWithShape="1">
          <a:blip r:embed="rId7"/>
          <a:srcRect l="36250" t="4446" r="37500" b="6464"/>
          <a:stretch>
            <a:fillRect/>
          </a:stretch>
        </p:blipFill>
        <p:spPr>
          <a:xfrm>
            <a:off x="7130181" y="879055"/>
            <a:ext cx="1444293" cy="2500660"/>
          </a:xfrm>
          <a:prstGeom prst="rect">
            <a:avLst/>
          </a:prstGeom>
          <a:ln>
            <a:noFill/>
          </a:ln>
          <a:effectLst>
            <a:outerShdw blurRad="190500" algn="tl" rotWithShape="0">
              <a:srgbClr val="000000">
                <a:alpha val="70000"/>
              </a:srgbClr>
            </a:outerShdw>
          </a:effectLst>
        </p:spPr>
      </p:pic>
      <p:pic>
        <p:nvPicPr>
          <p:cNvPr id="2" name="WhatsApp Audio 2021-02-22 at 3.07.19 PM (1)">
            <a:hlinkClick r:id="" action="ppaction://media"/>
          </p:cNvPr>
          <p:cNvPicPr>
            <a:picLocks noChangeAspect="1"/>
          </p:cNvPicPr>
          <p:nvPr>
            <a:audioFile r:link="rId3"/>
            <p:extLst>
              <p:ext uri="{DAA4B4D4-6D71-4841-9C94-3DE7FCFB9230}">
                <p14:media xmlns:p14="http://schemas.microsoft.com/office/powerpoint/2010/main" r:embed="rId4">
                  <p14:trim st="92997"/>
                </p14:media>
              </p:ext>
            </p:extLst>
          </p:nvPr>
        </p:nvPicPr>
        <p:blipFill>
          <a:blip r:embed="rId8"/>
          <a:stretch>
            <a:fillRect/>
          </a:stretch>
        </p:blipFill>
        <p:spPr>
          <a:xfrm>
            <a:off x="6105525" y="630238"/>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48" fill="hold"/>
                                        <p:tgtEl>
                                          <p:spTgt spid="7"/>
                                        </p:tgtEl>
                                      </p:cBhvr>
                                    </p:cmd>
                                  </p:childTnLst>
                                </p:cTn>
                              </p:par>
                            </p:childTnLst>
                          </p:cTn>
                        </p:par>
                        <p:par>
                          <p:cTn id="7" fill="hold">
                            <p:stCondLst>
                              <p:cond delay="2548"/>
                            </p:stCondLst>
                            <p:childTnLst>
                              <p:par>
                                <p:cTn id="8" presetID="1" presetClass="mediacall" presetSubtype="0" fill="hold" nodeType="afterEffect">
                                  <p:stCondLst>
                                    <p:cond delay="0"/>
                                  </p:stCondLst>
                                  <p:childTnLst>
                                    <p:cmd type="call" cmd="playFrom(0.0)">
                                      <p:cBhvr>
                                        <p:cTn id="9" dur="2463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7"/>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7"/>
                                        </p:tgtEl>
                                      </p:cBhvr>
                                    </p:cmd>
                                  </p:childTnLst>
                                </p:cTn>
                              </p:par>
                            </p:childTnLst>
                          </p:cTn>
                        </p:par>
                      </p:childTnLst>
                    </p:cTn>
                  </p:par>
                </p:childTnLst>
              </p:cTn>
              <p:nextCondLst>
                <p:cond evt="onClick" delay="0">
                  <p:tgtEl>
                    <p:spTgt spid="7"/>
                  </p:tgtEl>
                </p:cond>
              </p:nextCondLst>
            </p:seq>
            <p:video>
              <p:cMediaNode vol="80000" mute="1">
                <p:cTn id="15" repeatCount="indefinite" fill="hold" display="0">
                  <p:stCondLst>
                    <p:cond delay="indefinite"/>
                  </p:stCondLst>
                </p:cTn>
                <p:tgtEl>
                  <p:spTgt spid="7"/>
                </p:tgtEl>
              </p:cMediaNode>
            </p:video>
            <p:audio>
              <p:cMediaNode vol="80000" showWhenStopped="0">
                <p:cTn id="16"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36"/>
          <p:cNvSpPr txBox="1">
            <a:spLocks noGrp="1"/>
          </p:cNvSpPr>
          <p:nvPr>
            <p:ph type="title"/>
          </p:nvPr>
        </p:nvSpPr>
        <p:spPr>
          <a:xfrm>
            <a:off x="2605623" y="327532"/>
            <a:ext cx="5013415" cy="561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smtClean="0">
                <a:solidFill>
                  <a:schemeClr val="bg2">
                    <a:lumMod val="75000"/>
                  </a:schemeClr>
                </a:solidFill>
              </a:rPr>
              <a:t>PANORAMA EN COLOMBIA</a:t>
            </a:r>
            <a:endParaRPr sz="2000" dirty="0">
              <a:solidFill>
                <a:schemeClr val="bg2">
                  <a:lumMod val="75000"/>
                </a:schemeClr>
              </a:solidFill>
            </a:endParaRPr>
          </a:p>
        </p:txBody>
      </p:sp>
      <p:sp>
        <p:nvSpPr>
          <p:cNvPr id="713" name="Google Shape;713;p36"/>
          <p:cNvSpPr/>
          <p:nvPr/>
        </p:nvSpPr>
        <p:spPr>
          <a:xfrm>
            <a:off x="1374234" y="357990"/>
            <a:ext cx="1231389" cy="1007877"/>
          </a:xfrm>
          <a:custGeom>
            <a:avLst/>
            <a:gdLst/>
            <a:ahLst/>
            <a:cxnLst/>
            <a:rect l="l" t="t" r="r" b="b"/>
            <a:pathLst>
              <a:path w="25795" h="21114" extrusionOk="0">
                <a:moveTo>
                  <a:pt x="11355" y="0"/>
                </a:moveTo>
                <a:cubicBezTo>
                  <a:pt x="10021" y="0"/>
                  <a:pt x="8644" y="263"/>
                  <a:pt x="7261" y="832"/>
                </a:cubicBezTo>
                <a:cubicBezTo>
                  <a:pt x="2263" y="2882"/>
                  <a:pt x="1" y="7431"/>
                  <a:pt x="88" y="12654"/>
                </a:cubicBezTo>
                <a:cubicBezTo>
                  <a:pt x="126" y="15004"/>
                  <a:pt x="226" y="17815"/>
                  <a:pt x="2188" y="19415"/>
                </a:cubicBezTo>
                <a:cubicBezTo>
                  <a:pt x="3764" y="20716"/>
                  <a:pt x="5986" y="21113"/>
                  <a:pt x="8041" y="21113"/>
                </a:cubicBezTo>
                <a:cubicBezTo>
                  <a:pt x="8413" y="21113"/>
                  <a:pt x="8780" y="21100"/>
                  <a:pt x="9136" y="21077"/>
                </a:cubicBezTo>
                <a:cubicBezTo>
                  <a:pt x="16009" y="20652"/>
                  <a:pt x="25794" y="16166"/>
                  <a:pt x="22170" y="7806"/>
                </a:cubicBezTo>
                <a:cubicBezTo>
                  <a:pt x="20204" y="3251"/>
                  <a:pt x="16048" y="0"/>
                  <a:pt x="1135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2" name="Diagrama 1"/>
          <p:cNvGraphicFramePr/>
          <p:nvPr>
            <p:extLst>
              <p:ext uri="{D42A27DB-BD31-4B8C-83A1-F6EECF244321}">
                <p14:modId xmlns:p14="http://schemas.microsoft.com/office/powerpoint/2010/main" val="3378837661"/>
              </p:ext>
            </p:extLst>
          </p:nvPr>
        </p:nvGraphicFramePr>
        <p:xfrm>
          <a:off x="0" y="1396326"/>
          <a:ext cx="5948108" cy="35081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15" name="Google Shape;715;p36"/>
          <p:cNvSpPr txBox="1">
            <a:spLocks noGrp="1"/>
          </p:cNvSpPr>
          <p:nvPr>
            <p:ph type="title" idx="2"/>
          </p:nvPr>
        </p:nvSpPr>
        <p:spPr>
          <a:xfrm>
            <a:off x="788383" y="327532"/>
            <a:ext cx="4041300" cy="96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rgbClr val="FFC000"/>
                </a:solidFill>
              </a:rPr>
              <a:t>01</a:t>
            </a:r>
            <a:endParaRPr dirty="0">
              <a:solidFill>
                <a:srgbClr val="FFC000"/>
              </a:solidFill>
            </a:endParaRPr>
          </a:p>
        </p:txBody>
      </p:sp>
      <p:sp>
        <p:nvSpPr>
          <p:cNvPr id="716" name="Google Shape;716;p36"/>
          <p:cNvSpPr/>
          <p:nvPr/>
        </p:nvSpPr>
        <p:spPr>
          <a:xfrm rot="330776">
            <a:off x="6300206" y="901344"/>
            <a:ext cx="2095583" cy="3350872"/>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lt2"/>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 name="Grupo 2"/>
          <p:cNvGrpSpPr/>
          <p:nvPr/>
        </p:nvGrpSpPr>
        <p:grpSpPr>
          <a:xfrm>
            <a:off x="6131714" y="861928"/>
            <a:ext cx="2095564" cy="3350968"/>
            <a:chOff x="5471853" y="1012772"/>
            <a:chExt cx="2095564" cy="3350968"/>
          </a:xfrm>
        </p:grpSpPr>
        <p:sp>
          <p:nvSpPr>
            <p:cNvPr id="717" name="Google Shape;717;p36"/>
            <p:cNvSpPr/>
            <p:nvPr/>
          </p:nvSpPr>
          <p:spPr>
            <a:xfrm rot="-380931">
              <a:off x="5471853" y="1012772"/>
              <a:ext cx="2095564" cy="3350968"/>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1"/>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8" name="Google Shape;718;p36"/>
            <p:cNvGrpSpPr/>
            <p:nvPr/>
          </p:nvGrpSpPr>
          <p:grpSpPr>
            <a:xfrm>
              <a:off x="6071713" y="1823328"/>
              <a:ext cx="802970" cy="1148342"/>
              <a:chOff x="7581313" y="1967253"/>
              <a:chExt cx="802970" cy="1148342"/>
            </a:xfrm>
          </p:grpSpPr>
          <p:sp>
            <p:nvSpPr>
              <p:cNvPr id="719" name="Google Shape;719;p36"/>
              <p:cNvSpPr/>
              <p:nvPr/>
            </p:nvSpPr>
            <p:spPr>
              <a:xfrm>
                <a:off x="7581313" y="2331003"/>
                <a:ext cx="802970" cy="784592"/>
              </a:xfrm>
              <a:custGeom>
                <a:avLst/>
                <a:gdLst/>
                <a:ahLst/>
                <a:cxnLst/>
                <a:rect l="l" t="t" r="r" b="b"/>
                <a:pathLst>
                  <a:path w="4544" h="4440" extrusionOk="0">
                    <a:moveTo>
                      <a:pt x="1457" y="0"/>
                    </a:moveTo>
                    <a:cubicBezTo>
                      <a:pt x="1453" y="0"/>
                      <a:pt x="1449" y="0"/>
                      <a:pt x="1446" y="0"/>
                    </a:cubicBezTo>
                    <a:cubicBezTo>
                      <a:pt x="1305" y="3"/>
                      <a:pt x="1246" y="98"/>
                      <a:pt x="1302" y="227"/>
                    </a:cubicBezTo>
                    <a:cubicBezTo>
                      <a:pt x="1329" y="292"/>
                      <a:pt x="1376" y="342"/>
                      <a:pt x="1427" y="389"/>
                    </a:cubicBezTo>
                    <a:cubicBezTo>
                      <a:pt x="1537" y="488"/>
                      <a:pt x="1666" y="561"/>
                      <a:pt x="1796" y="631"/>
                    </a:cubicBezTo>
                    <a:cubicBezTo>
                      <a:pt x="1956" y="719"/>
                      <a:pt x="2119" y="803"/>
                      <a:pt x="2279" y="893"/>
                    </a:cubicBezTo>
                    <a:cubicBezTo>
                      <a:pt x="2361" y="938"/>
                      <a:pt x="2438" y="991"/>
                      <a:pt x="2499" y="1066"/>
                    </a:cubicBezTo>
                    <a:cubicBezTo>
                      <a:pt x="2485" y="1079"/>
                      <a:pt x="2472" y="1080"/>
                      <a:pt x="2458" y="1080"/>
                    </a:cubicBezTo>
                    <a:cubicBezTo>
                      <a:pt x="2454" y="1080"/>
                      <a:pt x="2450" y="1080"/>
                      <a:pt x="2445" y="1080"/>
                    </a:cubicBezTo>
                    <a:cubicBezTo>
                      <a:pt x="2440" y="1080"/>
                      <a:pt x="2435" y="1080"/>
                      <a:pt x="2429" y="1080"/>
                    </a:cubicBezTo>
                    <a:cubicBezTo>
                      <a:pt x="2346" y="1080"/>
                      <a:pt x="2263" y="1074"/>
                      <a:pt x="2181" y="1054"/>
                    </a:cubicBezTo>
                    <a:cubicBezTo>
                      <a:pt x="2054" y="1023"/>
                      <a:pt x="1933" y="976"/>
                      <a:pt x="1813" y="927"/>
                    </a:cubicBezTo>
                    <a:cubicBezTo>
                      <a:pt x="1595" y="835"/>
                      <a:pt x="1376" y="745"/>
                      <a:pt x="1145" y="689"/>
                    </a:cubicBezTo>
                    <a:cubicBezTo>
                      <a:pt x="1047" y="665"/>
                      <a:pt x="948" y="649"/>
                      <a:pt x="848" y="649"/>
                    </a:cubicBezTo>
                    <a:cubicBezTo>
                      <a:pt x="781" y="649"/>
                      <a:pt x="714" y="656"/>
                      <a:pt x="648" y="672"/>
                    </a:cubicBezTo>
                    <a:cubicBezTo>
                      <a:pt x="598" y="685"/>
                      <a:pt x="551" y="703"/>
                      <a:pt x="509" y="734"/>
                    </a:cubicBezTo>
                    <a:cubicBezTo>
                      <a:pt x="402" y="810"/>
                      <a:pt x="378" y="918"/>
                      <a:pt x="444" y="1032"/>
                    </a:cubicBezTo>
                    <a:cubicBezTo>
                      <a:pt x="479" y="1092"/>
                      <a:pt x="529" y="1140"/>
                      <a:pt x="585" y="1180"/>
                    </a:cubicBezTo>
                    <a:cubicBezTo>
                      <a:pt x="706" y="1267"/>
                      <a:pt x="839" y="1330"/>
                      <a:pt x="979" y="1378"/>
                    </a:cubicBezTo>
                    <a:cubicBezTo>
                      <a:pt x="1185" y="1447"/>
                      <a:pt x="1392" y="1505"/>
                      <a:pt x="1602" y="1560"/>
                    </a:cubicBezTo>
                    <a:cubicBezTo>
                      <a:pt x="1685" y="1581"/>
                      <a:pt x="1770" y="1602"/>
                      <a:pt x="1846" y="1644"/>
                    </a:cubicBezTo>
                    <a:cubicBezTo>
                      <a:pt x="1904" y="1677"/>
                      <a:pt x="1907" y="1710"/>
                      <a:pt x="1853" y="1746"/>
                    </a:cubicBezTo>
                    <a:cubicBezTo>
                      <a:pt x="1793" y="1786"/>
                      <a:pt x="1726" y="1810"/>
                      <a:pt x="1655" y="1822"/>
                    </a:cubicBezTo>
                    <a:cubicBezTo>
                      <a:pt x="1543" y="1842"/>
                      <a:pt x="1429" y="1854"/>
                      <a:pt x="1315" y="1856"/>
                    </a:cubicBezTo>
                    <a:cubicBezTo>
                      <a:pt x="1152" y="1858"/>
                      <a:pt x="989" y="1855"/>
                      <a:pt x="827" y="1864"/>
                    </a:cubicBezTo>
                    <a:cubicBezTo>
                      <a:pt x="704" y="1872"/>
                      <a:pt x="585" y="1893"/>
                      <a:pt x="470" y="1937"/>
                    </a:cubicBezTo>
                    <a:cubicBezTo>
                      <a:pt x="404" y="1962"/>
                      <a:pt x="338" y="1990"/>
                      <a:pt x="270" y="2008"/>
                    </a:cubicBezTo>
                    <a:cubicBezTo>
                      <a:pt x="185" y="2031"/>
                      <a:pt x="121" y="2083"/>
                      <a:pt x="63" y="2144"/>
                    </a:cubicBezTo>
                    <a:cubicBezTo>
                      <a:pt x="1" y="2209"/>
                      <a:pt x="4" y="2282"/>
                      <a:pt x="70" y="2344"/>
                    </a:cubicBezTo>
                    <a:cubicBezTo>
                      <a:pt x="89" y="2360"/>
                      <a:pt x="111" y="2374"/>
                      <a:pt x="132" y="2387"/>
                    </a:cubicBezTo>
                    <a:cubicBezTo>
                      <a:pt x="214" y="2438"/>
                      <a:pt x="306" y="2459"/>
                      <a:pt x="398" y="2479"/>
                    </a:cubicBezTo>
                    <a:cubicBezTo>
                      <a:pt x="570" y="2516"/>
                      <a:pt x="744" y="2531"/>
                      <a:pt x="919" y="2531"/>
                    </a:cubicBezTo>
                    <a:cubicBezTo>
                      <a:pt x="960" y="2531"/>
                      <a:pt x="1001" y="2530"/>
                      <a:pt x="1042" y="2529"/>
                    </a:cubicBezTo>
                    <a:cubicBezTo>
                      <a:pt x="1141" y="2525"/>
                      <a:pt x="1240" y="2524"/>
                      <a:pt x="1350" y="2522"/>
                    </a:cubicBezTo>
                    <a:lnTo>
                      <a:pt x="1350" y="2522"/>
                    </a:lnTo>
                    <a:cubicBezTo>
                      <a:pt x="1336" y="2578"/>
                      <a:pt x="1302" y="2606"/>
                      <a:pt x="1276" y="2639"/>
                    </a:cubicBezTo>
                    <a:cubicBezTo>
                      <a:pt x="1143" y="2804"/>
                      <a:pt x="998" y="2959"/>
                      <a:pt x="855" y="3116"/>
                    </a:cubicBezTo>
                    <a:cubicBezTo>
                      <a:pt x="688" y="3303"/>
                      <a:pt x="560" y="3512"/>
                      <a:pt x="473" y="3747"/>
                    </a:cubicBezTo>
                    <a:cubicBezTo>
                      <a:pt x="449" y="3811"/>
                      <a:pt x="431" y="3877"/>
                      <a:pt x="426" y="3945"/>
                    </a:cubicBezTo>
                    <a:cubicBezTo>
                      <a:pt x="417" y="4066"/>
                      <a:pt x="482" y="4135"/>
                      <a:pt x="599" y="4135"/>
                    </a:cubicBezTo>
                    <a:cubicBezTo>
                      <a:pt x="604" y="4135"/>
                      <a:pt x="609" y="4135"/>
                      <a:pt x="614" y="4134"/>
                    </a:cubicBezTo>
                    <a:cubicBezTo>
                      <a:pt x="683" y="4131"/>
                      <a:pt x="742" y="4106"/>
                      <a:pt x="801" y="4074"/>
                    </a:cubicBezTo>
                    <a:cubicBezTo>
                      <a:pt x="1247" y="3838"/>
                      <a:pt x="1595" y="3494"/>
                      <a:pt x="1895" y="3098"/>
                    </a:cubicBezTo>
                    <a:cubicBezTo>
                      <a:pt x="1945" y="3032"/>
                      <a:pt x="1990" y="2961"/>
                      <a:pt x="2045" y="2899"/>
                    </a:cubicBezTo>
                    <a:cubicBezTo>
                      <a:pt x="2071" y="2871"/>
                      <a:pt x="2098" y="2844"/>
                      <a:pt x="2126" y="2819"/>
                    </a:cubicBezTo>
                    <a:cubicBezTo>
                      <a:pt x="2137" y="2809"/>
                      <a:pt x="2150" y="2797"/>
                      <a:pt x="2165" y="2797"/>
                    </a:cubicBezTo>
                    <a:cubicBezTo>
                      <a:pt x="2170" y="2797"/>
                      <a:pt x="2175" y="2798"/>
                      <a:pt x="2180" y="2800"/>
                    </a:cubicBezTo>
                    <a:cubicBezTo>
                      <a:pt x="2197" y="2809"/>
                      <a:pt x="2196" y="2830"/>
                      <a:pt x="2197" y="2847"/>
                    </a:cubicBezTo>
                    <a:cubicBezTo>
                      <a:pt x="2203" y="2903"/>
                      <a:pt x="2197" y="2958"/>
                      <a:pt x="2190" y="3013"/>
                    </a:cubicBezTo>
                    <a:cubicBezTo>
                      <a:pt x="2169" y="3166"/>
                      <a:pt x="2145" y="3318"/>
                      <a:pt x="2125" y="3471"/>
                    </a:cubicBezTo>
                    <a:cubicBezTo>
                      <a:pt x="2095" y="3687"/>
                      <a:pt x="2094" y="3904"/>
                      <a:pt x="2127" y="4120"/>
                    </a:cubicBezTo>
                    <a:cubicBezTo>
                      <a:pt x="2140" y="4210"/>
                      <a:pt x="2175" y="4292"/>
                      <a:pt x="2231" y="4362"/>
                    </a:cubicBezTo>
                    <a:cubicBezTo>
                      <a:pt x="2271" y="4414"/>
                      <a:pt x="2321" y="4439"/>
                      <a:pt x="2372" y="4439"/>
                    </a:cubicBezTo>
                    <a:cubicBezTo>
                      <a:pt x="2416" y="4439"/>
                      <a:pt x="2461" y="4420"/>
                      <a:pt x="2502" y="4382"/>
                    </a:cubicBezTo>
                    <a:cubicBezTo>
                      <a:pt x="2543" y="4342"/>
                      <a:pt x="2571" y="4295"/>
                      <a:pt x="2595" y="4244"/>
                    </a:cubicBezTo>
                    <a:cubicBezTo>
                      <a:pt x="2657" y="4108"/>
                      <a:pt x="2699" y="3965"/>
                      <a:pt x="2738" y="3822"/>
                    </a:cubicBezTo>
                    <a:cubicBezTo>
                      <a:pt x="2815" y="3536"/>
                      <a:pt x="2869" y="3246"/>
                      <a:pt x="2902" y="2952"/>
                    </a:cubicBezTo>
                    <a:cubicBezTo>
                      <a:pt x="2916" y="2832"/>
                      <a:pt x="2939" y="2712"/>
                      <a:pt x="2992" y="2601"/>
                    </a:cubicBezTo>
                    <a:cubicBezTo>
                      <a:pt x="3007" y="2570"/>
                      <a:pt x="3022" y="2529"/>
                      <a:pt x="3060" y="2528"/>
                    </a:cubicBezTo>
                    <a:cubicBezTo>
                      <a:pt x="3060" y="2528"/>
                      <a:pt x="3061" y="2528"/>
                      <a:pt x="3061" y="2528"/>
                    </a:cubicBezTo>
                    <a:cubicBezTo>
                      <a:pt x="3101" y="2528"/>
                      <a:pt x="3113" y="2572"/>
                      <a:pt x="3129" y="2601"/>
                    </a:cubicBezTo>
                    <a:cubicBezTo>
                      <a:pt x="3165" y="2673"/>
                      <a:pt x="3176" y="2751"/>
                      <a:pt x="3188" y="2828"/>
                    </a:cubicBezTo>
                    <a:cubicBezTo>
                      <a:pt x="3219" y="3008"/>
                      <a:pt x="3249" y="3187"/>
                      <a:pt x="3281" y="3367"/>
                    </a:cubicBezTo>
                    <a:cubicBezTo>
                      <a:pt x="3295" y="3445"/>
                      <a:pt x="3318" y="3520"/>
                      <a:pt x="3365" y="3585"/>
                    </a:cubicBezTo>
                    <a:cubicBezTo>
                      <a:pt x="3413" y="3652"/>
                      <a:pt x="3477" y="3690"/>
                      <a:pt x="3556" y="3690"/>
                    </a:cubicBezTo>
                    <a:cubicBezTo>
                      <a:pt x="3567" y="3690"/>
                      <a:pt x="3578" y="3689"/>
                      <a:pt x="3589" y="3687"/>
                    </a:cubicBezTo>
                    <a:cubicBezTo>
                      <a:pt x="3683" y="3676"/>
                      <a:pt x="3733" y="3611"/>
                      <a:pt x="3761" y="3527"/>
                    </a:cubicBezTo>
                    <a:cubicBezTo>
                      <a:pt x="3785" y="3453"/>
                      <a:pt x="3789" y="3378"/>
                      <a:pt x="3791" y="3302"/>
                    </a:cubicBezTo>
                    <a:cubicBezTo>
                      <a:pt x="3795" y="3084"/>
                      <a:pt x="3765" y="2868"/>
                      <a:pt x="3732" y="2653"/>
                    </a:cubicBezTo>
                    <a:cubicBezTo>
                      <a:pt x="3717" y="2545"/>
                      <a:pt x="3693" y="2439"/>
                      <a:pt x="3684" y="2331"/>
                    </a:cubicBezTo>
                    <a:cubicBezTo>
                      <a:pt x="3681" y="2277"/>
                      <a:pt x="3678" y="2225"/>
                      <a:pt x="3687" y="2172"/>
                    </a:cubicBezTo>
                    <a:cubicBezTo>
                      <a:pt x="3690" y="2152"/>
                      <a:pt x="3689" y="2128"/>
                      <a:pt x="3711" y="2119"/>
                    </a:cubicBezTo>
                    <a:cubicBezTo>
                      <a:pt x="3715" y="2118"/>
                      <a:pt x="3719" y="2117"/>
                      <a:pt x="3723" y="2117"/>
                    </a:cubicBezTo>
                    <a:cubicBezTo>
                      <a:pt x="3743" y="2117"/>
                      <a:pt x="3754" y="2138"/>
                      <a:pt x="3766" y="2152"/>
                    </a:cubicBezTo>
                    <a:cubicBezTo>
                      <a:pt x="3840" y="2236"/>
                      <a:pt x="3897" y="2331"/>
                      <a:pt x="3939" y="2436"/>
                    </a:cubicBezTo>
                    <a:cubicBezTo>
                      <a:pt x="3968" y="2506"/>
                      <a:pt x="3997" y="2577"/>
                      <a:pt x="4031" y="2645"/>
                    </a:cubicBezTo>
                    <a:cubicBezTo>
                      <a:pt x="4069" y="2720"/>
                      <a:pt x="4126" y="2775"/>
                      <a:pt x="4199" y="2817"/>
                    </a:cubicBezTo>
                    <a:cubicBezTo>
                      <a:pt x="4213" y="2826"/>
                      <a:pt x="4227" y="2833"/>
                      <a:pt x="4243" y="2833"/>
                    </a:cubicBezTo>
                    <a:cubicBezTo>
                      <a:pt x="4245" y="2833"/>
                      <a:pt x="4247" y="2833"/>
                      <a:pt x="4248" y="2833"/>
                    </a:cubicBezTo>
                    <a:cubicBezTo>
                      <a:pt x="4344" y="2824"/>
                      <a:pt x="4426" y="2790"/>
                      <a:pt x="4478" y="2704"/>
                    </a:cubicBezTo>
                    <a:cubicBezTo>
                      <a:pt x="4516" y="2641"/>
                      <a:pt x="4543" y="2572"/>
                      <a:pt x="4543" y="2497"/>
                    </a:cubicBezTo>
                    <a:cubicBezTo>
                      <a:pt x="4543" y="2343"/>
                      <a:pt x="4531" y="2190"/>
                      <a:pt x="4465" y="2045"/>
                    </a:cubicBezTo>
                    <a:cubicBezTo>
                      <a:pt x="4387" y="1874"/>
                      <a:pt x="4300" y="1708"/>
                      <a:pt x="4185" y="1558"/>
                    </a:cubicBezTo>
                    <a:cubicBezTo>
                      <a:pt x="4147" y="1510"/>
                      <a:pt x="4116" y="1457"/>
                      <a:pt x="4081" y="1408"/>
                    </a:cubicBezTo>
                    <a:cubicBezTo>
                      <a:pt x="3963" y="1233"/>
                      <a:pt x="3836" y="1065"/>
                      <a:pt x="3739" y="877"/>
                    </a:cubicBezTo>
                    <a:cubicBezTo>
                      <a:pt x="3731" y="858"/>
                      <a:pt x="3717" y="843"/>
                      <a:pt x="3706" y="826"/>
                    </a:cubicBezTo>
                    <a:cubicBezTo>
                      <a:pt x="3627" y="702"/>
                      <a:pt x="3517" y="631"/>
                      <a:pt x="3369" y="615"/>
                    </a:cubicBezTo>
                    <a:cubicBezTo>
                      <a:pt x="3012" y="574"/>
                      <a:pt x="2677" y="459"/>
                      <a:pt x="2352" y="306"/>
                    </a:cubicBezTo>
                    <a:cubicBezTo>
                      <a:pt x="2165" y="218"/>
                      <a:pt x="1977" y="132"/>
                      <a:pt x="1780" y="72"/>
                    </a:cubicBezTo>
                    <a:cubicBezTo>
                      <a:pt x="1674" y="39"/>
                      <a:pt x="1569" y="0"/>
                      <a:pt x="1457"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6"/>
              <p:cNvSpPr/>
              <p:nvPr/>
            </p:nvSpPr>
            <p:spPr>
              <a:xfrm rot="2970961">
                <a:off x="7793955" y="2100306"/>
                <a:ext cx="470583" cy="261754"/>
              </a:xfrm>
              <a:custGeom>
                <a:avLst/>
                <a:gdLst/>
                <a:ahLst/>
                <a:cxnLst/>
                <a:rect l="l" t="t" r="r" b="b"/>
                <a:pathLst>
                  <a:path w="2134" h="1187" extrusionOk="0">
                    <a:moveTo>
                      <a:pt x="1169" y="0"/>
                    </a:moveTo>
                    <a:cubicBezTo>
                      <a:pt x="985" y="0"/>
                      <a:pt x="775" y="29"/>
                      <a:pt x="542" y="103"/>
                    </a:cubicBezTo>
                    <a:cubicBezTo>
                      <a:pt x="324" y="172"/>
                      <a:pt x="52" y="421"/>
                      <a:pt x="25" y="649"/>
                    </a:cubicBezTo>
                    <a:cubicBezTo>
                      <a:pt x="0" y="878"/>
                      <a:pt x="144" y="1127"/>
                      <a:pt x="368" y="1177"/>
                    </a:cubicBezTo>
                    <a:cubicBezTo>
                      <a:pt x="398" y="1183"/>
                      <a:pt x="428" y="1186"/>
                      <a:pt x="458" y="1186"/>
                    </a:cubicBezTo>
                    <a:cubicBezTo>
                      <a:pt x="595" y="1186"/>
                      <a:pt x="730" y="1123"/>
                      <a:pt x="841" y="1039"/>
                    </a:cubicBezTo>
                    <a:cubicBezTo>
                      <a:pt x="975" y="937"/>
                      <a:pt x="1095" y="717"/>
                      <a:pt x="1223" y="607"/>
                    </a:cubicBezTo>
                    <a:cubicBezTo>
                      <a:pt x="1515" y="356"/>
                      <a:pt x="1783" y="305"/>
                      <a:pt x="1952" y="305"/>
                    </a:cubicBezTo>
                    <a:cubicBezTo>
                      <a:pt x="2065" y="305"/>
                      <a:pt x="2134" y="328"/>
                      <a:pt x="2134" y="328"/>
                    </a:cubicBezTo>
                    <a:cubicBezTo>
                      <a:pt x="2134" y="328"/>
                      <a:pt x="1795" y="0"/>
                      <a:pt x="11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1" name="Google Shape;721;p36"/>
            <p:cNvSpPr/>
            <p:nvPr/>
          </p:nvSpPr>
          <p:spPr>
            <a:xfrm rot="334317">
              <a:off x="6670006" y="2812397"/>
              <a:ext cx="279493" cy="287644"/>
            </a:xfrm>
            <a:custGeom>
              <a:avLst/>
              <a:gdLst/>
              <a:ahLst/>
              <a:cxnLst/>
              <a:rect l="l" t="t" r="r" b="b"/>
              <a:pathLst>
                <a:path w="1543" h="1588" extrusionOk="0">
                  <a:moveTo>
                    <a:pt x="1118" y="1"/>
                  </a:moveTo>
                  <a:cubicBezTo>
                    <a:pt x="923" y="1"/>
                    <a:pt x="925" y="546"/>
                    <a:pt x="978" y="680"/>
                  </a:cubicBezTo>
                  <a:cubicBezTo>
                    <a:pt x="794" y="556"/>
                    <a:pt x="627" y="354"/>
                    <a:pt x="464" y="200"/>
                  </a:cubicBezTo>
                  <a:cubicBezTo>
                    <a:pt x="418" y="155"/>
                    <a:pt x="371" y="111"/>
                    <a:pt x="312" y="83"/>
                  </a:cubicBezTo>
                  <a:cubicBezTo>
                    <a:pt x="280" y="67"/>
                    <a:pt x="247" y="60"/>
                    <a:pt x="216" y="60"/>
                  </a:cubicBezTo>
                  <a:cubicBezTo>
                    <a:pt x="136" y="60"/>
                    <a:pt x="67" y="108"/>
                    <a:pt x="41" y="182"/>
                  </a:cubicBezTo>
                  <a:cubicBezTo>
                    <a:pt x="17" y="250"/>
                    <a:pt x="28" y="330"/>
                    <a:pt x="54" y="403"/>
                  </a:cubicBezTo>
                  <a:cubicBezTo>
                    <a:pt x="105" y="548"/>
                    <a:pt x="214" y="676"/>
                    <a:pt x="339" y="781"/>
                  </a:cubicBezTo>
                  <a:cubicBezTo>
                    <a:pt x="515" y="927"/>
                    <a:pt x="723" y="1032"/>
                    <a:pt x="927" y="1132"/>
                  </a:cubicBezTo>
                  <a:cubicBezTo>
                    <a:pt x="756" y="1128"/>
                    <a:pt x="582" y="1104"/>
                    <a:pt x="412" y="1061"/>
                  </a:cubicBezTo>
                  <a:cubicBezTo>
                    <a:pt x="341" y="1044"/>
                    <a:pt x="268" y="1022"/>
                    <a:pt x="197" y="1022"/>
                  </a:cubicBezTo>
                  <a:cubicBezTo>
                    <a:pt x="189" y="1022"/>
                    <a:pt x="180" y="1022"/>
                    <a:pt x="172" y="1023"/>
                  </a:cubicBezTo>
                  <a:cubicBezTo>
                    <a:pt x="93" y="1029"/>
                    <a:pt x="16" y="1075"/>
                    <a:pt x="9" y="1149"/>
                  </a:cubicBezTo>
                  <a:cubicBezTo>
                    <a:pt x="0" y="1224"/>
                    <a:pt x="66" y="1297"/>
                    <a:pt x="133" y="1350"/>
                  </a:cubicBezTo>
                  <a:cubicBezTo>
                    <a:pt x="172" y="1382"/>
                    <a:pt x="217" y="1411"/>
                    <a:pt x="265" y="1438"/>
                  </a:cubicBezTo>
                  <a:cubicBezTo>
                    <a:pt x="433" y="1529"/>
                    <a:pt x="644" y="1587"/>
                    <a:pt x="838" y="1587"/>
                  </a:cubicBezTo>
                  <a:cubicBezTo>
                    <a:pt x="1022" y="1587"/>
                    <a:pt x="1191" y="1536"/>
                    <a:pt x="1295" y="1411"/>
                  </a:cubicBezTo>
                  <a:cubicBezTo>
                    <a:pt x="1542" y="1116"/>
                    <a:pt x="1537" y="611"/>
                    <a:pt x="1373" y="242"/>
                  </a:cubicBezTo>
                  <a:cubicBezTo>
                    <a:pt x="1346" y="181"/>
                    <a:pt x="1314" y="121"/>
                    <a:pt x="1261" y="75"/>
                  </a:cubicBezTo>
                  <a:cubicBezTo>
                    <a:pt x="1205" y="23"/>
                    <a:pt x="1158" y="1"/>
                    <a:pt x="11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4" name="08WCDHK0OJD5ALRZ">
            <a:hlinkClick r:id="" action="ppaction://media"/>
          </p:cNvPr>
          <p:cNvPicPr>
            <a:picLocks noChangeAspect="1"/>
          </p:cNvPicPr>
          <p:nvPr>
            <a:videoFile r:link="rId1"/>
            <p:extLst>
              <p:ext uri="{DAA4B4D4-6D71-4841-9C94-3DE7FCFB9230}">
                <p14:media xmlns:p14="http://schemas.microsoft.com/office/powerpoint/2010/main" r:embed="rId2">
                  <p14:trim st="7777" end="14461"/>
                </p14:media>
              </p:ext>
            </p:extLst>
          </p:nvPr>
        </p:nvPicPr>
        <p:blipFill rotWithShape="1">
          <a:blip r:embed="rId12"/>
          <a:srcRect l="15227" t="405" r="63069" b="-808"/>
          <a:stretch/>
        </p:blipFill>
        <p:spPr>
          <a:xfrm rot="21159365">
            <a:off x="6343307" y="933938"/>
            <a:ext cx="1719753" cy="3171966"/>
          </a:xfrm>
          <a:prstGeom prst="rect">
            <a:avLst/>
          </a:prstGeom>
        </p:spPr>
      </p:pic>
      <p:pic>
        <p:nvPicPr>
          <p:cNvPr id="4" name="WhatsApp Audio 2021-02-22 at 3 (mp3cut.net)">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13"/>
          <a:stretch>
            <a:fillRect/>
          </a:stretch>
        </p:blipFill>
        <p:spPr>
          <a:xfrm>
            <a:off x="8352431" y="172785"/>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96" fill="hold"/>
                                        <p:tgtEl>
                                          <p:spTgt spid="14"/>
                                        </p:tgtEl>
                                      </p:cBhvr>
                                    </p:cmd>
                                  </p:childTnLst>
                                </p:cTn>
                              </p:par>
                            </p:childTnLst>
                          </p:cTn>
                        </p:par>
                        <p:par>
                          <p:cTn id="7" fill="hold">
                            <p:stCondLst>
                              <p:cond delay="3096"/>
                            </p:stCondLst>
                            <p:childTnLst>
                              <p:par>
                                <p:cTn id="8" presetID="1" presetClass="mediacall" presetSubtype="0" fill="hold" nodeType="afterEffect">
                                  <p:stCondLst>
                                    <p:cond delay="0"/>
                                  </p:stCondLst>
                                  <p:childTnLst>
                                    <p:cmd type="call" cmd="playFrom(0.0)">
                                      <p:cBhvr>
                                        <p:cTn id="9" dur="10903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14"/>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14"/>
                                        </p:tgtEl>
                                      </p:cBhvr>
                                    </p:cmd>
                                  </p:childTnLst>
                                </p:cTn>
                              </p:par>
                            </p:childTnLst>
                          </p:cTn>
                        </p:par>
                      </p:childTnLst>
                    </p:cTn>
                  </p:par>
                </p:childTnLst>
              </p:cTn>
              <p:nextCondLst>
                <p:cond evt="onClick" delay="0">
                  <p:tgtEl>
                    <p:spTgt spid="14"/>
                  </p:tgtEl>
                </p:cond>
              </p:nextCondLst>
            </p:seq>
            <p:video>
              <p:cMediaNode vol="80000" mute="1">
                <p:cTn id="15" repeatCount="indefinite" fill="hold" display="0">
                  <p:stCondLst>
                    <p:cond delay="indefinite"/>
                  </p:stCondLst>
                </p:cTn>
                <p:tgtEl>
                  <p:spTgt spid="14"/>
                </p:tgtEl>
              </p:cMediaNode>
            </p:video>
            <p:audio>
              <p:cMediaNode vol="80000" showWhenStopped="0">
                <p:cTn id="16" repeatCount="indefinite"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7"/>
        <p:cNvGrpSpPr/>
        <p:nvPr/>
      </p:nvGrpSpPr>
      <p:grpSpPr>
        <a:xfrm>
          <a:off x="0" y="0"/>
          <a:ext cx="0" cy="0"/>
          <a:chOff x="0" y="0"/>
          <a:chExt cx="0" cy="0"/>
        </a:xfrm>
      </p:grpSpPr>
      <p:sp>
        <p:nvSpPr>
          <p:cNvPr id="898" name="Google Shape;898;p39"/>
          <p:cNvSpPr/>
          <p:nvPr/>
        </p:nvSpPr>
        <p:spPr>
          <a:xfrm>
            <a:off x="5800250" y="488109"/>
            <a:ext cx="1231389" cy="1007877"/>
          </a:xfrm>
          <a:custGeom>
            <a:avLst/>
            <a:gdLst/>
            <a:ahLst/>
            <a:cxnLst/>
            <a:rect l="l" t="t" r="r" b="b"/>
            <a:pathLst>
              <a:path w="25795" h="21114" extrusionOk="0">
                <a:moveTo>
                  <a:pt x="11355" y="0"/>
                </a:moveTo>
                <a:cubicBezTo>
                  <a:pt x="10021" y="0"/>
                  <a:pt x="8644" y="263"/>
                  <a:pt x="7261" y="832"/>
                </a:cubicBezTo>
                <a:cubicBezTo>
                  <a:pt x="2263" y="2882"/>
                  <a:pt x="1" y="7431"/>
                  <a:pt x="88" y="12654"/>
                </a:cubicBezTo>
                <a:cubicBezTo>
                  <a:pt x="126" y="15004"/>
                  <a:pt x="226" y="17815"/>
                  <a:pt x="2188" y="19415"/>
                </a:cubicBezTo>
                <a:cubicBezTo>
                  <a:pt x="3764" y="20716"/>
                  <a:pt x="5986" y="21113"/>
                  <a:pt x="8041" y="21113"/>
                </a:cubicBezTo>
                <a:cubicBezTo>
                  <a:pt x="8413" y="21113"/>
                  <a:pt x="8780" y="21100"/>
                  <a:pt x="9136" y="21077"/>
                </a:cubicBezTo>
                <a:cubicBezTo>
                  <a:pt x="16009" y="20652"/>
                  <a:pt x="25794" y="16166"/>
                  <a:pt x="22170" y="7806"/>
                </a:cubicBezTo>
                <a:cubicBezTo>
                  <a:pt x="20204" y="3251"/>
                  <a:pt x="16048" y="0"/>
                  <a:pt x="113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9"/>
          <p:cNvSpPr txBox="1">
            <a:spLocks noGrp="1"/>
          </p:cNvSpPr>
          <p:nvPr>
            <p:ph type="title"/>
          </p:nvPr>
        </p:nvSpPr>
        <p:spPr>
          <a:xfrm>
            <a:off x="2467828" y="1178866"/>
            <a:ext cx="6530957" cy="56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DESARROLLO HUMANO II</a:t>
            </a:r>
            <a:endParaRPr dirty="0"/>
          </a:p>
        </p:txBody>
      </p:sp>
      <p:sp>
        <p:nvSpPr>
          <p:cNvPr id="900" name="Google Shape;900;p39"/>
          <p:cNvSpPr txBox="1">
            <a:spLocks noGrp="1"/>
          </p:cNvSpPr>
          <p:nvPr>
            <p:ph type="subTitle" idx="1"/>
          </p:nvPr>
        </p:nvSpPr>
        <p:spPr>
          <a:xfrm>
            <a:off x="2705694" y="1742413"/>
            <a:ext cx="5247459" cy="2582479"/>
          </a:xfrm>
          <a:prstGeom prst="rect">
            <a:avLst/>
          </a:prstGeom>
        </p:spPr>
        <p:txBody>
          <a:bodyPr spcFirstLastPara="1" wrap="square" lIns="91425" tIns="91425" rIns="91425" bIns="91425" anchor="t" anchorCtr="0">
            <a:noAutofit/>
          </a:bodyPr>
          <a:lstStyle/>
          <a:p>
            <a:pPr marL="0" lvl="0" indent="0" algn="just">
              <a:spcAft>
                <a:spcPts val="1600"/>
              </a:spcAft>
            </a:pPr>
            <a:r>
              <a:rPr lang="es-ES" dirty="0"/>
              <a:t>Esto es urgente. Las personas mayores contribuyen a la sociedad, por lo cual debemos </a:t>
            </a:r>
            <a:r>
              <a:rPr lang="es-ES" dirty="0">
                <a:solidFill>
                  <a:srgbClr val="FF0000"/>
                </a:solidFill>
              </a:rPr>
              <a:t>construir una comunidad incluyente </a:t>
            </a:r>
            <a:r>
              <a:rPr lang="es-ES" dirty="0"/>
              <a:t>donde quepamos todos. El cuidado de las personas mayores debe ser parte de la comunidad y domiciliaria, del sector público, privado y de todos, porque para mayores vamos todos y </a:t>
            </a:r>
            <a:r>
              <a:rPr lang="es-ES" dirty="0">
                <a:solidFill>
                  <a:srgbClr val="FF0000"/>
                </a:solidFill>
              </a:rPr>
              <a:t>las alternativas </a:t>
            </a:r>
            <a:r>
              <a:rPr lang="es-ES" dirty="0"/>
              <a:t>que hay no son las mejores. Los aportes a </a:t>
            </a:r>
            <a:r>
              <a:rPr lang="es-ES" dirty="0">
                <a:solidFill>
                  <a:srgbClr val="FF0000"/>
                </a:solidFill>
              </a:rPr>
              <a:t>la sostenibilidad física emocional </a:t>
            </a:r>
            <a:r>
              <a:rPr lang="es-ES" dirty="0"/>
              <a:t>de este grupo humano casi casi son distantes de una realidad óptima, mejorando cada día para que puedan tener una verdadera </a:t>
            </a:r>
            <a:r>
              <a:rPr lang="es-ES" dirty="0">
                <a:solidFill>
                  <a:srgbClr val="FF0000"/>
                </a:solidFill>
              </a:rPr>
              <a:t>calidad de vida.</a:t>
            </a:r>
            <a:endParaRPr dirty="0">
              <a:solidFill>
                <a:srgbClr val="FF0000"/>
              </a:solidFill>
            </a:endParaRPr>
          </a:p>
        </p:txBody>
      </p:sp>
      <p:sp>
        <p:nvSpPr>
          <p:cNvPr id="901" name="Google Shape;901;p39"/>
          <p:cNvSpPr txBox="1">
            <a:spLocks noGrp="1"/>
          </p:cNvSpPr>
          <p:nvPr>
            <p:ph type="title" idx="2"/>
          </p:nvPr>
        </p:nvSpPr>
        <p:spPr>
          <a:xfrm>
            <a:off x="4118155" y="79349"/>
            <a:ext cx="3579900" cy="96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902" name="Google Shape;902;p39"/>
          <p:cNvSpPr/>
          <p:nvPr/>
        </p:nvSpPr>
        <p:spPr>
          <a:xfrm rot="977709">
            <a:off x="531178" y="1184373"/>
            <a:ext cx="1777904" cy="2842893"/>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lt2"/>
          </a:solidFill>
          <a:ln>
            <a:noFill/>
          </a:ln>
          <a:effectLst>
            <a:outerShdw blurRad="85725" dist="76200" dir="786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9"/>
          <p:cNvSpPr/>
          <p:nvPr/>
        </p:nvSpPr>
        <p:spPr>
          <a:xfrm rot="288900">
            <a:off x="505128" y="1175533"/>
            <a:ext cx="1777872" cy="2842950"/>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1"/>
          </a:solidFill>
          <a:ln>
            <a:noFill/>
          </a:ln>
          <a:effectLst>
            <a:outerShdw blurRad="85725" dist="76200" dir="7860000" algn="bl" rotWithShape="0">
              <a:srgbClr val="000000">
                <a:alpha val="2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04" name="Google Shape;904;p39"/>
          <p:cNvGrpSpPr/>
          <p:nvPr/>
        </p:nvGrpSpPr>
        <p:grpSpPr>
          <a:xfrm>
            <a:off x="388948" y="1160562"/>
            <a:ext cx="1826253" cy="2872892"/>
            <a:chOff x="5788203" y="901871"/>
            <a:chExt cx="1826253" cy="2872892"/>
          </a:xfrm>
        </p:grpSpPr>
        <p:sp>
          <p:nvSpPr>
            <p:cNvPr id="905" name="Google Shape;905;p39"/>
            <p:cNvSpPr/>
            <p:nvPr/>
          </p:nvSpPr>
          <p:spPr>
            <a:xfrm rot="-58676">
              <a:off x="5812348" y="916837"/>
              <a:ext cx="1777963" cy="2842962"/>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2"/>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06" name="Google Shape;906;p39"/>
            <p:cNvGrpSpPr/>
            <p:nvPr/>
          </p:nvGrpSpPr>
          <p:grpSpPr>
            <a:xfrm rot="-178852">
              <a:off x="6292860" y="1539397"/>
              <a:ext cx="858667" cy="1141656"/>
              <a:chOff x="7776943" y="1967253"/>
              <a:chExt cx="858707" cy="1141710"/>
            </a:xfrm>
          </p:grpSpPr>
          <p:sp>
            <p:nvSpPr>
              <p:cNvPr id="907" name="Google Shape;907;p39"/>
              <p:cNvSpPr/>
              <p:nvPr/>
            </p:nvSpPr>
            <p:spPr>
              <a:xfrm>
                <a:off x="7832663" y="2505182"/>
                <a:ext cx="802988" cy="603781"/>
              </a:xfrm>
              <a:custGeom>
                <a:avLst/>
                <a:gdLst/>
                <a:ahLst/>
                <a:cxnLst/>
                <a:rect l="l" t="t" r="r" b="b"/>
                <a:pathLst>
                  <a:path w="12641" h="9505" extrusionOk="0">
                    <a:moveTo>
                      <a:pt x="9472" y="1"/>
                    </a:moveTo>
                    <a:cubicBezTo>
                      <a:pt x="9392" y="1"/>
                      <a:pt x="9313" y="6"/>
                      <a:pt x="9235" y="16"/>
                    </a:cubicBezTo>
                    <a:cubicBezTo>
                      <a:pt x="8657" y="92"/>
                      <a:pt x="8160" y="447"/>
                      <a:pt x="7633" y="665"/>
                    </a:cubicBezTo>
                    <a:cubicBezTo>
                      <a:pt x="7183" y="850"/>
                      <a:pt x="6697" y="944"/>
                      <a:pt x="6210" y="944"/>
                    </a:cubicBezTo>
                    <a:cubicBezTo>
                      <a:pt x="5976" y="944"/>
                      <a:pt x="5741" y="922"/>
                      <a:pt x="5511" y="878"/>
                    </a:cubicBezTo>
                    <a:cubicBezTo>
                      <a:pt x="4788" y="741"/>
                      <a:pt x="4149" y="269"/>
                      <a:pt x="3416" y="203"/>
                    </a:cubicBezTo>
                    <a:cubicBezTo>
                      <a:pt x="3318" y="194"/>
                      <a:pt x="3221" y="189"/>
                      <a:pt x="3125" y="189"/>
                    </a:cubicBezTo>
                    <a:cubicBezTo>
                      <a:pt x="1478" y="189"/>
                      <a:pt x="286" y="1487"/>
                      <a:pt x="92" y="2815"/>
                    </a:cubicBezTo>
                    <a:cubicBezTo>
                      <a:pt x="1" y="3436"/>
                      <a:pt x="23" y="4051"/>
                      <a:pt x="173" y="4725"/>
                    </a:cubicBezTo>
                    <a:cubicBezTo>
                      <a:pt x="223" y="5040"/>
                      <a:pt x="343" y="5400"/>
                      <a:pt x="483" y="5754"/>
                    </a:cubicBezTo>
                    <a:cubicBezTo>
                      <a:pt x="1361" y="7986"/>
                      <a:pt x="3622" y="9504"/>
                      <a:pt x="6006" y="9504"/>
                    </a:cubicBezTo>
                    <a:cubicBezTo>
                      <a:pt x="6156" y="9504"/>
                      <a:pt x="6307" y="9498"/>
                      <a:pt x="6458" y="9486"/>
                    </a:cubicBezTo>
                    <a:cubicBezTo>
                      <a:pt x="9261" y="9258"/>
                      <a:pt x="11757" y="6880"/>
                      <a:pt x="12347" y="4174"/>
                    </a:cubicBezTo>
                    <a:cubicBezTo>
                      <a:pt x="12640" y="2828"/>
                      <a:pt x="12391" y="1270"/>
                      <a:pt x="11112" y="515"/>
                    </a:cubicBezTo>
                    <a:cubicBezTo>
                      <a:pt x="10645" y="240"/>
                      <a:pt x="10037" y="1"/>
                      <a:pt x="947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9"/>
              <p:cNvSpPr/>
              <p:nvPr/>
            </p:nvSpPr>
            <p:spPr>
              <a:xfrm rot="2970961">
                <a:off x="7793955" y="2100306"/>
                <a:ext cx="470583" cy="261754"/>
              </a:xfrm>
              <a:custGeom>
                <a:avLst/>
                <a:gdLst/>
                <a:ahLst/>
                <a:cxnLst/>
                <a:rect l="l" t="t" r="r" b="b"/>
                <a:pathLst>
                  <a:path w="2134" h="1187" extrusionOk="0">
                    <a:moveTo>
                      <a:pt x="1169" y="0"/>
                    </a:moveTo>
                    <a:cubicBezTo>
                      <a:pt x="985" y="0"/>
                      <a:pt x="775" y="29"/>
                      <a:pt x="542" y="103"/>
                    </a:cubicBezTo>
                    <a:cubicBezTo>
                      <a:pt x="324" y="172"/>
                      <a:pt x="52" y="421"/>
                      <a:pt x="25" y="649"/>
                    </a:cubicBezTo>
                    <a:cubicBezTo>
                      <a:pt x="0" y="878"/>
                      <a:pt x="144" y="1127"/>
                      <a:pt x="368" y="1177"/>
                    </a:cubicBezTo>
                    <a:cubicBezTo>
                      <a:pt x="398" y="1183"/>
                      <a:pt x="428" y="1186"/>
                      <a:pt x="458" y="1186"/>
                    </a:cubicBezTo>
                    <a:cubicBezTo>
                      <a:pt x="595" y="1186"/>
                      <a:pt x="730" y="1123"/>
                      <a:pt x="841" y="1039"/>
                    </a:cubicBezTo>
                    <a:cubicBezTo>
                      <a:pt x="975" y="937"/>
                      <a:pt x="1095" y="717"/>
                      <a:pt x="1223" y="607"/>
                    </a:cubicBezTo>
                    <a:cubicBezTo>
                      <a:pt x="1515" y="356"/>
                      <a:pt x="1783" y="305"/>
                      <a:pt x="1952" y="305"/>
                    </a:cubicBezTo>
                    <a:cubicBezTo>
                      <a:pt x="2065" y="305"/>
                      <a:pt x="2134" y="328"/>
                      <a:pt x="2134" y="328"/>
                    </a:cubicBezTo>
                    <a:cubicBezTo>
                      <a:pt x="2134" y="328"/>
                      <a:pt x="1795" y="0"/>
                      <a:pt x="11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09" name="Google Shape;909;p39"/>
            <p:cNvSpPr/>
            <p:nvPr/>
          </p:nvSpPr>
          <p:spPr>
            <a:xfrm rot="1053896">
              <a:off x="6581882" y="2565012"/>
              <a:ext cx="432920" cy="393251"/>
            </a:xfrm>
            <a:custGeom>
              <a:avLst/>
              <a:gdLst/>
              <a:ahLst/>
              <a:cxnLst/>
              <a:rect l="l" t="t" r="r" b="b"/>
              <a:pathLst>
                <a:path w="2390" h="2171" extrusionOk="0">
                  <a:moveTo>
                    <a:pt x="1288" y="722"/>
                  </a:moveTo>
                  <a:cubicBezTo>
                    <a:pt x="1438" y="723"/>
                    <a:pt x="1548" y="821"/>
                    <a:pt x="1549" y="957"/>
                  </a:cubicBezTo>
                  <a:cubicBezTo>
                    <a:pt x="1550" y="1109"/>
                    <a:pt x="1388" y="1255"/>
                    <a:pt x="1221" y="1255"/>
                  </a:cubicBezTo>
                  <a:cubicBezTo>
                    <a:pt x="1219" y="1255"/>
                    <a:pt x="1216" y="1255"/>
                    <a:pt x="1214" y="1254"/>
                  </a:cubicBezTo>
                  <a:cubicBezTo>
                    <a:pt x="1067" y="1251"/>
                    <a:pt x="962" y="1147"/>
                    <a:pt x="964" y="1009"/>
                  </a:cubicBezTo>
                  <a:cubicBezTo>
                    <a:pt x="968" y="852"/>
                    <a:pt x="1114" y="722"/>
                    <a:pt x="1288" y="722"/>
                  </a:cubicBezTo>
                  <a:close/>
                  <a:moveTo>
                    <a:pt x="1116" y="1"/>
                  </a:moveTo>
                  <a:cubicBezTo>
                    <a:pt x="966" y="69"/>
                    <a:pt x="817" y="134"/>
                    <a:pt x="736" y="297"/>
                  </a:cubicBezTo>
                  <a:cubicBezTo>
                    <a:pt x="725" y="318"/>
                    <a:pt x="671" y="326"/>
                    <a:pt x="627" y="326"/>
                  </a:cubicBezTo>
                  <a:cubicBezTo>
                    <a:pt x="618" y="326"/>
                    <a:pt x="610" y="326"/>
                    <a:pt x="602" y="325"/>
                  </a:cubicBezTo>
                  <a:cubicBezTo>
                    <a:pt x="586" y="324"/>
                    <a:pt x="570" y="323"/>
                    <a:pt x="555" y="323"/>
                  </a:cubicBezTo>
                  <a:cubicBezTo>
                    <a:pt x="238" y="323"/>
                    <a:pt x="1" y="628"/>
                    <a:pt x="102" y="929"/>
                  </a:cubicBezTo>
                  <a:cubicBezTo>
                    <a:pt x="145" y="1058"/>
                    <a:pt x="233" y="1142"/>
                    <a:pt x="361" y="1182"/>
                  </a:cubicBezTo>
                  <a:cubicBezTo>
                    <a:pt x="405" y="1197"/>
                    <a:pt x="451" y="1207"/>
                    <a:pt x="512" y="1224"/>
                  </a:cubicBezTo>
                  <a:cubicBezTo>
                    <a:pt x="471" y="1287"/>
                    <a:pt x="429" y="1331"/>
                    <a:pt x="410" y="1383"/>
                  </a:cubicBezTo>
                  <a:cubicBezTo>
                    <a:pt x="360" y="1522"/>
                    <a:pt x="288" y="1662"/>
                    <a:pt x="282" y="1805"/>
                  </a:cubicBezTo>
                  <a:cubicBezTo>
                    <a:pt x="274" y="2019"/>
                    <a:pt x="449" y="2170"/>
                    <a:pt x="652" y="2170"/>
                  </a:cubicBezTo>
                  <a:cubicBezTo>
                    <a:pt x="689" y="2170"/>
                    <a:pt x="727" y="2165"/>
                    <a:pt x="764" y="2155"/>
                  </a:cubicBezTo>
                  <a:cubicBezTo>
                    <a:pt x="941" y="2107"/>
                    <a:pt x="1076" y="2004"/>
                    <a:pt x="1169" y="1846"/>
                  </a:cubicBezTo>
                  <a:cubicBezTo>
                    <a:pt x="1193" y="1805"/>
                    <a:pt x="1217" y="1763"/>
                    <a:pt x="1249" y="1708"/>
                  </a:cubicBezTo>
                  <a:cubicBezTo>
                    <a:pt x="1284" y="1740"/>
                    <a:pt x="1314" y="1761"/>
                    <a:pt x="1336" y="1789"/>
                  </a:cubicBezTo>
                  <a:cubicBezTo>
                    <a:pt x="1455" y="1947"/>
                    <a:pt x="1607" y="2015"/>
                    <a:pt x="1757" y="2015"/>
                  </a:cubicBezTo>
                  <a:cubicBezTo>
                    <a:pt x="1959" y="2015"/>
                    <a:pt x="2157" y="1892"/>
                    <a:pt x="2264" y="1703"/>
                  </a:cubicBezTo>
                  <a:cubicBezTo>
                    <a:pt x="2277" y="1678"/>
                    <a:pt x="2294" y="1654"/>
                    <a:pt x="2310" y="1630"/>
                  </a:cubicBezTo>
                  <a:lnTo>
                    <a:pt x="2310" y="1484"/>
                  </a:lnTo>
                  <a:cubicBezTo>
                    <a:pt x="2210" y="1351"/>
                    <a:pt x="2111" y="1218"/>
                    <a:pt x="1991" y="1056"/>
                  </a:cubicBezTo>
                  <a:cubicBezTo>
                    <a:pt x="2030" y="1024"/>
                    <a:pt x="2097" y="983"/>
                    <a:pt x="2147" y="926"/>
                  </a:cubicBezTo>
                  <a:cubicBezTo>
                    <a:pt x="2389" y="649"/>
                    <a:pt x="2284" y="220"/>
                    <a:pt x="1947" y="146"/>
                  </a:cubicBezTo>
                  <a:cubicBezTo>
                    <a:pt x="1926" y="141"/>
                    <a:pt x="1903" y="139"/>
                    <a:pt x="1880" y="139"/>
                  </a:cubicBezTo>
                  <a:cubicBezTo>
                    <a:pt x="1794" y="139"/>
                    <a:pt x="1699" y="168"/>
                    <a:pt x="1616" y="195"/>
                  </a:cubicBezTo>
                  <a:cubicBezTo>
                    <a:pt x="1585" y="206"/>
                    <a:pt x="1559" y="213"/>
                    <a:pt x="1535" y="213"/>
                  </a:cubicBezTo>
                  <a:cubicBezTo>
                    <a:pt x="1502" y="213"/>
                    <a:pt x="1473" y="200"/>
                    <a:pt x="1438" y="167"/>
                  </a:cubicBezTo>
                  <a:cubicBezTo>
                    <a:pt x="1369" y="103"/>
                    <a:pt x="1282" y="56"/>
                    <a:pt x="12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39"/>
            <p:cNvSpPr/>
            <p:nvPr/>
          </p:nvSpPr>
          <p:spPr>
            <a:xfrm>
              <a:off x="6745225" y="1723695"/>
              <a:ext cx="369826" cy="380600"/>
            </a:xfrm>
            <a:custGeom>
              <a:avLst/>
              <a:gdLst/>
              <a:ahLst/>
              <a:cxnLst/>
              <a:rect l="l" t="t" r="r" b="b"/>
              <a:pathLst>
                <a:path w="1543" h="1588" extrusionOk="0">
                  <a:moveTo>
                    <a:pt x="1118" y="1"/>
                  </a:moveTo>
                  <a:cubicBezTo>
                    <a:pt x="923" y="1"/>
                    <a:pt x="925" y="546"/>
                    <a:pt x="978" y="680"/>
                  </a:cubicBezTo>
                  <a:cubicBezTo>
                    <a:pt x="794" y="556"/>
                    <a:pt x="627" y="354"/>
                    <a:pt x="464" y="200"/>
                  </a:cubicBezTo>
                  <a:cubicBezTo>
                    <a:pt x="418" y="155"/>
                    <a:pt x="371" y="111"/>
                    <a:pt x="312" y="83"/>
                  </a:cubicBezTo>
                  <a:cubicBezTo>
                    <a:pt x="280" y="67"/>
                    <a:pt x="247" y="60"/>
                    <a:pt x="216" y="60"/>
                  </a:cubicBezTo>
                  <a:cubicBezTo>
                    <a:pt x="136" y="60"/>
                    <a:pt x="67" y="108"/>
                    <a:pt x="41" y="182"/>
                  </a:cubicBezTo>
                  <a:cubicBezTo>
                    <a:pt x="17" y="250"/>
                    <a:pt x="28" y="330"/>
                    <a:pt x="54" y="403"/>
                  </a:cubicBezTo>
                  <a:cubicBezTo>
                    <a:pt x="105" y="548"/>
                    <a:pt x="214" y="676"/>
                    <a:pt x="339" y="781"/>
                  </a:cubicBezTo>
                  <a:cubicBezTo>
                    <a:pt x="515" y="927"/>
                    <a:pt x="723" y="1032"/>
                    <a:pt x="927" y="1132"/>
                  </a:cubicBezTo>
                  <a:cubicBezTo>
                    <a:pt x="756" y="1128"/>
                    <a:pt x="582" y="1104"/>
                    <a:pt x="412" y="1061"/>
                  </a:cubicBezTo>
                  <a:cubicBezTo>
                    <a:pt x="341" y="1044"/>
                    <a:pt x="268" y="1022"/>
                    <a:pt x="197" y="1022"/>
                  </a:cubicBezTo>
                  <a:cubicBezTo>
                    <a:pt x="189" y="1022"/>
                    <a:pt x="180" y="1022"/>
                    <a:pt x="172" y="1023"/>
                  </a:cubicBezTo>
                  <a:cubicBezTo>
                    <a:pt x="93" y="1029"/>
                    <a:pt x="16" y="1075"/>
                    <a:pt x="9" y="1149"/>
                  </a:cubicBezTo>
                  <a:cubicBezTo>
                    <a:pt x="0" y="1224"/>
                    <a:pt x="66" y="1297"/>
                    <a:pt x="133" y="1350"/>
                  </a:cubicBezTo>
                  <a:cubicBezTo>
                    <a:pt x="172" y="1382"/>
                    <a:pt x="217" y="1411"/>
                    <a:pt x="265" y="1438"/>
                  </a:cubicBezTo>
                  <a:cubicBezTo>
                    <a:pt x="433" y="1529"/>
                    <a:pt x="644" y="1587"/>
                    <a:pt x="838" y="1587"/>
                  </a:cubicBezTo>
                  <a:cubicBezTo>
                    <a:pt x="1022" y="1587"/>
                    <a:pt x="1191" y="1536"/>
                    <a:pt x="1295" y="1411"/>
                  </a:cubicBezTo>
                  <a:cubicBezTo>
                    <a:pt x="1542" y="1116"/>
                    <a:pt x="1537" y="611"/>
                    <a:pt x="1373" y="242"/>
                  </a:cubicBezTo>
                  <a:cubicBezTo>
                    <a:pt x="1346" y="181"/>
                    <a:pt x="1314" y="121"/>
                    <a:pt x="1261" y="75"/>
                  </a:cubicBezTo>
                  <a:cubicBezTo>
                    <a:pt x="1205" y="23"/>
                    <a:pt x="1158" y="1"/>
                    <a:pt x="11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 name="08WCDHK0OJD5ALRZ">
            <a:hlinkClick r:id="" action="ppaction://media"/>
          </p:cNvPr>
          <p:cNvPicPr>
            <a:picLocks noChangeAspect="1"/>
          </p:cNvPicPr>
          <p:nvPr>
            <a:videoFile r:link="rId1"/>
            <p:extLst>
              <p:ext uri="{DAA4B4D4-6D71-4841-9C94-3DE7FCFB9230}">
                <p14:media xmlns:p14="http://schemas.microsoft.com/office/powerpoint/2010/main" r:embed="rId2">
                  <p14:trim st="12546" end="10655"/>
                </p14:media>
              </p:ext>
            </p:extLst>
          </p:nvPr>
        </p:nvPicPr>
        <p:blipFill rotWithShape="1">
          <a:blip r:embed="rId7"/>
          <a:srcRect l="26818" r="38182"/>
          <a:stretch>
            <a:fillRect/>
          </a:stretch>
        </p:blipFill>
        <p:spPr>
          <a:xfrm>
            <a:off x="457609" y="1281810"/>
            <a:ext cx="1647656" cy="2648018"/>
          </a:xfrm>
          <a:prstGeom prst="rect">
            <a:avLst/>
          </a:prstGeom>
        </p:spPr>
      </p:pic>
      <p:pic>
        <p:nvPicPr>
          <p:cNvPr id="2" name="WhatsApp Audio 2021-02-22 at 3 (mp3cut.net) (1)">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2672210" y="255449"/>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33" fill="hold"/>
                                        <p:tgtEl>
                                          <p:spTgt spid="15"/>
                                        </p:tgtEl>
                                      </p:cBhvr>
                                    </p:cmd>
                                  </p:childTnLst>
                                </p:cTn>
                              </p:par>
                            </p:childTnLst>
                          </p:cTn>
                        </p:par>
                        <p:par>
                          <p:cTn id="7" fill="hold">
                            <p:stCondLst>
                              <p:cond delay="2133"/>
                            </p:stCondLst>
                            <p:childTnLst>
                              <p:par>
                                <p:cTn id="8" presetID="1" presetClass="mediacall" presetSubtype="0" fill="hold" nodeType="afterEffect">
                                  <p:stCondLst>
                                    <p:cond delay="0"/>
                                  </p:stCondLst>
                                  <p:childTnLst>
                                    <p:cmd type="call" cmd="playFrom(0.0)">
                                      <p:cBhvr>
                                        <p:cTn id="9" dur="5086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15"/>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15"/>
                                        </p:tgtEl>
                                      </p:cBhvr>
                                    </p:cmd>
                                  </p:childTnLst>
                                </p:cTn>
                              </p:par>
                            </p:childTnLst>
                          </p:cTn>
                        </p:par>
                      </p:childTnLst>
                    </p:cTn>
                  </p:par>
                </p:childTnLst>
              </p:cTn>
              <p:nextCondLst>
                <p:cond evt="onClick" delay="0">
                  <p:tgtEl>
                    <p:spTgt spid="15"/>
                  </p:tgtEl>
                </p:cond>
              </p:nextCondLst>
            </p:seq>
            <p:video>
              <p:cMediaNode vol="80000" mute="1">
                <p:cTn id="15" repeatCount="indefinite" fill="hold" display="0">
                  <p:stCondLst>
                    <p:cond delay="indefinite"/>
                  </p:stCondLst>
                </p:cTn>
                <p:tgtEl>
                  <p:spTgt spid="15"/>
                </p:tgtEl>
              </p:cMediaNode>
            </p:video>
            <p:audio>
              <p:cMediaNode vol="80000" showWhenStopped="0">
                <p:cTn id="16"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78"/>
        <p:cNvGrpSpPr/>
        <p:nvPr/>
      </p:nvGrpSpPr>
      <p:grpSpPr>
        <a:xfrm>
          <a:off x="0" y="0"/>
          <a:ext cx="0" cy="0"/>
          <a:chOff x="0" y="0"/>
          <a:chExt cx="0" cy="0"/>
        </a:xfrm>
      </p:grpSpPr>
      <p:sp>
        <p:nvSpPr>
          <p:cNvPr id="1179" name="Google Shape;1179;p43"/>
          <p:cNvSpPr txBox="1">
            <a:spLocks noGrp="1"/>
          </p:cNvSpPr>
          <p:nvPr>
            <p:ph type="title"/>
          </p:nvPr>
        </p:nvSpPr>
        <p:spPr>
          <a:xfrm>
            <a:off x="713225" y="465888"/>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SOLUCION</a:t>
            </a:r>
            <a:endParaRPr dirty="0"/>
          </a:p>
        </p:txBody>
      </p:sp>
      <p:sp>
        <p:nvSpPr>
          <p:cNvPr id="1180" name="Google Shape;1180;p43"/>
          <p:cNvSpPr/>
          <p:nvPr/>
        </p:nvSpPr>
        <p:spPr>
          <a:xfrm rot="-4257304">
            <a:off x="6213112" y="1415588"/>
            <a:ext cx="2100950" cy="2312325"/>
          </a:xfrm>
          <a:custGeom>
            <a:avLst/>
            <a:gdLst/>
            <a:ahLst/>
            <a:cxnLst/>
            <a:rect l="l" t="t" r="r" b="b"/>
            <a:pathLst>
              <a:path w="398" h="333" extrusionOk="0">
                <a:moveTo>
                  <a:pt x="273" y="1"/>
                </a:moveTo>
                <a:cubicBezTo>
                  <a:pt x="108" y="5"/>
                  <a:pt x="0" y="98"/>
                  <a:pt x="5" y="194"/>
                </a:cubicBezTo>
                <a:cubicBezTo>
                  <a:pt x="10" y="295"/>
                  <a:pt x="78" y="333"/>
                  <a:pt x="168" y="333"/>
                </a:cubicBezTo>
                <a:cubicBezTo>
                  <a:pt x="169" y="333"/>
                  <a:pt x="170" y="333"/>
                  <a:pt x="171" y="333"/>
                </a:cubicBezTo>
                <a:cubicBezTo>
                  <a:pt x="279" y="332"/>
                  <a:pt x="398" y="223"/>
                  <a:pt x="373" y="134"/>
                </a:cubicBezTo>
                <a:cubicBezTo>
                  <a:pt x="357" y="74"/>
                  <a:pt x="294" y="28"/>
                  <a:pt x="27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3"/>
          <p:cNvSpPr txBox="1"/>
          <p:nvPr/>
        </p:nvSpPr>
        <p:spPr>
          <a:xfrm>
            <a:off x="471494" y="1686557"/>
            <a:ext cx="4578232" cy="2512834"/>
          </a:xfrm>
          <a:prstGeom prst="rect">
            <a:avLst/>
          </a:prstGeom>
          <a:noFill/>
          <a:ln>
            <a:noFill/>
          </a:ln>
        </p:spPr>
        <p:txBody>
          <a:bodyPr spcFirstLastPara="1" wrap="square" lIns="91425" tIns="91425" rIns="91425" bIns="91425" anchor="ctr" anchorCtr="0">
            <a:noAutofit/>
          </a:bodyPr>
          <a:lstStyle/>
          <a:p>
            <a:pPr lvl="0" algn="just"/>
            <a:r>
              <a:rPr lang="es-ES" sz="1600" dirty="0">
                <a:solidFill>
                  <a:schemeClr val="lt2"/>
                </a:solidFill>
                <a:latin typeface="+mn-lt"/>
                <a:ea typeface="Abril Fatface"/>
                <a:cs typeface="Abril Fatface"/>
                <a:sym typeface="Abril Fatface"/>
              </a:rPr>
              <a:t>Se requiere una solución inmediata, no sólo para asegurar una </a:t>
            </a:r>
            <a:r>
              <a:rPr lang="es-ES" sz="1600" dirty="0">
                <a:solidFill>
                  <a:srgbClr val="F27E59"/>
                </a:solidFill>
                <a:latin typeface="+mn-lt"/>
                <a:ea typeface="Abril Fatface"/>
                <a:cs typeface="Abril Fatface"/>
                <a:sym typeface="Abril Fatface"/>
              </a:rPr>
              <a:t>vida digna </a:t>
            </a:r>
            <a:r>
              <a:rPr lang="es-ES" sz="1600" dirty="0">
                <a:solidFill>
                  <a:schemeClr val="lt2"/>
                </a:solidFill>
                <a:latin typeface="+mn-lt"/>
                <a:ea typeface="Abril Fatface"/>
                <a:cs typeface="Abril Fatface"/>
                <a:sym typeface="Abril Fatface"/>
              </a:rPr>
              <a:t>a las personas mayores, sino también para proveer garantías a las </a:t>
            </a:r>
            <a:r>
              <a:rPr lang="es-ES" sz="1600" dirty="0">
                <a:solidFill>
                  <a:srgbClr val="F27E59"/>
                </a:solidFill>
                <a:latin typeface="+mn-lt"/>
                <a:ea typeface="Abril Fatface"/>
                <a:cs typeface="Abril Fatface"/>
                <a:sym typeface="Abril Fatface"/>
              </a:rPr>
              <a:t>próximas generaciones</a:t>
            </a:r>
            <a:r>
              <a:rPr lang="es-ES" sz="1600" dirty="0">
                <a:solidFill>
                  <a:schemeClr val="lt2"/>
                </a:solidFill>
                <a:latin typeface="+mn-lt"/>
                <a:ea typeface="Abril Fatface"/>
                <a:cs typeface="Abril Fatface"/>
                <a:sym typeface="Abril Fatface"/>
              </a:rPr>
              <a:t>, porque esto es de todos. </a:t>
            </a:r>
            <a:r>
              <a:rPr lang="es-ES" sz="1600" dirty="0" smtClean="0">
                <a:solidFill>
                  <a:schemeClr val="lt2"/>
                </a:solidFill>
                <a:latin typeface="+mn-lt"/>
                <a:ea typeface="Abril Fatface"/>
                <a:cs typeface="Abril Fatface"/>
                <a:sym typeface="Abril Fatface"/>
              </a:rPr>
              <a:t>¿Qué </a:t>
            </a:r>
            <a:r>
              <a:rPr lang="es-ES" sz="1600" dirty="0">
                <a:solidFill>
                  <a:schemeClr val="lt2"/>
                </a:solidFill>
                <a:latin typeface="+mn-lt"/>
                <a:ea typeface="Abril Fatface"/>
                <a:cs typeface="Abril Fatface"/>
                <a:sym typeface="Abril Fatface"/>
              </a:rPr>
              <a:t>se quiere una sociedad para todas las edades, donde tengamos una participación activa y coherente con nuestra vida y con todo lo que hemos hecho a lo largo de los años? </a:t>
            </a:r>
            <a:r>
              <a:rPr lang="es-ES" sz="1600" dirty="0" smtClean="0">
                <a:solidFill>
                  <a:schemeClr val="lt2"/>
                </a:solidFill>
                <a:latin typeface="+mn-lt"/>
                <a:ea typeface="Abril Fatface"/>
                <a:cs typeface="Abril Fatface"/>
                <a:sym typeface="Abril Fatface"/>
              </a:rPr>
              <a:t>¿Qué </a:t>
            </a:r>
            <a:r>
              <a:rPr lang="es-ES" sz="1600" dirty="0">
                <a:solidFill>
                  <a:schemeClr val="lt2"/>
                </a:solidFill>
                <a:latin typeface="+mn-lt"/>
                <a:ea typeface="Abril Fatface"/>
                <a:cs typeface="Abril Fatface"/>
                <a:sym typeface="Abril Fatface"/>
              </a:rPr>
              <a:t>hay en Colombia de institutos acerca del envejecimiento y la vejez? El primero de ellos es CEPS </a:t>
            </a:r>
            <a:r>
              <a:rPr lang="es-ES" sz="1600" dirty="0" err="1">
                <a:solidFill>
                  <a:schemeClr val="lt2"/>
                </a:solidFill>
                <a:latin typeface="+mn-lt"/>
                <a:ea typeface="Abril Fatface"/>
                <a:cs typeface="Abril Fatface"/>
                <a:sym typeface="Abril Fatface"/>
              </a:rPr>
              <a:t>Inger</a:t>
            </a:r>
            <a:r>
              <a:rPr lang="es-ES" sz="1600" dirty="0">
                <a:solidFill>
                  <a:schemeClr val="lt2"/>
                </a:solidFill>
                <a:latin typeface="+mn-lt"/>
                <a:ea typeface="Abril Fatface"/>
                <a:cs typeface="Abril Fatface"/>
                <a:sym typeface="Abril Fatface"/>
              </a:rPr>
              <a:t>, a cargo de </a:t>
            </a:r>
            <a:r>
              <a:rPr lang="es-ES" sz="1600" dirty="0">
                <a:solidFill>
                  <a:srgbClr val="F27E59"/>
                </a:solidFill>
                <a:latin typeface="+mn-lt"/>
                <a:ea typeface="Abril Fatface"/>
                <a:cs typeface="Abril Fatface"/>
                <a:sym typeface="Abril Fatface"/>
              </a:rPr>
              <a:t>Elisa Dulce Ruiz</a:t>
            </a:r>
            <a:r>
              <a:rPr lang="es-ES" sz="1600" dirty="0">
                <a:solidFill>
                  <a:schemeClr val="lt2"/>
                </a:solidFill>
                <a:latin typeface="+mn-lt"/>
                <a:ea typeface="Abril Fatface"/>
                <a:cs typeface="Abril Fatface"/>
                <a:sym typeface="Abril Fatface"/>
              </a:rPr>
              <a:t>, una de las primeras psicólogas que da a la Universidad Javeriana. </a:t>
            </a:r>
            <a:endParaRPr sz="1600" dirty="0">
              <a:solidFill>
                <a:schemeClr val="lt2"/>
              </a:solidFill>
              <a:latin typeface="+mn-lt"/>
              <a:ea typeface="Abril Fatface"/>
              <a:cs typeface="Abril Fatface"/>
              <a:sym typeface="Abril Fatface"/>
            </a:endParaRPr>
          </a:p>
        </p:txBody>
      </p:sp>
      <p:grpSp>
        <p:nvGrpSpPr>
          <p:cNvPr id="1188" name="Google Shape;1188;p43"/>
          <p:cNvGrpSpPr/>
          <p:nvPr/>
        </p:nvGrpSpPr>
        <p:grpSpPr>
          <a:xfrm>
            <a:off x="5697659" y="752238"/>
            <a:ext cx="2085132" cy="3060176"/>
            <a:chOff x="1343649" y="1199734"/>
            <a:chExt cx="2085132" cy="3060176"/>
          </a:xfrm>
        </p:grpSpPr>
        <p:grpSp>
          <p:nvGrpSpPr>
            <p:cNvPr id="1189" name="Google Shape;1189;p43"/>
            <p:cNvGrpSpPr/>
            <p:nvPr/>
          </p:nvGrpSpPr>
          <p:grpSpPr>
            <a:xfrm>
              <a:off x="1343649" y="1199734"/>
              <a:ext cx="2085132" cy="3060176"/>
              <a:chOff x="1343649" y="1199734"/>
              <a:chExt cx="2085132" cy="3060176"/>
            </a:xfrm>
          </p:grpSpPr>
          <p:sp>
            <p:nvSpPr>
              <p:cNvPr id="1190" name="Google Shape;1190;p43"/>
              <p:cNvSpPr/>
              <p:nvPr/>
            </p:nvSpPr>
            <p:spPr>
              <a:xfrm rot="334309">
                <a:off x="1480059" y="1280869"/>
                <a:ext cx="1812313" cy="2897906"/>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lt2"/>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43"/>
              <p:cNvSpPr/>
              <p:nvPr/>
            </p:nvSpPr>
            <p:spPr>
              <a:xfrm rot="-7200019">
                <a:off x="2162248" y="2202712"/>
                <a:ext cx="374616" cy="374223"/>
              </a:xfrm>
              <a:custGeom>
                <a:avLst/>
                <a:gdLst/>
                <a:ahLst/>
                <a:cxnLst/>
                <a:rect l="l" t="t" r="r" b="b"/>
                <a:pathLst>
                  <a:path w="3817" h="3813" extrusionOk="0">
                    <a:moveTo>
                      <a:pt x="1817" y="0"/>
                    </a:moveTo>
                    <a:cubicBezTo>
                      <a:pt x="1268" y="0"/>
                      <a:pt x="750" y="167"/>
                      <a:pt x="493" y="563"/>
                    </a:cubicBezTo>
                    <a:cubicBezTo>
                      <a:pt x="0" y="1325"/>
                      <a:pt x="156" y="2503"/>
                      <a:pt x="645" y="3319"/>
                    </a:cubicBezTo>
                    <a:cubicBezTo>
                      <a:pt x="726" y="3453"/>
                      <a:pt x="820" y="3586"/>
                      <a:pt x="955" y="3678"/>
                    </a:cubicBezTo>
                    <a:cubicBezTo>
                      <a:pt x="1086" y="3772"/>
                      <a:pt x="1193" y="3813"/>
                      <a:pt x="1279" y="3813"/>
                    </a:cubicBezTo>
                    <a:cubicBezTo>
                      <a:pt x="1773" y="3813"/>
                      <a:pt x="1611" y="2487"/>
                      <a:pt x="1443" y="2181"/>
                    </a:cubicBezTo>
                    <a:lnTo>
                      <a:pt x="1443" y="2181"/>
                    </a:lnTo>
                    <a:cubicBezTo>
                      <a:pt x="1910" y="2420"/>
                      <a:pt x="2359" y="2844"/>
                      <a:pt x="2784" y="3159"/>
                    </a:cubicBezTo>
                    <a:cubicBezTo>
                      <a:pt x="2905" y="3249"/>
                      <a:pt x="3030" y="3342"/>
                      <a:pt x="3174" y="3391"/>
                    </a:cubicBezTo>
                    <a:cubicBezTo>
                      <a:pt x="3233" y="3411"/>
                      <a:pt x="3292" y="3420"/>
                      <a:pt x="3347" y="3420"/>
                    </a:cubicBezTo>
                    <a:cubicBezTo>
                      <a:pt x="3562" y="3420"/>
                      <a:pt x="3735" y="3280"/>
                      <a:pt x="3780" y="3079"/>
                    </a:cubicBezTo>
                    <a:cubicBezTo>
                      <a:pt x="3817" y="2912"/>
                      <a:pt x="3768" y="2731"/>
                      <a:pt x="3686" y="2566"/>
                    </a:cubicBezTo>
                    <a:cubicBezTo>
                      <a:pt x="3524" y="2242"/>
                      <a:pt x="3235" y="1971"/>
                      <a:pt x="2912" y="1764"/>
                    </a:cubicBezTo>
                    <a:cubicBezTo>
                      <a:pt x="2458" y="1472"/>
                      <a:pt x="1942" y="1286"/>
                      <a:pt x="1435" y="1110"/>
                    </a:cubicBezTo>
                    <a:cubicBezTo>
                      <a:pt x="1610" y="1093"/>
                      <a:pt x="1786" y="1084"/>
                      <a:pt x="1964" y="1084"/>
                    </a:cubicBezTo>
                    <a:cubicBezTo>
                      <a:pt x="2196" y="1084"/>
                      <a:pt x="2429" y="1099"/>
                      <a:pt x="2661" y="1127"/>
                    </a:cubicBezTo>
                    <a:cubicBezTo>
                      <a:pt x="2792" y="1144"/>
                      <a:pt x="2925" y="1165"/>
                      <a:pt x="3054" y="1165"/>
                    </a:cubicBezTo>
                    <a:cubicBezTo>
                      <a:pt x="3115" y="1165"/>
                      <a:pt x="3175" y="1160"/>
                      <a:pt x="3233" y="1148"/>
                    </a:cubicBezTo>
                    <a:cubicBezTo>
                      <a:pt x="3416" y="1113"/>
                      <a:pt x="3582" y="983"/>
                      <a:pt x="3579" y="810"/>
                    </a:cubicBezTo>
                    <a:cubicBezTo>
                      <a:pt x="3576" y="630"/>
                      <a:pt x="3404" y="477"/>
                      <a:pt x="3232" y="372"/>
                    </a:cubicBezTo>
                    <a:cubicBezTo>
                      <a:pt x="3129" y="310"/>
                      <a:pt x="3017" y="254"/>
                      <a:pt x="2896" y="206"/>
                    </a:cubicBezTo>
                    <a:cubicBezTo>
                      <a:pt x="2569" y="75"/>
                      <a:pt x="2186" y="0"/>
                      <a:pt x="1817"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2" name="Google Shape;1192;p43"/>
              <p:cNvGrpSpPr/>
              <p:nvPr/>
            </p:nvGrpSpPr>
            <p:grpSpPr>
              <a:xfrm rot="575409">
                <a:off x="2448410" y="2496956"/>
                <a:ext cx="342522" cy="689786"/>
                <a:chOff x="5013325" y="2179050"/>
                <a:chExt cx="54300" cy="109350"/>
              </a:xfrm>
            </p:grpSpPr>
            <p:sp>
              <p:nvSpPr>
                <p:cNvPr id="1193" name="Google Shape;1193;p43"/>
                <p:cNvSpPr/>
                <p:nvPr/>
              </p:nvSpPr>
              <p:spPr>
                <a:xfrm>
                  <a:off x="5031300" y="2179050"/>
                  <a:ext cx="35200" cy="21375"/>
                </a:xfrm>
                <a:custGeom>
                  <a:avLst/>
                  <a:gdLst/>
                  <a:ahLst/>
                  <a:cxnLst/>
                  <a:rect l="l" t="t" r="r" b="b"/>
                  <a:pathLst>
                    <a:path w="1408" h="855" extrusionOk="0">
                      <a:moveTo>
                        <a:pt x="1148" y="0"/>
                      </a:moveTo>
                      <a:cubicBezTo>
                        <a:pt x="1103" y="0"/>
                        <a:pt x="1054" y="10"/>
                        <a:pt x="1002" y="29"/>
                      </a:cubicBezTo>
                      <a:cubicBezTo>
                        <a:pt x="766" y="119"/>
                        <a:pt x="531" y="213"/>
                        <a:pt x="316" y="350"/>
                      </a:cubicBezTo>
                      <a:cubicBezTo>
                        <a:pt x="239" y="400"/>
                        <a:pt x="166" y="456"/>
                        <a:pt x="105" y="526"/>
                      </a:cubicBezTo>
                      <a:cubicBezTo>
                        <a:pt x="51" y="588"/>
                        <a:pt x="0" y="654"/>
                        <a:pt x="35" y="744"/>
                      </a:cubicBezTo>
                      <a:cubicBezTo>
                        <a:pt x="63" y="815"/>
                        <a:pt x="138" y="855"/>
                        <a:pt x="257" y="855"/>
                      </a:cubicBezTo>
                      <a:cubicBezTo>
                        <a:pt x="261" y="855"/>
                        <a:pt x="265" y="855"/>
                        <a:pt x="269" y="854"/>
                      </a:cubicBezTo>
                      <a:cubicBezTo>
                        <a:pt x="524" y="812"/>
                        <a:pt x="789" y="737"/>
                        <a:pt x="1033" y="603"/>
                      </a:cubicBezTo>
                      <a:cubicBezTo>
                        <a:pt x="1109" y="562"/>
                        <a:pt x="1180" y="511"/>
                        <a:pt x="1242" y="451"/>
                      </a:cubicBezTo>
                      <a:cubicBezTo>
                        <a:pt x="1370" y="326"/>
                        <a:pt x="1408" y="197"/>
                        <a:pt x="1346" y="98"/>
                      </a:cubicBezTo>
                      <a:cubicBezTo>
                        <a:pt x="1306" y="36"/>
                        <a:pt x="1236" y="0"/>
                        <a:pt x="11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3"/>
                <p:cNvSpPr/>
                <p:nvPr/>
              </p:nvSpPr>
              <p:spPr>
                <a:xfrm>
                  <a:off x="5013325" y="2270350"/>
                  <a:ext cx="29200" cy="18050"/>
                </a:xfrm>
                <a:custGeom>
                  <a:avLst/>
                  <a:gdLst/>
                  <a:ahLst/>
                  <a:cxnLst/>
                  <a:rect l="l" t="t" r="r" b="b"/>
                  <a:pathLst>
                    <a:path w="1168" h="722" extrusionOk="0">
                      <a:moveTo>
                        <a:pt x="267" y="0"/>
                      </a:moveTo>
                      <a:cubicBezTo>
                        <a:pt x="146" y="0"/>
                        <a:pt x="78" y="42"/>
                        <a:pt x="42" y="129"/>
                      </a:cubicBezTo>
                      <a:cubicBezTo>
                        <a:pt x="1" y="230"/>
                        <a:pt x="11" y="314"/>
                        <a:pt x="99" y="377"/>
                      </a:cubicBezTo>
                      <a:cubicBezTo>
                        <a:pt x="339" y="548"/>
                        <a:pt x="599" y="682"/>
                        <a:pt x="896" y="719"/>
                      </a:cubicBezTo>
                      <a:cubicBezTo>
                        <a:pt x="910" y="720"/>
                        <a:pt x="924" y="721"/>
                        <a:pt x="937" y="721"/>
                      </a:cubicBezTo>
                      <a:cubicBezTo>
                        <a:pt x="1016" y="721"/>
                        <a:pt x="1087" y="691"/>
                        <a:pt x="1130" y="611"/>
                      </a:cubicBezTo>
                      <a:cubicBezTo>
                        <a:pt x="1168" y="538"/>
                        <a:pt x="1143" y="437"/>
                        <a:pt x="1061" y="361"/>
                      </a:cubicBezTo>
                      <a:cubicBezTo>
                        <a:pt x="839" y="159"/>
                        <a:pt x="577" y="41"/>
                        <a:pt x="293" y="1"/>
                      </a:cubicBezTo>
                      <a:cubicBezTo>
                        <a:pt x="284" y="0"/>
                        <a:pt x="276" y="0"/>
                        <a:pt x="2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3"/>
                <p:cNvSpPr/>
                <p:nvPr/>
              </p:nvSpPr>
              <p:spPr>
                <a:xfrm>
                  <a:off x="5039550" y="2234875"/>
                  <a:ext cx="28075" cy="14600"/>
                </a:xfrm>
                <a:custGeom>
                  <a:avLst/>
                  <a:gdLst/>
                  <a:ahLst/>
                  <a:cxnLst/>
                  <a:rect l="l" t="t" r="r" b="b"/>
                  <a:pathLst>
                    <a:path w="1123" h="584" extrusionOk="0">
                      <a:moveTo>
                        <a:pt x="332" y="0"/>
                      </a:moveTo>
                      <a:cubicBezTo>
                        <a:pt x="313" y="0"/>
                        <a:pt x="299" y="1"/>
                        <a:pt x="285" y="3"/>
                      </a:cubicBezTo>
                      <a:cubicBezTo>
                        <a:pt x="74" y="30"/>
                        <a:pt x="0" y="205"/>
                        <a:pt x="127" y="381"/>
                      </a:cubicBezTo>
                      <a:cubicBezTo>
                        <a:pt x="179" y="453"/>
                        <a:pt x="250" y="501"/>
                        <a:pt x="333" y="531"/>
                      </a:cubicBezTo>
                      <a:cubicBezTo>
                        <a:pt x="442" y="570"/>
                        <a:pt x="553" y="584"/>
                        <a:pt x="664" y="584"/>
                      </a:cubicBezTo>
                      <a:cubicBezTo>
                        <a:pt x="763" y="584"/>
                        <a:pt x="861" y="573"/>
                        <a:pt x="960" y="561"/>
                      </a:cubicBezTo>
                      <a:cubicBezTo>
                        <a:pt x="1072" y="546"/>
                        <a:pt x="1122" y="447"/>
                        <a:pt x="1087" y="339"/>
                      </a:cubicBezTo>
                      <a:cubicBezTo>
                        <a:pt x="1058" y="249"/>
                        <a:pt x="1007" y="176"/>
                        <a:pt x="917" y="132"/>
                      </a:cubicBezTo>
                      <a:cubicBezTo>
                        <a:pt x="743" y="49"/>
                        <a:pt x="560" y="12"/>
                        <a:pt x="411" y="0"/>
                      </a:cubicBezTo>
                      <a:cubicBezTo>
                        <a:pt x="399" y="0"/>
                        <a:pt x="389" y="0"/>
                        <a:pt x="379" y="0"/>
                      </a:cubicBezTo>
                      <a:cubicBezTo>
                        <a:pt x="360" y="0"/>
                        <a:pt x="345" y="0"/>
                        <a:pt x="3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3"/>
                <p:cNvSpPr/>
                <p:nvPr/>
              </p:nvSpPr>
              <p:spPr>
                <a:xfrm>
                  <a:off x="5032625" y="2254750"/>
                  <a:ext cx="26725" cy="17100"/>
                </a:xfrm>
                <a:custGeom>
                  <a:avLst/>
                  <a:gdLst/>
                  <a:ahLst/>
                  <a:cxnLst/>
                  <a:rect l="l" t="t" r="r" b="b"/>
                  <a:pathLst>
                    <a:path w="1069" h="684" extrusionOk="0">
                      <a:moveTo>
                        <a:pt x="370" y="1"/>
                      </a:moveTo>
                      <a:cubicBezTo>
                        <a:pt x="325" y="7"/>
                        <a:pt x="279" y="8"/>
                        <a:pt x="236" y="21"/>
                      </a:cubicBezTo>
                      <a:cubicBezTo>
                        <a:pt x="46" y="76"/>
                        <a:pt x="0" y="242"/>
                        <a:pt x="149" y="373"/>
                      </a:cubicBezTo>
                      <a:cubicBezTo>
                        <a:pt x="317" y="523"/>
                        <a:pt x="510" y="637"/>
                        <a:pt x="737" y="677"/>
                      </a:cubicBezTo>
                      <a:cubicBezTo>
                        <a:pt x="761" y="681"/>
                        <a:pt x="784" y="684"/>
                        <a:pt x="806" y="684"/>
                      </a:cubicBezTo>
                      <a:cubicBezTo>
                        <a:pt x="905" y="684"/>
                        <a:pt x="979" y="641"/>
                        <a:pt x="1019" y="565"/>
                      </a:cubicBezTo>
                      <a:cubicBezTo>
                        <a:pt x="1068" y="471"/>
                        <a:pt x="1049" y="360"/>
                        <a:pt x="954" y="265"/>
                      </a:cubicBezTo>
                      <a:cubicBezTo>
                        <a:pt x="793" y="104"/>
                        <a:pt x="596" y="21"/>
                        <a:pt x="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3"/>
                <p:cNvSpPr/>
                <p:nvPr/>
              </p:nvSpPr>
              <p:spPr>
                <a:xfrm>
                  <a:off x="5024450" y="2208750"/>
                  <a:ext cx="22425" cy="13000"/>
                </a:xfrm>
                <a:custGeom>
                  <a:avLst/>
                  <a:gdLst/>
                  <a:ahLst/>
                  <a:cxnLst/>
                  <a:rect l="l" t="t" r="r" b="b"/>
                  <a:pathLst>
                    <a:path w="897" h="520" extrusionOk="0">
                      <a:moveTo>
                        <a:pt x="305" y="1"/>
                      </a:moveTo>
                      <a:cubicBezTo>
                        <a:pt x="276" y="5"/>
                        <a:pt x="223" y="6"/>
                        <a:pt x="175" y="21"/>
                      </a:cubicBezTo>
                      <a:cubicBezTo>
                        <a:pt x="102" y="42"/>
                        <a:pt x="31" y="73"/>
                        <a:pt x="17" y="161"/>
                      </a:cubicBezTo>
                      <a:cubicBezTo>
                        <a:pt x="1" y="251"/>
                        <a:pt x="41" y="324"/>
                        <a:pt x="111" y="370"/>
                      </a:cubicBezTo>
                      <a:cubicBezTo>
                        <a:pt x="255" y="465"/>
                        <a:pt x="413" y="519"/>
                        <a:pt x="582" y="519"/>
                      </a:cubicBezTo>
                      <a:cubicBezTo>
                        <a:pt x="614" y="519"/>
                        <a:pt x="647" y="517"/>
                        <a:pt x="680" y="513"/>
                      </a:cubicBezTo>
                      <a:cubicBezTo>
                        <a:pt x="777" y="501"/>
                        <a:pt x="858" y="455"/>
                        <a:pt x="877" y="349"/>
                      </a:cubicBezTo>
                      <a:cubicBezTo>
                        <a:pt x="897" y="243"/>
                        <a:pt x="833" y="174"/>
                        <a:pt x="751" y="124"/>
                      </a:cubicBezTo>
                      <a:cubicBezTo>
                        <a:pt x="621" y="46"/>
                        <a:pt x="478" y="8"/>
                        <a:pt x="3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3"/>
                <p:cNvSpPr/>
                <p:nvPr/>
              </p:nvSpPr>
              <p:spPr>
                <a:xfrm>
                  <a:off x="5050700" y="2213725"/>
                  <a:ext cx="9350" cy="13975"/>
                </a:xfrm>
                <a:custGeom>
                  <a:avLst/>
                  <a:gdLst/>
                  <a:ahLst/>
                  <a:cxnLst/>
                  <a:rect l="l" t="t" r="r" b="b"/>
                  <a:pathLst>
                    <a:path w="374" h="559" extrusionOk="0">
                      <a:moveTo>
                        <a:pt x="228" y="1"/>
                      </a:moveTo>
                      <a:cubicBezTo>
                        <a:pt x="181" y="1"/>
                        <a:pt x="140" y="27"/>
                        <a:pt x="108" y="70"/>
                      </a:cubicBezTo>
                      <a:cubicBezTo>
                        <a:pt x="45" y="154"/>
                        <a:pt x="9" y="250"/>
                        <a:pt x="3" y="356"/>
                      </a:cubicBezTo>
                      <a:cubicBezTo>
                        <a:pt x="0" y="403"/>
                        <a:pt x="14" y="446"/>
                        <a:pt x="43" y="485"/>
                      </a:cubicBezTo>
                      <a:cubicBezTo>
                        <a:pt x="79" y="533"/>
                        <a:pt x="121" y="558"/>
                        <a:pt x="162" y="558"/>
                      </a:cubicBezTo>
                      <a:cubicBezTo>
                        <a:pt x="204" y="558"/>
                        <a:pt x="244" y="532"/>
                        <a:pt x="276" y="479"/>
                      </a:cubicBezTo>
                      <a:cubicBezTo>
                        <a:pt x="333" y="385"/>
                        <a:pt x="361" y="279"/>
                        <a:pt x="371" y="181"/>
                      </a:cubicBezTo>
                      <a:cubicBezTo>
                        <a:pt x="373" y="101"/>
                        <a:pt x="354" y="42"/>
                        <a:pt x="288" y="14"/>
                      </a:cubicBezTo>
                      <a:cubicBezTo>
                        <a:pt x="267" y="5"/>
                        <a:pt x="247" y="1"/>
                        <a:pt x="2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3"/>
                <p:cNvSpPr/>
                <p:nvPr/>
              </p:nvSpPr>
              <p:spPr>
                <a:xfrm>
                  <a:off x="5056200" y="2200475"/>
                  <a:ext cx="11025" cy="7500"/>
                </a:xfrm>
                <a:custGeom>
                  <a:avLst/>
                  <a:gdLst/>
                  <a:ahLst/>
                  <a:cxnLst/>
                  <a:rect l="l" t="t" r="r" b="b"/>
                  <a:pathLst>
                    <a:path w="441" h="300" extrusionOk="0">
                      <a:moveTo>
                        <a:pt x="247" y="1"/>
                      </a:moveTo>
                      <a:cubicBezTo>
                        <a:pt x="192" y="2"/>
                        <a:pt x="153" y="4"/>
                        <a:pt x="117" y="24"/>
                      </a:cubicBezTo>
                      <a:cubicBezTo>
                        <a:pt x="48" y="60"/>
                        <a:pt x="0" y="145"/>
                        <a:pt x="20" y="208"/>
                      </a:cubicBezTo>
                      <a:cubicBezTo>
                        <a:pt x="42" y="284"/>
                        <a:pt x="100" y="300"/>
                        <a:pt x="166" y="300"/>
                      </a:cubicBezTo>
                      <a:cubicBezTo>
                        <a:pt x="172" y="300"/>
                        <a:pt x="177" y="300"/>
                        <a:pt x="183" y="300"/>
                      </a:cubicBezTo>
                      <a:cubicBezTo>
                        <a:pt x="247" y="296"/>
                        <a:pt x="308" y="283"/>
                        <a:pt x="362" y="250"/>
                      </a:cubicBezTo>
                      <a:cubicBezTo>
                        <a:pt x="408" y="221"/>
                        <a:pt x="440" y="180"/>
                        <a:pt x="432" y="121"/>
                      </a:cubicBezTo>
                      <a:cubicBezTo>
                        <a:pt x="424" y="65"/>
                        <a:pt x="385" y="30"/>
                        <a:pt x="334" y="14"/>
                      </a:cubicBezTo>
                      <a:cubicBezTo>
                        <a:pt x="302" y="4"/>
                        <a:pt x="267" y="4"/>
                        <a:pt x="2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3"/>
                <p:cNvSpPr/>
                <p:nvPr/>
              </p:nvSpPr>
              <p:spPr>
                <a:xfrm>
                  <a:off x="5043875" y="2201975"/>
                  <a:ext cx="7925" cy="6800"/>
                </a:xfrm>
                <a:custGeom>
                  <a:avLst/>
                  <a:gdLst/>
                  <a:ahLst/>
                  <a:cxnLst/>
                  <a:rect l="l" t="t" r="r" b="b"/>
                  <a:pathLst>
                    <a:path w="317" h="272" extrusionOk="0">
                      <a:moveTo>
                        <a:pt x="192" y="0"/>
                      </a:moveTo>
                      <a:cubicBezTo>
                        <a:pt x="107" y="0"/>
                        <a:pt x="12" y="75"/>
                        <a:pt x="5" y="148"/>
                      </a:cubicBezTo>
                      <a:cubicBezTo>
                        <a:pt x="0" y="212"/>
                        <a:pt x="53" y="269"/>
                        <a:pt x="121" y="271"/>
                      </a:cubicBezTo>
                      <a:cubicBezTo>
                        <a:pt x="123" y="271"/>
                        <a:pt x="124" y="271"/>
                        <a:pt x="125" y="271"/>
                      </a:cubicBezTo>
                      <a:cubicBezTo>
                        <a:pt x="207" y="271"/>
                        <a:pt x="302" y="195"/>
                        <a:pt x="309" y="123"/>
                      </a:cubicBezTo>
                      <a:cubicBezTo>
                        <a:pt x="316" y="57"/>
                        <a:pt x="264" y="1"/>
                        <a:pt x="195" y="0"/>
                      </a:cubicBezTo>
                      <a:cubicBezTo>
                        <a:pt x="194" y="0"/>
                        <a:pt x="193" y="0"/>
                        <a:pt x="1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1" name="Google Shape;1201;p43"/>
              <p:cNvSpPr/>
              <p:nvPr/>
            </p:nvSpPr>
            <p:spPr>
              <a:xfrm>
                <a:off x="2052153" y="2647399"/>
                <a:ext cx="342526" cy="311316"/>
              </a:xfrm>
              <a:custGeom>
                <a:avLst/>
                <a:gdLst/>
                <a:ahLst/>
                <a:cxnLst/>
                <a:rect l="l" t="t" r="r" b="b"/>
                <a:pathLst>
                  <a:path w="3490" h="3172" extrusionOk="0">
                    <a:moveTo>
                      <a:pt x="1880" y="1055"/>
                    </a:moveTo>
                    <a:cubicBezTo>
                      <a:pt x="1880" y="1055"/>
                      <a:pt x="1881" y="1055"/>
                      <a:pt x="1881" y="1055"/>
                    </a:cubicBezTo>
                    <a:cubicBezTo>
                      <a:pt x="2100" y="1056"/>
                      <a:pt x="2261" y="1200"/>
                      <a:pt x="2262" y="1398"/>
                    </a:cubicBezTo>
                    <a:cubicBezTo>
                      <a:pt x="2263" y="1620"/>
                      <a:pt x="2027" y="1833"/>
                      <a:pt x="1782" y="1833"/>
                    </a:cubicBezTo>
                    <a:cubicBezTo>
                      <a:pt x="1779" y="1833"/>
                      <a:pt x="1776" y="1833"/>
                      <a:pt x="1772" y="1833"/>
                    </a:cubicBezTo>
                    <a:cubicBezTo>
                      <a:pt x="1557" y="1828"/>
                      <a:pt x="1403" y="1676"/>
                      <a:pt x="1407" y="1474"/>
                    </a:cubicBezTo>
                    <a:cubicBezTo>
                      <a:pt x="1412" y="1245"/>
                      <a:pt x="1626" y="1055"/>
                      <a:pt x="1880" y="1055"/>
                    </a:cubicBezTo>
                    <a:close/>
                    <a:moveTo>
                      <a:pt x="1629" y="0"/>
                    </a:moveTo>
                    <a:cubicBezTo>
                      <a:pt x="1410" y="100"/>
                      <a:pt x="1192" y="196"/>
                      <a:pt x="1075" y="433"/>
                    </a:cubicBezTo>
                    <a:cubicBezTo>
                      <a:pt x="1060" y="464"/>
                      <a:pt x="984" y="477"/>
                      <a:pt x="920" y="477"/>
                    </a:cubicBezTo>
                    <a:cubicBezTo>
                      <a:pt x="905" y="477"/>
                      <a:pt x="891" y="476"/>
                      <a:pt x="878" y="475"/>
                    </a:cubicBezTo>
                    <a:cubicBezTo>
                      <a:pt x="855" y="472"/>
                      <a:pt x="832" y="471"/>
                      <a:pt x="809" y="471"/>
                    </a:cubicBezTo>
                    <a:cubicBezTo>
                      <a:pt x="347" y="471"/>
                      <a:pt x="1" y="916"/>
                      <a:pt x="148" y="1357"/>
                    </a:cubicBezTo>
                    <a:cubicBezTo>
                      <a:pt x="211" y="1546"/>
                      <a:pt x="338" y="1668"/>
                      <a:pt x="525" y="1727"/>
                    </a:cubicBezTo>
                    <a:cubicBezTo>
                      <a:pt x="591" y="1748"/>
                      <a:pt x="657" y="1764"/>
                      <a:pt x="747" y="1789"/>
                    </a:cubicBezTo>
                    <a:cubicBezTo>
                      <a:pt x="686" y="1880"/>
                      <a:pt x="626" y="1945"/>
                      <a:pt x="598" y="2021"/>
                    </a:cubicBezTo>
                    <a:cubicBezTo>
                      <a:pt x="524" y="2223"/>
                      <a:pt x="420" y="2429"/>
                      <a:pt x="411" y="2636"/>
                    </a:cubicBezTo>
                    <a:cubicBezTo>
                      <a:pt x="398" y="2950"/>
                      <a:pt x="655" y="3171"/>
                      <a:pt x="952" y="3171"/>
                    </a:cubicBezTo>
                    <a:cubicBezTo>
                      <a:pt x="1006" y="3171"/>
                      <a:pt x="1061" y="3164"/>
                      <a:pt x="1116" y="3149"/>
                    </a:cubicBezTo>
                    <a:cubicBezTo>
                      <a:pt x="1373" y="3077"/>
                      <a:pt x="1571" y="2928"/>
                      <a:pt x="1707" y="2697"/>
                    </a:cubicBezTo>
                    <a:cubicBezTo>
                      <a:pt x="1742" y="2636"/>
                      <a:pt x="1777" y="2576"/>
                      <a:pt x="1824" y="2495"/>
                    </a:cubicBezTo>
                    <a:cubicBezTo>
                      <a:pt x="1874" y="2542"/>
                      <a:pt x="1920" y="2573"/>
                      <a:pt x="1951" y="2615"/>
                    </a:cubicBezTo>
                    <a:cubicBezTo>
                      <a:pt x="2125" y="2846"/>
                      <a:pt x="2347" y="2944"/>
                      <a:pt x="2566" y="2944"/>
                    </a:cubicBezTo>
                    <a:cubicBezTo>
                      <a:pt x="2861" y="2944"/>
                      <a:pt x="3150" y="2764"/>
                      <a:pt x="3305" y="2489"/>
                    </a:cubicBezTo>
                    <a:cubicBezTo>
                      <a:pt x="3326" y="2452"/>
                      <a:pt x="3351" y="2417"/>
                      <a:pt x="3373" y="2381"/>
                    </a:cubicBezTo>
                    <a:lnTo>
                      <a:pt x="3373" y="2169"/>
                    </a:lnTo>
                    <a:cubicBezTo>
                      <a:pt x="3229" y="1974"/>
                      <a:pt x="3084" y="1779"/>
                      <a:pt x="2907" y="1543"/>
                    </a:cubicBezTo>
                    <a:cubicBezTo>
                      <a:pt x="2965" y="1496"/>
                      <a:pt x="3063" y="1436"/>
                      <a:pt x="3135" y="1354"/>
                    </a:cubicBezTo>
                    <a:cubicBezTo>
                      <a:pt x="3490" y="949"/>
                      <a:pt x="3337" y="322"/>
                      <a:pt x="2844" y="213"/>
                    </a:cubicBezTo>
                    <a:cubicBezTo>
                      <a:pt x="2812" y="206"/>
                      <a:pt x="2779" y="202"/>
                      <a:pt x="2745" y="202"/>
                    </a:cubicBezTo>
                    <a:cubicBezTo>
                      <a:pt x="2618" y="202"/>
                      <a:pt x="2481" y="245"/>
                      <a:pt x="2360" y="286"/>
                    </a:cubicBezTo>
                    <a:cubicBezTo>
                      <a:pt x="2314" y="301"/>
                      <a:pt x="2277" y="311"/>
                      <a:pt x="2243" y="311"/>
                    </a:cubicBezTo>
                    <a:cubicBezTo>
                      <a:pt x="2194" y="311"/>
                      <a:pt x="2151" y="292"/>
                      <a:pt x="2100" y="244"/>
                    </a:cubicBezTo>
                    <a:cubicBezTo>
                      <a:pt x="1998" y="150"/>
                      <a:pt x="1873" y="81"/>
                      <a:pt x="1756"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2" name="Google Shape;1202;p43"/>
            <p:cNvSpPr/>
            <p:nvPr/>
          </p:nvSpPr>
          <p:spPr>
            <a:xfrm rot="4952558">
              <a:off x="2393662" y="2787924"/>
              <a:ext cx="168580" cy="107868"/>
            </a:xfrm>
            <a:custGeom>
              <a:avLst/>
              <a:gdLst/>
              <a:ahLst/>
              <a:cxnLst/>
              <a:rect l="l" t="t" r="r" b="b"/>
              <a:pathLst>
                <a:path w="1069" h="684" extrusionOk="0">
                  <a:moveTo>
                    <a:pt x="370" y="1"/>
                  </a:moveTo>
                  <a:cubicBezTo>
                    <a:pt x="325" y="7"/>
                    <a:pt x="279" y="8"/>
                    <a:pt x="236" y="21"/>
                  </a:cubicBezTo>
                  <a:cubicBezTo>
                    <a:pt x="46" y="76"/>
                    <a:pt x="0" y="242"/>
                    <a:pt x="149" y="373"/>
                  </a:cubicBezTo>
                  <a:cubicBezTo>
                    <a:pt x="317" y="523"/>
                    <a:pt x="510" y="637"/>
                    <a:pt x="737" y="677"/>
                  </a:cubicBezTo>
                  <a:cubicBezTo>
                    <a:pt x="761" y="681"/>
                    <a:pt x="784" y="684"/>
                    <a:pt x="806" y="684"/>
                  </a:cubicBezTo>
                  <a:cubicBezTo>
                    <a:pt x="905" y="684"/>
                    <a:pt x="979" y="641"/>
                    <a:pt x="1019" y="565"/>
                  </a:cubicBezTo>
                  <a:cubicBezTo>
                    <a:pt x="1068" y="471"/>
                    <a:pt x="1049" y="360"/>
                    <a:pt x="954" y="265"/>
                  </a:cubicBezTo>
                  <a:cubicBezTo>
                    <a:pt x="793" y="104"/>
                    <a:pt x="596" y="21"/>
                    <a:pt x="3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8" name="08WCDHK0OJD5ALRZ">
            <a:hlinkClick r:id="" action="ppaction://media"/>
          </p:cNvPr>
          <p:cNvPicPr>
            <a:picLocks noChangeAspect="1"/>
          </p:cNvPicPr>
          <p:nvPr>
            <a:videoFile r:link="rId1"/>
            <p:extLst>
              <p:ext uri="{DAA4B4D4-6D71-4841-9C94-3DE7FCFB9230}">
                <p14:media xmlns:p14="http://schemas.microsoft.com/office/powerpoint/2010/main" r:embed="rId2">
                  <p14:trim end="22786"/>
                </p14:media>
              </p:ext>
            </p:extLst>
          </p:nvPr>
        </p:nvPicPr>
        <p:blipFill rotWithShape="1">
          <a:blip r:embed="rId7"/>
          <a:srcRect l="36250" t="4446" r="37500" b="6464"/>
          <a:stretch>
            <a:fillRect/>
          </a:stretch>
        </p:blipFill>
        <p:spPr>
          <a:xfrm>
            <a:off x="6045397" y="964251"/>
            <a:ext cx="1444293" cy="2500660"/>
          </a:xfrm>
          <a:prstGeom prst="rect">
            <a:avLst/>
          </a:prstGeom>
          <a:ln>
            <a:noFill/>
          </a:ln>
          <a:effectLst>
            <a:outerShdw blurRad="190500" algn="tl" rotWithShape="0">
              <a:srgbClr val="000000">
                <a:alpha val="70000"/>
              </a:srgbClr>
            </a:outerShdw>
          </a:effectLst>
        </p:spPr>
      </p:pic>
      <p:pic>
        <p:nvPicPr>
          <p:cNvPr id="3" name="WhatsApp Audio 2021-02-22 at 3.07.20 PM (1) (1)">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4675188" y="506413"/>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48" fill="hold"/>
                                        <p:tgtEl>
                                          <p:spTgt spid="28"/>
                                        </p:tgtEl>
                                      </p:cBhvr>
                                    </p:cmd>
                                  </p:childTnLst>
                                </p:cTn>
                              </p:par>
                            </p:childTnLst>
                          </p:cTn>
                        </p:par>
                        <p:par>
                          <p:cTn id="7" fill="hold">
                            <p:stCondLst>
                              <p:cond delay="2548"/>
                            </p:stCondLst>
                            <p:childTnLst>
                              <p:par>
                                <p:cTn id="8" presetID="1" presetClass="mediacall" presetSubtype="0" fill="hold" nodeType="afterEffect">
                                  <p:stCondLst>
                                    <p:cond delay="0"/>
                                  </p:stCondLst>
                                  <p:childTnLst>
                                    <p:cmd type="call" cmd="playFrom(0.0)">
                                      <p:cBhvr>
                                        <p:cTn id="9" dur="17658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28"/>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28"/>
                                        </p:tgtEl>
                                      </p:cBhvr>
                                    </p:cmd>
                                  </p:childTnLst>
                                </p:cTn>
                              </p:par>
                            </p:childTnLst>
                          </p:cTn>
                        </p:par>
                      </p:childTnLst>
                    </p:cTn>
                  </p:par>
                </p:childTnLst>
              </p:cTn>
              <p:nextCondLst>
                <p:cond evt="onClick" delay="0">
                  <p:tgtEl>
                    <p:spTgt spid="28"/>
                  </p:tgtEl>
                </p:cond>
              </p:nextCondLst>
            </p:seq>
            <p:video>
              <p:cMediaNode vol="80000" mute="1">
                <p:cTn id="15" repeatCount="indefinite" fill="hold" display="0">
                  <p:stCondLst>
                    <p:cond delay="indefinite"/>
                  </p:stCondLst>
                </p:cTn>
                <p:tgtEl>
                  <p:spTgt spid="28"/>
                </p:tgtEl>
              </p:cMediaNode>
            </p:video>
            <p:audio>
              <p:cMediaNode vol="80000" showWhenStopped="0">
                <p:cTn id="16" repeatCount="indefinite"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6"/>
        <p:cNvGrpSpPr/>
        <p:nvPr/>
      </p:nvGrpSpPr>
      <p:grpSpPr>
        <a:xfrm>
          <a:off x="0" y="0"/>
          <a:ext cx="0" cy="0"/>
          <a:chOff x="0" y="0"/>
          <a:chExt cx="0" cy="0"/>
        </a:xfrm>
      </p:grpSpPr>
      <p:pic>
        <p:nvPicPr>
          <p:cNvPr id="4" name="Imagen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17963" y="-170200"/>
            <a:ext cx="3093050" cy="2319787"/>
          </a:xfrm>
          <a:prstGeom prst="rect">
            <a:avLst/>
          </a:prstGeom>
        </p:spPr>
      </p:pic>
      <p:sp>
        <p:nvSpPr>
          <p:cNvPr id="1207" name="Google Shape;1207;p44"/>
          <p:cNvSpPr txBox="1">
            <a:spLocks noGrp="1"/>
          </p:cNvSpPr>
          <p:nvPr>
            <p:ph type="title"/>
          </p:nvPr>
        </p:nvSpPr>
        <p:spPr>
          <a:xfrm>
            <a:off x="119220" y="1471737"/>
            <a:ext cx="4041000" cy="561000"/>
          </a:xfrm>
          <a:prstGeom prst="rect">
            <a:avLst/>
          </a:prstGeom>
        </p:spPr>
        <p:txBody>
          <a:bodyPr spcFirstLastPara="1" wrap="square" lIns="91425" tIns="91425" rIns="91425" bIns="91425" anchor="ctr" anchorCtr="0">
            <a:noAutofit/>
          </a:bodyPr>
          <a:lstStyle/>
          <a:p>
            <a:pPr lvl="0"/>
            <a:r>
              <a:rPr lang="en-US" dirty="0">
                <a:solidFill>
                  <a:srgbClr val="FF4848"/>
                </a:solidFill>
              </a:rPr>
              <a:t>Elisa </a:t>
            </a:r>
            <a:r>
              <a:rPr lang="en-US" dirty="0" smtClean="0">
                <a:solidFill>
                  <a:srgbClr val="FF4848"/>
                </a:solidFill>
              </a:rPr>
              <a:t>Dulce </a:t>
            </a:r>
            <a:br>
              <a:rPr lang="en-US" dirty="0" smtClean="0">
                <a:solidFill>
                  <a:srgbClr val="FF4848"/>
                </a:solidFill>
              </a:rPr>
            </a:br>
            <a:r>
              <a:rPr lang="en-US" dirty="0" smtClean="0">
                <a:solidFill>
                  <a:srgbClr val="FF4848"/>
                </a:solidFill>
              </a:rPr>
              <a:t>Ruiz</a:t>
            </a:r>
            <a:endParaRPr dirty="0">
              <a:solidFill>
                <a:srgbClr val="FF4848"/>
              </a:solidFill>
            </a:endParaRPr>
          </a:p>
        </p:txBody>
      </p:sp>
      <p:graphicFrame>
        <p:nvGraphicFramePr>
          <p:cNvPr id="2" name="Diagrama 1"/>
          <p:cNvGraphicFramePr/>
          <p:nvPr>
            <p:extLst>
              <p:ext uri="{D42A27DB-BD31-4B8C-83A1-F6EECF244321}">
                <p14:modId xmlns:p14="http://schemas.microsoft.com/office/powerpoint/2010/main" val="256845420"/>
              </p:ext>
            </p:extLst>
          </p:nvPr>
        </p:nvGraphicFramePr>
        <p:xfrm>
          <a:off x="238992" y="2296392"/>
          <a:ext cx="8728364" cy="284710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6" name="Imagen 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667500" y="61005"/>
            <a:ext cx="2476500" cy="1857375"/>
          </a:xfrm>
          <a:prstGeom prst="rect">
            <a:avLst/>
          </a:prstGeom>
        </p:spPr>
      </p:pic>
      <p:pic>
        <p:nvPicPr>
          <p:cNvPr id="5" name="Imagen 4"/>
          <p:cNvPicPr>
            <a:picLocks noChangeAspect="1"/>
          </p:cNvPicPr>
          <p:nvPr/>
        </p:nvPicPr>
        <p:blipFill rotWithShape="1">
          <a:blip r:embed="rId12">
            <a:extLst>
              <a:ext uri="{28A0092B-C50C-407E-A947-70E740481C1C}">
                <a14:useLocalDpi xmlns:a14="http://schemas.microsoft.com/office/drawing/2010/main" val="0"/>
              </a:ext>
            </a:extLst>
          </a:blip>
          <a:srcRect t="16518" b="11832"/>
          <a:stretch/>
        </p:blipFill>
        <p:spPr>
          <a:xfrm>
            <a:off x="4667657" y="1603373"/>
            <a:ext cx="2185055" cy="1174173"/>
          </a:xfrm>
          <a:prstGeom prst="rect">
            <a:avLst/>
          </a:prstGeom>
        </p:spPr>
      </p:pic>
      <p:pic>
        <p:nvPicPr>
          <p:cNvPr id="3" name="WhatsApp Audio 2021-02-22 at 3.07.20 PM (1) (1) (mp3cut.ne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3"/>
          <a:stretch>
            <a:fillRect/>
          </a:stretch>
        </p:blipFill>
        <p:spPr>
          <a:xfrm>
            <a:off x="1661476" y="368331"/>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604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20"/>
        <p:cNvGrpSpPr/>
        <p:nvPr/>
      </p:nvGrpSpPr>
      <p:grpSpPr>
        <a:xfrm>
          <a:off x="0" y="0"/>
          <a:ext cx="0" cy="0"/>
          <a:chOff x="0" y="0"/>
          <a:chExt cx="0" cy="0"/>
        </a:xfrm>
      </p:grpSpPr>
      <p:grpSp>
        <p:nvGrpSpPr>
          <p:cNvPr id="1221" name="Google Shape;1221;p45"/>
          <p:cNvGrpSpPr/>
          <p:nvPr/>
        </p:nvGrpSpPr>
        <p:grpSpPr>
          <a:xfrm>
            <a:off x="6802853" y="214058"/>
            <a:ext cx="2542000" cy="3285556"/>
            <a:chOff x="5262146" y="1087014"/>
            <a:chExt cx="2542000" cy="3285556"/>
          </a:xfrm>
        </p:grpSpPr>
        <p:sp>
          <p:nvSpPr>
            <p:cNvPr id="1222" name="Google Shape;1222;p45"/>
            <p:cNvSpPr/>
            <p:nvPr/>
          </p:nvSpPr>
          <p:spPr>
            <a:xfrm rot="961741">
              <a:off x="5627011" y="1280884"/>
              <a:ext cx="1812271" cy="2897768"/>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rgbClr val="FFFFFF"/>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5"/>
            <p:cNvSpPr/>
            <p:nvPr/>
          </p:nvSpPr>
          <p:spPr>
            <a:xfrm rot="961741">
              <a:off x="5298959" y="3611155"/>
              <a:ext cx="1812271" cy="521344"/>
            </a:xfrm>
            <a:custGeom>
              <a:avLst/>
              <a:gdLst/>
              <a:ahLst/>
              <a:cxnLst/>
              <a:rect l="l" t="t" r="r" b="b"/>
              <a:pathLst>
                <a:path w="24924" h="7170" extrusionOk="0">
                  <a:moveTo>
                    <a:pt x="0" y="0"/>
                  </a:moveTo>
                  <a:lnTo>
                    <a:pt x="0" y="3778"/>
                  </a:lnTo>
                  <a:cubicBezTo>
                    <a:pt x="0" y="5644"/>
                    <a:pt x="1527" y="7170"/>
                    <a:pt x="3392" y="7170"/>
                  </a:cubicBezTo>
                  <a:lnTo>
                    <a:pt x="21532" y="7170"/>
                  </a:lnTo>
                  <a:cubicBezTo>
                    <a:pt x="23398" y="7170"/>
                    <a:pt x="24924" y="5644"/>
                    <a:pt x="24924" y="3778"/>
                  </a:cubicBezTo>
                  <a:lnTo>
                    <a:pt x="2492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24" name="Google Shape;1224;p45"/>
          <p:cNvSpPr/>
          <p:nvPr/>
        </p:nvSpPr>
        <p:spPr>
          <a:xfrm rot="-4257304">
            <a:off x="1003637" y="1415588"/>
            <a:ext cx="2100950" cy="2312325"/>
          </a:xfrm>
          <a:custGeom>
            <a:avLst/>
            <a:gdLst/>
            <a:ahLst/>
            <a:cxnLst/>
            <a:rect l="l" t="t" r="r" b="b"/>
            <a:pathLst>
              <a:path w="398" h="333" extrusionOk="0">
                <a:moveTo>
                  <a:pt x="273" y="1"/>
                </a:moveTo>
                <a:cubicBezTo>
                  <a:pt x="108" y="5"/>
                  <a:pt x="0" y="98"/>
                  <a:pt x="5" y="194"/>
                </a:cubicBezTo>
                <a:cubicBezTo>
                  <a:pt x="10" y="295"/>
                  <a:pt x="78" y="333"/>
                  <a:pt x="168" y="333"/>
                </a:cubicBezTo>
                <a:cubicBezTo>
                  <a:pt x="169" y="333"/>
                  <a:pt x="170" y="333"/>
                  <a:pt x="171" y="333"/>
                </a:cubicBezTo>
                <a:cubicBezTo>
                  <a:pt x="279" y="332"/>
                  <a:pt x="398" y="223"/>
                  <a:pt x="373" y="134"/>
                </a:cubicBezTo>
                <a:cubicBezTo>
                  <a:pt x="357" y="74"/>
                  <a:pt x="294" y="28"/>
                  <a:pt x="27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45"/>
          <p:cNvSpPr txBox="1">
            <a:spLocks noGrp="1"/>
          </p:cNvSpPr>
          <p:nvPr>
            <p:ph type="title"/>
          </p:nvPr>
        </p:nvSpPr>
        <p:spPr>
          <a:xfrm>
            <a:off x="713225" y="465888"/>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PUBLICACIONES </a:t>
            </a:r>
            <a:endParaRPr dirty="0">
              <a:latin typeface="Abril Fatface"/>
              <a:ea typeface="Abril Fatface"/>
              <a:cs typeface="Abril Fatface"/>
              <a:sym typeface="Abril Fatface"/>
            </a:endParaRPr>
          </a:p>
        </p:txBody>
      </p:sp>
      <p:sp>
        <p:nvSpPr>
          <p:cNvPr id="1226" name="Google Shape;1226;p45"/>
          <p:cNvSpPr txBox="1"/>
          <p:nvPr/>
        </p:nvSpPr>
        <p:spPr>
          <a:xfrm>
            <a:off x="1127137" y="1396242"/>
            <a:ext cx="5244121" cy="3028893"/>
          </a:xfrm>
          <a:prstGeom prst="rect">
            <a:avLst/>
          </a:prstGeom>
          <a:noFill/>
          <a:ln>
            <a:noFill/>
          </a:ln>
        </p:spPr>
        <p:txBody>
          <a:bodyPr spcFirstLastPara="1" wrap="square" lIns="91425" tIns="91425" rIns="91425" bIns="91425" anchor="ctr" anchorCtr="0">
            <a:noAutofit/>
          </a:bodyPr>
          <a:lstStyle/>
          <a:p>
            <a:pPr lvl="0" algn="just"/>
            <a:r>
              <a:rPr lang="es-ES" sz="1600" dirty="0">
                <a:solidFill>
                  <a:schemeClr val="lt2"/>
                </a:solidFill>
                <a:latin typeface="+mn-lt"/>
                <a:ea typeface="Abril Fatface"/>
                <a:cs typeface="Abril Fatface"/>
                <a:sym typeface="Abril Fatface"/>
              </a:rPr>
              <a:t>El </a:t>
            </a:r>
            <a:r>
              <a:rPr lang="es-ES" sz="1600" dirty="0" err="1">
                <a:solidFill>
                  <a:schemeClr val="lt2"/>
                </a:solidFill>
                <a:latin typeface="+mn-lt"/>
                <a:ea typeface="Abril Fatface"/>
                <a:cs typeface="Abril Fatface"/>
                <a:sym typeface="Abril Fatface"/>
              </a:rPr>
              <a:t>intellectus</a:t>
            </a:r>
            <a:r>
              <a:rPr lang="es-ES" sz="1600" dirty="0">
                <a:solidFill>
                  <a:schemeClr val="lt2"/>
                </a:solidFill>
                <a:latin typeface="+mn-lt"/>
                <a:ea typeface="Abril Fatface"/>
                <a:cs typeface="Abril Fatface"/>
                <a:sym typeface="Abril Fatface"/>
              </a:rPr>
              <a:t> y que ha permitido que Colombia muestre muchas investigaciones a lo largo de toda Latinoamérica y de países desarrollados europeos. También la </a:t>
            </a:r>
            <a:r>
              <a:rPr lang="es-ES" sz="1600" dirty="0">
                <a:solidFill>
                  <a:srgbClr val="FF0000"/>
                </a:solidFill>
                <a:latin typeface="+mn-lt"/>
                <a:ea typeface="Abril Fatface"/>
                <a:cs typeface="Abril Fatface"/>
                <a:sym typeface="Abril Fatface"/>
              </a:rPr>
              <a:t>Fundación Colombia para el estudio de las demencias </a:t>
            </a:r>
            <a:r>
              <a:rPr lang="es-ES" sz="1600" dirty="0">
                <a:solidFill>
                  <a:srgbClr val="8A8997"/>
                </a:solidFill>
                <a:latin typeface="+mn-lt"/>
                <a:ea typeface="Abril Fatface"/>
                <a:cs typeface="Abril Fatface"/>
                <a:sym typeface="Abril Fatface"/>
              </a:rPr>
              <a:t>pronto temporales. </a:t>
            </a:r>
            <a:r>
              <a:rPr lang="es-ES" sz="1600" dirty="0">
                <a:solidFill>
                  <a:schemeClr val="lt2"/>
                </a:solidFill>
                <a:latin typeface="+mn-lt"/>
                <a:ea typeface="Abril Fatface"/>
                <a:cs typeface="Abril Fatface"/>
                <a:sym typeface="Abril Fatface"/>
              </a:rPr>
              <a:t>En parte también con apoyo de la </a:t>
            </a:r>
            <a:r>
              <a:rPr lang="es-ES" sz="1600" dirty="0">
                <a:solidFill>
                  <a:srgbClr val="FF0000"/>
                </a:solidFill>
                <a:latin typeface="+mn-lt"/>
                <a:ea typeface="Abril Fatface"/>
                <a:cs typeface="Abril Fatface"/>
                <a:sym typeface="Abril Fatface"/>
              </a:rPr>
              <a:t>Universidad Javeriana y de la Universidad del Rosario</a:t>
            </a:r>
            <a:r>
              <a:rPr lang="es-ES" sz="1600" dirty="0">
                <a:solidFill>
                  <a:schemeClr val="lt2"/>
                </a:solidFill>
                <a:latin typeface="+mn-lt"/>
                <a:ea typeface="Abril Fatface"/>
                <a:cs typeface="Abril Fatface"/>
                <a:sym typeface="Abril Fatface"/>
              </a:rPr>
              <a:t>, han podido liderar este tipo de estudios. Colombia, hoy por hoy, tiene investigaciones que le permiten competir en el ámbito latinoamericano con toda esta proyección. Quizá el Instituto de Envejecimiento de la Universidad Javeriana y </a:t>
            </a:r>
            <a:r>
              <a:rPr lang="es-ES" sz="1600" dirty="0">
                <a:solidFill>
                  <a:srgbClr val="FF0000"/>
                </a:solidFill>
                <a:latin typeface="+mn-lt"/>
                <a:ea typeface="Abril Fatface"/>
                <a:cs typeface="Abril Fatface"/>
                <a:sym typeface="Abril Fatface"/>
              </a:rPr>
              <a:t>CEPS </a:t>
            </a:r>
            <a:r>
              <a:rPr lang="es-ES" sz="1600" dirty="0" err="1">
                <a:solidFill>
                  <a:srgbClr val="FF0000"/>
                </a:solidFill>
                <a:latin typeface="+mn-lt"/>
                <a:ea typeface="Abril Fatface"/>
                <a:cs typeface="Abril Fatface"/>
                <a:sym typeface="Abril Fatface"/>
              </a:rPr>
              <a:t>Giger</a:t>
            </a:r>
            <a:r>
              <a:rPr lang="es-ES" sz="1600" dirty="0">
                <a:solidFill>
                  <a:srgbClr val="FF0000"/>
                </a:solidFill>
                <a:latin typeface="+mn-lt"/>
                <a:ea typeface="Abril Fatface"/>
                <a:cs typeface="Abril Fatface"/>
                <a:sym typeface="Abril Fatface"/>
              </a:rPr>
              <a:t> </a:t>
            </a:r>
            <a:r>
              <a:rPr lang="es-ES" sz="1600" dirty="0">
                <a:solidFill>
                  <a:schemeClr val="lt2"/>
                </a:solidFill>
                <a:latin typeface="+mn-lt"/>
                <a:ea typeface="Abril Fatface"/>
                <a:cs typeface="Abril Fatface"/>
                <a:sym typeface="Abril Fatface"/>
              </a:rPr>
              <a:t>son los que llevan la vanguardia en todo este tipo de publicaciones.</a:t>
            </a:r>
            <a:endParaRPr sz="1600" dirty="0">
              <a:solidFill>
                <a:schemeClr val="lt2"/>
              </a:solidFill>
              <a:latin typeface="+mn-lt"/>
              <a:ea typeface="Abril Fatface"/>
              <a:cs typeface="Abril Fatface"/>
              <a:sym typeface="Abril Fatface"/>
            </a:endParaRPr>
          </a:p>
        </p:txBody>
      </p:sp>
      <p:grpSp>
        <p:nvGrpSpPr>
          <p:cNvPr id="1372" name="Google Shape;1372;p45"/>
          <p:cNvGrpSpPr/>
          <p:nvPr/>
        </p:nvGrpSpPr>
        <p:grpSpPr>
          <a:xfrm>
            <a:off x="6987980" y="326724"/>
            <a:ext cx="2085132" cy="3060176"/>
            <a:chOff x="5654799" y="1237509"/>
            <a:chExt cx="2085132" cy="3060176"/>
          </a:xfrm>
        </p:grpSpPr>
        <p:grpSp>
          <p:nvGrpSpPr>
            <p:cNvPr id="1373" name="Google Shape;1373;p45"/>
            <p:cNvGrpSpPr/>
            <p:nvPr/>
          </p:nvGrpSpPr>
          <p:grpSpPr>
            <a:xfrm>
              <a:off x="5654799" y="1237509"/>
              <a:ext cx="2085132" cy="3060176"/>
              <a:chOff x="7896024" y="1266634"/>
              <a:chExt cx="2085132" cy="3060176"/>
            </a:xfrm>
          </p:grpSpPr>
          <p:sp>
            <p:nvSpPr>
              <p:cNvPr id="1374" name="Google Shape;1374;p45"/>
              <p:cNvSpPr/>
              <p:nvPr/>
            </p:nvSpPr>
            <p:spPr>
              <a:xfrm rot="334309">
                <a:off x="8032434" y="1347769"/>
                <a:ext cx="1812313" cy="2897906"/>
              </a:xfrm>
              <a:custGeom>
                <a:avLst/>
                <a:gdLst/>
                <a:ahLst/>
                <a:cxnLst/>
                <a:rect l="l" t="t" r="r" b="b"/>
                <a:pathLst>
                  <a:path w="24924" h="36710" extrusionOk="0">
                    <a:moveTo>
                      <a:pt x="3392" y="0"/>
                    </a:moveTo>
                    <a:cubicBezTo>
                      <a:pt x="1527" y="0"/>
                      <a:pt x="0" y="1526"/>
                      <a:pt x="0" y="3392"/>
                    </a:cubicBezTo>
                    <a:lnTo>
                      <a:pt x="0" y="33318"/>
                    </a:lnTo>
                    <a:cubicBezTo>
                      <a:pt x="0" y="35184"/>
                      <a:pt x="1527" y="36710"/>
                      <a:pt x="3392" y="36710"/>
                    </a:cubicBezTo>
                    <a:lnTo>
                      <a:pt x="21532" y="36710"/>
                    </a:lnTo>
                    <a:cubicBezTo>
                      <a:pt x="23398" y="36710"/>
                      <a:pt x="24924" y="35184"/>
                      <a:pt x="24924" y="33318"/>
                    </a:cubicBezTo>
                    <a:lnTo>
                      <a:pt x="24924" y="3392"/>
                    </a:lnTo>
                    <a:cubicBezTo>
                      <a:pt x="24924" y="1526"/>
                      <a:pt x="23398" y="0"/>
                      <a:pt x="21532" y="0"/>
                    </a:cubicBezTo>
                    <a:close/>
                  </a:path>
                </a:pathLst>
              </a:custGeom>
              <a:solidFill>
                <a:schemeClr val="dk1"/>
              </a:solidFill>
              <a:ln>
                <a:noFill/>
              </a:ln>
              <a:effectLst>
                <a:outerShdw blurRad="85725" dist="76200" dir="7860000" algn="bl" rotWithShape="0">
                  <a:srgbClr val="000000">
                    <a:alpha val="1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45"/>
              <p:cNvSpPr/>
              <p:nvPr/>
            </p:nvSpPr>
            <p:spPr>
              <a:xfrm rot="-962795">
                <a:off x="9058282" y="2294110"/>
                <a:ext cx="208168" cy="208168"/>
              </a:xfrm>
              <a:custGeom>
                <a:avLst/>
                <a:gdLst/>
                <a:ahLst/>
                <a:cxnLst/>
                <a:rect l="l" t="t" r="r" b="b"/>
                <a:pathLst>
                  <a:path w="944" h="944" extrusionOk="0">
                    <a:moveTo>
                      <a:pt x="472" y="0"/>
                    </a:moveTo>
                    <a:cubicBezTo>
                      <a:pt x="212" y="0"/>
                      <a:pt x="1" y="212"/>
                      <a:pt x="1" y="472"/>
                    </a:cubicBezTo>
                    <a:cubicBezTo>
                      <a:pt x="1" y="733"/>
                      <a:pt x="212" y="943"/>
                      <a:pt x="472" y="943"/>
                    </a:cubicBezTo>
                    <a:cubicBezTo>
                      <a:pt x="733" y="943"/>
                      <a:pt x="944" y="733"/>
                      <a:pt x="944" y="472"/>
                    </a:cubicBezTo>
                    <a:cubicBezTo>
                      <a:pt x="944" y="212"/>
                      <a:pt x="733" y="0"/>
                      <a:pt x="472" y="0"/>
                    </a:cubicBez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6" name="Google Shape;1376;p45"/>
            <p:cNvGrpSpPr/>
            <p:nvPr/>
          </p:nvGrpSpPr>
          <p:grpSpPr>
            <a:xfrm rot="-178852">
              <a:off x="6193446" y="1857486"/>
              <a:ext cx="1007853" cy="1496772"/>
              <a:chOff x="7627750" y="1967253"/>
              <a:chExt cx="1007900" cy="1496842"/>
            </a:xfrm>
          </p:grpSpPr>
          <p:sp>
            <p:nvSpPr>
              <p:cNvPr id="1377" name="Google Shape;1377;p45"/>
              <p:cNvSpPr/>
              <p:nvPr/>
            </p:nvSpPr>
            <p:spPr>
              <a:xfrm>
                <a:off x="7832663" y="2505182"/>
                <a:ext cx="802988" cy="603781"/>
              </a:xfrm>
              <a:custGeom>
                <a:avLst/>
                <a:gdLst/>
                <a:ahLst/>
                <a:cxnLst/>
                <a:rect l="l" t="t" r="r" b="b"/>
                <a:pathLst>
                  <a:path w="12641" h="9505" extrusionOk="0">
                    <a:moveTo>
                      <a:pt x="9472" y="1"/>
                    </a:moveTo>
                    <a:cubicBezTo>
                      <a:pt x="9392" y="1"/>
                      <a:pt x="9313" y="6"/>
                      <a:pt x="9235" y="16"/>
                    </a:cubicBezTo>
                    <a:cubicBezTo>
                      <a:pt x="8657" y="92"/>
                      <a:pt x="8160" y="447"/>
                      <a:pt x="7633" y="665"/>
                    </a:cubicBezTo>
                    <a:cubicBezTo>
                      <a:pt x="7183" y="850"/>
                      <a:pt x="6697" y="944"/>
                      <a:pt x="6210" y="944"/>
                    </a:cubicBezTo>
                    <a:cubicBezTo>
                      <a:pt x="5976" y="944"/>
                      <a:pt x="5741" y="922"/>
                      <a:pt x="5511" y="878"/>
                    </a:cubicBezTo>
                    <a:cubicBezTo>
                      <a:pt x="4788" y="741"/>
                      <a:pt x="4149" y="269"/>
                      <a:pt x="3416" y="203"/>
                    </a:cubicBezTo>
                    <a:cubicBezTo>
                      <a:pt x="3318" y="194"/>
                      <a:pt x="3221" y="189"/>
                      <a:pt x="3125" y="189"/>
                    </a:cubicBezTo>
                    <a:cubicBezTo>
                      <a:pt x="1478" y="189"/>
                      <a:pt x="286" y="1487"/>
                      <a:pt x="92" y="2815"/>
                    </a:cubicBezTo>
                    <a:cubicBezTo>
                      <a:pt x="1" y="3436"/>
                      <a:pt x="23" y="4051"/>
                      <a:pt x="173" y="4725"/>
                    </a:cubicBezTo>
                    <a:cubicBezTo>
                      <a:pt x="223" y="5040"/>
                      <a:pt x="343" y="5400"/>
                      <a:pt x="483" y="5754"/>
                    </a:cubicBezTo>
                    <a:cubicBezTo>
                      <a:pt x="1361" y="7986"/>
                      <a:pt x="3622" y="9504"/>
                      <a:pt x="6006" y="9504"/>
                    </a:cubicBezTo>
                    <a:cubicBezTo>
                      <a:pt x="6156" y="9504"/>
                      <a:pt x="6307" y="9498"/>
                      <a:pt x="6458" y="9486"/>
                    </a:cubicBezTo>
                    <a:cubicBezTo>
                      <a:pt x="9261" y="9258"/>
                      <a:pt x="11757" y="6880"/>
                      <a:pt x="12347" y="4174"/>
                    </a:cubicBezTo>
                    <a:cubicBezTo>
                      <a:pt x="12640" y="2828"/>
                      <a:pt x="12391" y="1270"/>
                      <a:pt x="11112" y="515"/>
                    </a:cubicBezTo>
                    <a:cubicBezTo>
                      <a:pt x="10645" y="240"/>
                      <a:pt x="10037" y="1"/>
                      <a:pt x="947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45"/>
              <p:cNvSpPr/>
              <p:nvPr/>
            </p:nvSpPr>
            <p:spPr>
              <a:xfrm>
                <a:off x="7627750" y="2679503"/>
                <a:ext cx="802970" cy="784592"/>
              </a:xfrm>
              <a:custGeom>
                <a:avLst/>
                <a:gdLst/>
                <a:ahLst/>
                <a:cxnLst/>
                <a:rect l="l" t="t" r="r" b="b"/>
                <a:pathLst>
                  <a:path w="4544" h="4440" extrusionOk="0">
                    <a:moveTo>
                      <a:pt x="1457" y="0"/>
                    </a:moveTo>
                    <a:cubicBezTo>
                      <a:pt x="1453" y="0"/>
                      <a:pt x="1449" y="0"/>
                      <a:pt x="1446" y="0"/>
                    </a:cubicBezTo>
                    <a:cubicBezTo>
                      <a:pt x="1305" y="3"/>
                      <a:pt x="1246" y="98"/>
                      <a:pt x="1302" y="227"/>
                    </a:cubicBezTo>
                    <a:cubicBezTo>
                      <a:pt x="1329" y="292"/>
                      <a:pt x="1376" y="342"/>
                      <a:pt x="1427" y="389"/>
                    </a:cubicBezTo>
                    <a:cubicBezTo>
                      <a:pt x="1537" y="488"/>
                      <a:pt x="1666" y="561"/>
                      <a:pt x="1796" y="631"/>
                    </a:cubicBezTo>
                    <a:cubicBezTo>
                      <a:pt x="1956" y="719"/>
                      <a:pt x="2119" y="803"/>
                      <a:pt x="2279" y="893"/>
                    </a:cubicBezTo>
                    <a:cubicBezTo>
                      <a:pt x="2361" y="938"/>
                      <a:pt x="2438" y="991"/>
                      <a:pt x="2499" y="1066"/>
                    </a:cubicBezTo>
                    <a:cubicBezTo>
                      <a:pt x="2485" y="1079"/>
                      <a:pt x="2472" y="1080"/>
                      <a:pt x="2458" y="1080"/>
                    </a:cubicBezTo>
                    <a:cubicBezTo>
                      <a:pt x="2454" y="1080"/>
                      <a:pt x="2450" y="1080"/>
                      <a:pt x="2445" y="1080"/>
                    </a:cubicBezTo>
                    <a:cubicBezTo>
                      <a:pt x="2440" y="1080"/>
                      <a:pt x="2435" y="1080"/>
                      <a:pt x="2429" y="1080"/>
                    </a:cubicBezTo>
                    <a:cubicBezTo>
                      <a:pt x="2346" y="1080"/>
                      <a:pt x="2263" y="1074"/>
                      <a:pt x="2181" y="1054"/>
                    </a:cubicBezTo>
                    <a:cubicBezTo>
                      <a:pt x="2054" y="1023"/>
                      <a:pt x="1933" y="976"/>
                      <a:pt x="1813" y="927"/>
                    </a:cubicBezTo>
                    <a:cubicBezTo>
                      <a:pt x="1595" y="835"/>
                      <a:pt x="1376" y="745"/>
                      <a:pt x="1145" y="689"/>
                    </a:cubicBezTo>
                    <a:cubicBezTo>
                      <a:pt x="1047" y="665"/>
                      <a:pt x="948" y="649"/>
                      <a:pt x="848" y="649"/>
                    </a:cubicBezTo>
                    <a:cubicBezTo>
                      <a:pt x="781" y="649"/>
                      <a:pt x="714" y="656"/>
                      <a:pt x="648" y="672"/>
                    </a:cubicBezTo>
                    <a:cubicBezTo>
                      <a:pt x="598" y="685"/>
                      <a:pt x="551" y="703"/>
                      <a:pt x="509" y="734"/>
                    </a:cubicBezTo>
                    <a:cubicBezTo>
                      <a:pt x="402" y="810"/>
                      <a:pt x="378" y="918"/>
                      <a:pt x="444" y="1032"/>
                    </a:cubicBezTo>
                    <a:cubicBezTo>
                      <a:pt x="479" y="1092"/>
                      <a:pt x="529" y="1140"/>
                      <a:pt x="585" y="1180"/>
                    </a:cubicBezTo>
                    <a:cubicBezTo>
                      <a:pt x="706" y="1267"/>
                      <a:pt x="839" y="1330"/>
                      <a:pt x="979" y="1378"/>
                    </a:cubicBezTo>
                    <a:cubicBezTo>
                      <a:pt x="1185" y="1447"/>
                      <a:pt x="1392" y="1505"/>
                      <a:pt x="1602" y="1560"/>
                    </a:cubicBezTo>
                    <a:cubicBezTo>
                      <a:pt x="1685" y="1581"/>
                      <a:pt x="1770" y="1602"/>
                      <a:pt x="1846" y="1644"/>
                    </a:cubicBezTo>
                    <a:cubicBezTo>
                      <a:pt x="1904" y="1677"/>
                      <a:pt x="1907" y="1710"/>
                      <a:pt x="1853" y="1746"/>
                    </a:cubicBezTo>
                    <a:cubicBezTo>
                      <a:pt x="1793" y="1786"/>
                      <a:pt x="1726" y="1810"/>
                      <a:pt x="1655" y="1822"/>
                    </a:cubicBezTo>
                    <a:cubicBezTo>
                      <a:pt x="1543" y="1842"/>
                      <a:pt x="1429" y="1854"/>
                      <a:pt x="1315" y="1856"/>
                    </a:cubicBezTo>
                    <a:cubicBezTo>
                      <a:pt x="1152" y="1858"/>
                      <a:pt x="989" y="1855"/>
                      <a:pt x="827" y="1864"/>
                    </a:cubicBezTo>
                    <a:cubicBezTo>
                      <a:pt x="704" y="1872"/>
                      <a:pt x="585" y="1893"/>
                      <a:pt x="470" y="1937"/>
                    </a:cubicBezTo>
                    <a:cubicBezTo>
                      <a:pt x="404" y="1962"/>
                      <a:pt x="338" y="1990"/>
                      <a:pt x="270" y="2008"/>
                    </a:cubicBezTo>
                    <a:cubicBezTo>
                      <a:pt x="185" y="2031"/>
                      <a:pt x="121" y="2083"/>
                      <a:pt x="63" y="2144"/>
                    </a:cubicBezTo>
                    <a:cubicBezTo>
                      <a:pt x="1" y="2209"/>
                      <a:pt x="4" y="2282"/>
                      <a:pt x="70" y="2344"/>
                    </a:cubicBezTo>
                    <a:cubicBezTo>
                      <a:pt x="89" y="2360"/>
                      <a:pt x="111" y="2374"/>
                      <a:pt x="132" y="2387"/>
                    </a:cubicBezTo>
                    <a:cubicBezTo>
                      <a:pt x="214" y="2438"/>
                      <a:pt x="306" y="2459"/>
                      <a:pt x="398" y="2479"/>
                    </a:cubicBezTo>
                    <a:cubicBezTo>
                      <a:pt x="570" y="2516"/>
                      <a:pt x="744" y="2531"/>
                      <a:pt x="919" y="2531"/>
                    </a:cubicBezTo>
                    <a:cubicBezTo>
                      <a:pt x="960" y="2531"/>
                      <a:pt x="1001" y="2530"/>
                      <a:pt x="1042" y="2529"/>
                    </a:cubicBezTo>
                    <a:cubicBezTo>
                      <a:pt x="1141" y="2525"/>
                      <a:pt x="1240" y="2524"/>
                      <a:pt x="1350" y="2522"/>
                    </a:cubicBezTo>
                    <a:lnTo>
                      <a:pt x="1350" y="2522"/>
                    </a:lnTo>
                    <a:cubicBezTo>
                      <a:pt x="1336" y="2578"/>
                      <a:pt x="1302" y="2606"/>
                      <a:pt x="1276" y="2639"/>
                    </a:cubicBezTo>
                    <a:cubicBezTo>
                      <a:pt x="1143" y="2804"/>
                      <a:pt x="998" y="2959"/>
                      <a:pt x="855" y="3116"/>
                    </a:cubicBezTo>
                    <a:cubicBezTo>
                      <a:pt x="688" y="3303"/>
                      <a:pt x="560" y="3512"/>
                      <a:pt x="473" y="3747"/>
                    </a:cubicBezTo>
                    <a:cubicBezTo>
                      <a:pt x="449" y="3811"/>
                      <a:pt x="431" y="3877"/>
                      <a:pt x="426" y="3945"/>
                    </a:cubicBezTo>
                    <a:cubicBezTo>
                      <a:pt x="417" y="4066"/>
                      <a:pt x="482" y="4135"/>
                      <a:pt x="599" y="4135"/>
                    </a:cubicBezTo>
                    <a:cubicBezTo>
                      <a:pt x="604" y="4135"/>
                      <a:pt x="609" y="4135"/>
                      <a:pt x="614" y="4134"/>
                    </a:cubicBezTo>
                    <a:cubicBezTo>
                      <a:pt x="683" y="4131"/>
                      <a:pt x="742" y="4106"/>
                      <a:pt x="801" y="4074"/>
                    </a:cubicBezTo>
                    <a:cubicBezTo>
                      <a:pt x="1247" y="3838"/>
                      <a:pt x="1595" y="3494"/>
                      <a:pt x="1895" y="3098"/>
                    </a:cubicBezTo>
                    <a:cubicBezTo>
                      <a:pt x="1945" y="3032"/>
                      <a:pt x="1990" y="2961"/>
                      <a:pt x="2045" y="2899"/>
                    </a:cubicBezTo>
                    <a:cubicBezTo>
                      <a:pt x="2071" y="2871"/>
                      <a:pt x="2098" y="2844"/>
                      <a:pt x="2126" y="2819"/>
                    </a:cubicBezTo>
                    <a:cubicBezTo>
                      <a:pt x="2137" y="2809"/>
                      <a:pt x="2150" y="2797"/>
                      <a:pt x="2165" y="2797"/>
                    </a:cubicBezTo>
                    <a:cubicBezTo>
                      <a:pt x="2170" y="2797"/>
                      <a:pt x="2175" y="2798"/>
                      <a:pt x="2180" y="2800"/>
                    </a:cubicBezTo>
                    <a:cubicBezTo>
                      <a:pt x="2197" y="2809"/>
                      <a:pt x="2196" y="2830"/>
                      <a:pt x="2197" y="2847"/>
                    </a:cubicBezTo>
                    <a:cubicBezTo>
                      <a:pt x="2203" y="2903"/>
                      <a:pt x="2197" y="2958"/>
                      <a:pt x="2190" y="3013"/>
                    </a:cubicBezTo>
                    <a:cubicBezTo>
                      <a:pt x="2169" y="3166"/>
                      <a:pt x="2145" y="3318"/>
                      <a:pt x="2125" y="3471"/>
                    </a:cubicBezTo>
                    <a:cubicBezTo>
                      <a:pt x="2095" y="3687"/>
                      <a:pt x="2094" y="3904"/>
                      <a:pt x="2127" y="4120"/>
                    </a:cubicBezTo>
                    <a:cubicBezTo>
                      <a:pt x="2140" y="4210"/>
                      <a:pt x="2175" y="4292"/>
                      <a:pt x="2231" y="4362"/>
                    </a:cubicBezTo>
                    <a:cubicBezTo>
                      <a:pt x="2271" y="4414"/>
                      <a:pt x="2321" y="4439"/>
                      <a:pt x="2372" y="4439"/>
                    </a:cubicBezTo>
                    <a:cubicBezTo>
                      <a:pt x="2416" y="4439"/>
                      <a:pt x="2461" y="4420"/>
                      <a:pt x="2502" y="4382"/>
                    </a:cubicBezTo>
                    <a:cubicBezTo>
                      <a:pt x="2543" y="4342"/>
                      <a:pt x="2571" y="4295"/>
                      <a:pt x="2595" y="4244"/>
                    </a:cubicBezTo>
                    <a:cubicBezTo>
                      <a:pt x="2657" y="4108"/>
                      <a:pt x="2699" y="3965"/>
                      <a:pt x="2738" y="3822"/>
                    </a:cubicBezTo>
                    <a:cubicBezTo>
                      <a:pt x="2815" y="3536"/>
                      <a:pt x="2869" y="3246"/>
                      <a:pt x="2902" y="2952"/>
                    </a:cubicBezTo>
                    <a:cubicBezTo>
                      <a:pt x="2916" y="2832"/>
                      <a:pt x="2939" y="2712"/>
                      <a:pt x="2992" y="2601"/>
                    </a:cubicBezTo>
                    <a:cubicBezTo>
                      <a:pt x="3007" y="2570"/>
                      <a:pt x="3022" y="2529"/>
                      <a:pt x="3060" y="2528"/>
                    </a:cubicBezTo>
                    <a:cubicBezTo>
                      <a:pt x="3060" y="2528"/>
                      <a:pt x="3061" y="2528"/>
                      <a:pt x="3061" y="2528"/>
                    </a:cubicBezTo>
                    <a:cubicBezTo>
                      <a:pt x="3101" y="2528"/>
                      <a:pt x="3113" y="2572"/>
                      <a:pt x="3129" y="2601"/>
                    </a:cubicBezTo>
                    <a:cubicBezTo>
                      <a:pt x="3165" y="2673"/>
                      <a:pt x="3176" y="2751"/>
                      <a:pt x="3188" y="2828"/>
                    </a:cubicBezTo>
                    <a:cubicBezTo>
                      <a:pt x="3219" y="3008"/>
                      <a:pt x="3249" y="3187"/>
                      <a:pt x="3281" y="3367"/>
                    </a:cubicBezTo>
                    <a:cubicBezTo>
                      <a:pt x="3295" y="3445"/>
                      <a:pt x="3318" y="3520"/>
                      <a:pt x="3365" y="3585"/>
                    </a:cubicBezTo>
                    <a:cubicBezTo>
                      <a:pt x="3413" y="3652"/>
                      <a:pt x="3477" y="3690"/>
                      <a:pt x="3556" y="3690"/>
                    </a:cubicBezTo>
                    <a:cubicBezTo>
                      <a:pt x="3567" y="3690"/>
                      <a:pt x="3578" y="3689"/>
                      <a:pt x="3589" y="3687"/>
                    </a:cubicBezTo>
                    <a:cubicBezTo>
                      <a:pt x="3683" y="3676"/>
                      <a:pt x="3733" y="3611"/>
                      <a:pt x="3761" y="3527"/>
                    </a:cubicBezTo>
                    <a:cubicBezTo>
                      <a:pt x="3785" y="3453"/>
                      <a:pt x="3789" y="3378"/>
                      <a:pt x="3791" y="3302"/>
                    </a:cubicBezTo>
                    <a:cubicBezTo>
                      <a:pt x="3795" y="3084"/>
                      <a:pt x="3765" y="2868"/>
                      <a:pt x="3732" y="2653"/>
                    </a:cubicBezTo>
                    <a:cubicBezTo>
                      <a:pt x="3717" y="2545"/>
                      <a:pt x="3693" y="2439"/>
                      <a:pt x="3684" y="2331"/>
                    </a:cubicBezTo>
                    <a:cubicBezTo>
                      <a:pt x="3681" y="2277"/>
                      <a:pt x="3678" y="2225"/>
                      <a:pt x="3687" y="2172"/>
                    </a:cubicBezTo>
                    <a:cubicBezTo>
                      <a:pt x="3690" y="2152"/>
                      <a:pt x="3689" y="2128"/>
                      <a:pt x="3711" y="2119"/>
                    </a:cubicBezTo>
                    <a:cubicBezTo>
                      <a:pt x="3715" y="2118"/>
                      <a:pt x="3719" y="2117"/>
                      <a:pt x="3723" y="2117"/>
                    </a:cubicBezTo>
                    <a:cubicBezTo>
                      <a:pt x="3743" y="2117"/>
                      <a:pt x="3754" y="2138"/>
                      <a:pt x="3766" y="2152"/>
                    </a:cubicBezTo>
                    <a:cubicBezTo>
                      <a:pt x="3840" y="2236"/>
                      <a:pt x="3897" y="2331"/>
                      <a:pt x="3939" y="2436"/>
                    </a:cubicBezTo>
                    <a:cubicBezTo>
                      <a:pt x="3968" y="2506"/>
                      <a:pt x="3997" y="2577"/>
                      <a:pt x="4031" y="2645"/>
                    </a:cubicBezTo>
                    <a:cubicBezTo>
                      <a:pt x="4069" y="2720"/>
                      <a:pt x="4126" y="2775"/>
                      <a:pt x="4199" y="2817"/>
                    </a:cubicBezTo>
                    <a:cubicBezTo>
                      <a:pt x="4213" y="2826"/>
                      <a:pt x="4227" y="2833"/>
                      <a:pt x="4243" y="2833"/>
                    </a:cubicBezTo>
                    <a:cubicBezTo>
                      <a:pt x="4245" y="2833"/>
                      <a:pt x="4247" y="2833"/>
                      <a:pt x="4248" y="2833"/>
                    </a:cubicBezTo>
                    <a:cubicBezTo>
                      <a:pt x="4344" y="2824"/>
                      <a:pt x="4426" y="2790"/>
                      <a:pt x="4478" y="2704"/>
                    </a:cubicBezTo>
                    <a:cubicBezTo>
                      <a:pt x="4516" y="2641"/>
                      <a:pt x="4543" y="2572"/>
                      <a:pt x="4543" y="2497"/>
                    </a:cubicBezTo>
                    <a:cubicBezTo>
                      <a:pt x="4543" y="2343"/>
                      <a:pt x="4531" y="2190"/>
                      <a:pt x="4465" y="2045"/>
                    </a:cubicBezTo>
                    <a:cubicBezTo>
                      <a:pt x="4387" y="1874"/>
                      <a:pt x="4300" y="1708"/>
                      <a:pt x="4185" y="1558"/>
                    </a:cubicBezTo>
                    <a:cubicBezTo>
                      <a:pt x="4147" y="1510"/>
                      <a:pt x="4116" y="1457"/>
                      <a:pt x="4081" y="1408"/>
                    </a:cubicBezTo>
                    <a:cubicBezTo>
                      <a:pt x="3963" y="1233"/>
                      <a:pt x="3836" y="1065"/>
                      <a:pt x="3739" y="877"/>
                    </a:cubicBezTo>
                    <a:cubicBezTo>
                      <a:pt x="3731" y="858"/>
                      <a:pt x="3717" y="843"/>
                      <a:pt x="3706" y="826"/>
                    </a:cubicBezTo>
                    <a:cubicBezTo>
                      <a:pt x="3627" y="702"/>
                      <a:pt x="3517" y="631"/>
                      <a:pt x="3369" y="615"/>
                    </a:cubicBezTo>
                    <a:cubicBezTo>
                      <a:pt x="3012" y="574"/>
                      <a:pt x="2677" y="459"/>
                      <a:pt x="2352" y="306"/>
                    </a:cubicBezTo>
                    <a:cubicBezTo>
                      <a:pt x="2165" y="218"/>
                      <a:pt x="1977" y="132"/>
                      <a:pt x="1780" y="72"/>
                    </a:cubicBezTo>
                    <a:cubicBezTo>
                      <a:pt x="1674" y="39"/>
                      <a:pt x="1569" y="0"/>
                      <a:pt x="1457" y="0"/>
                    </a:cubicBezTo>
                    <a:close/>
                  </a:path>
                </a:pathLst>
              </a:custGeom>
              <a:solidFill>
                <a:srgbClr val="F27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45"/>
              <p:cNvSpPr/>
              <p:nvPr/>
            </p:nvSpPr>
            <p:spPr>
              <a:xfrm rot="2970961">
                <a:off x="7793955" y="2100306"/>
                <a:ext cx="470583" cy="261754"/>
              </a:xfrm>
              <a:custGeom>
                <a:avLst/>
                <a:gdLst/>
                <a:ahLst/>
                <a:cxnLst/>
                <a:rect l="l" t="t" r="r" b="b"/>
                <a:pathLst>
                  <a:path w="2134" h="1187" extrusionOk="0">
                    <a:moveTo>
                      <a:pt x="1169" y="0"/>
                    </a:moveTo>
                    <a:cubicBezTo>
                      <a:pt x="985" y="0"/>
                      <a:pt x="775" y="29"/>
                      <a:pt x="542" y="103"/>
                    </a:cubicBezTo>
                    <a:cubicBezTo>
                      <a:pt x="324" y="172"/>
                      <a:pt x="52" y="421"/>
                      <a:pt x="25" y="649"/>
                    </a:cubicBezTo>
                    <a:cubicBezTo>
                      <a:pt x="0" y="878"/>
                      <a:pt x="144" y="1127"/>
                      <a:pt x="368" y="1177"/>
                    </a:cubicBezTo>
                    <a:cubicBezTo>
                      <a:pt x="398" y="1183"/>
                      <a:pt x="428" y="1186"/>
                      <a:pt x="458" y="1186"/>
                    </a:cubicBezTo>
                    <a:cubicBezTo>
                      <a:pt x="595" y="1186"/>
                      <a:pt x="730" y="1123"/>
                      <a:pt x="841" y="1039"/>
                    </a:cubicBezTo>
                    <a:cubicBezTo>
                      <a:pt x="975" y="937"/>
                      <a:pt x="1095" y="717"/>
                      <a:pt x="1223" y="607"/>
                    </a:cubicBezTo>
                    <a:cubicBezTo>
                      <a:pt x="1515" y="356"/>
                      <a:pt x="1783" y="305"/>
                      <a:pt x="1952" y="305"/>
                    </a:cubicBezTo>
                    <a:cubicBezTo>
                      <a:pt x="2065" y="305"/>
                      <a:pt x="2134" y="328"/>
                      <a:pt x="2134" y="328"/>
                    </a:cubicBezTo>
                    <a:cubicBezTo>
                      <a:pt x="2134" y="328"/>
                      <a:pt x="1795" y="0"/>
                      <a:pt x="11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80" name="Google Shape;1380;p45"/>
          <p:cNvGrpSpPr/>
          <p:nvPr/>
        </p:nvGrpSpPr>
        <p:grpSpPr>
          <a:xfrm rot="-757838">
            <a:off x="-316844" y="4158765"/>
            <a:ext cx="1280991" cy="1154418"/>
            <a:chOff x="5168900" y="3642900"/>
            <a:chExt cx="164750" cy="148475"/>
          </a:xfrm>
        </p:grpSpPr>
        <p:sp>
          <p:nvSpPr>
            <p:cNvPr id="1381" name="Google Shape;1381;p45"/>
            <p:cNvSpPr/>
            <p:nvPr/>
          </p:nvSpPr>
          <p:spPr>
            <a:xfrm>
              <a:off x="5168900" y="3736550"/>
              <a:ext cx="54075" cy="54825"/>
            </a:xfrm>
            <a:custGeom>
              <a:avLst/>
              <a:gdLst/>
              <a:ahLst/>
              <a:cxnLst/>
              <a:rect l="l" t="t" r="r" b="b"/>
              <a:pathLst>
                <a:path w="2163" h="2193" extrusionOk="0">
                  <a:moveTo>
                    <a:pt x="662" y="1"/>
                  </a:moveTo>
                  <a:lnTo>
                    <a:pt x="330" y="294"/>
                  </a:lnTo>
                  <a:cubicBezTo>
                    <a:pt x="277" y="341"/>
                    <a:pt x="232" y="394"/>
                    <a:pt x="194" y="451"/>
                  </a:cubicBezTo>
                  <a:cubicBezTo>
                    <a:pt x="0" y="743"/>
                    <a:pt x="17" y="1139"/>
                    <a:pt x="261" y="1415"/>
                  </a:cubicBezTo>
                  <a:lnTo>
                    <a:pt x="709" y="1923"/>
                  </a:lnTo>
                  <a:cubicBezTo>
                    <a:pt x="866" y="2101"/>
                    <a:pt x="1085" y="2192"/>
                    <a:pt x="1305" y="2192"/>
                  </a:cubicBezTo>
                  <a:cubicBezTo>
                    <a:pt x="1492" y="2192"/>
                    <a:pt x="1679" y="2127"/>
                    <a:pt x="1830" y="1993"/>
                  </a:cubicBezTo>
                  <a:lnTo>
                    <a:pt x="1879" y="1950"/>
                  </a:lnTo>
                  <a:lnTo>
                    <a:pt x="2162" y="1700"/>
                  </a:lnTo>
                  <a:lnTo>
                    <a:pt x="6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45"/>
            <p:cNvSpPr/>
            <p:nvPr/>
          </p:nvSpPr>
          <p:spPr>
            <a:xfrm>
              <a:off x="5177025" y="3727050"/>
              <a:ext cx="56250" cy="58850"/>
            </a:xfrm>
            <a:custGeom>
              <a:avLst/>
              <a:gdLst/>
              <a:ahLst/>
              <a:cxnLst/>
              <a:rect l="l" t="t" r="r" b="b"/>
              <a:pathLst>
                <a:path w="2250" h="2354" extrusionOk="0">
                  <a:moveTo>
                    <a:pt x="619" y="1"/>
                  </a:moveTo>
                  <a:lnTo>
                    <a:pt x="99" y="460"/>
                  </a:lnTo>
                  <a:cubicBezTo>
                    <a:pt x="9" y="539"/>
                    <a:pt x="0" y="676"/>
                    <a:pt x="80" y="766"/>
                  </a:cubicBezTo>
                  <a:lnTo>
                    <a:pt x="1409" y="2273"/>
                  </a:lnTo>
                  <a:cubicBezTo>
                    <a:pt x="1457" y="2326"/>
                    <a:pt x="1522" y="2353"/>
                    <a:pt x="1588" y="2353"/>
                  </a:cubicBezTo>
                  <a:cubicBezTo>
                    <a:pt x="1644" y="2353"/>
                    <a:pt x="1700" y="2334"/>
                    <a:pt x="1746" y="2294"/>
                  </a:cubicBezTo>
                  <a:lnTo>
                    <a:pt x="2249" y="1848"/>
                  </a:lnTo>
                  <a:lnTo>
                    <a:pt x="61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45"/>
            <p:cNvSpPr/>
            <p:nvPr/>
          </p:nvSpPr>
          <p:spPr>
            <a:xfrm>
              <a:off x="5192500" y="3655150"/>
              <a:ext cx="122475" cy="118125"/>
            </a:xfrm>
            <a:custGeom>
              <a:avLst/>
              <a:gdLst/>
              <a:ahLst/>
              <a:cxnLst/>
              <a:rect l="l" t="t" r="r" b="b"/>
              <a:pathLst>
                <a:path w="4899" h="4725" extrusionOk="0">
                  <a:moveTo>
                    <a:pt x="3267" y="1"/>
                  </a:moveTo>
                  <a:lnTo>
                    <a:pt x="0" y="2877"/>
                  </a:lnTo>
                  <a:lnTo>
                    <a:pt x="1630" y="4724"/>
                  </a:lnTo>
                  <a:lnTo>
                    <a:pt x="4898" y="1848"/>
                  </a:lnTo>
                  <a:lnTo>
                    <a:pt x="3267" y="1"/>
                  </a:lnTo>
                  <a:close/>
                </a:path>
              </a:pathLst>
            </a:custGeom>
            <a:solidFill>
              <a:srgbClr val="FFB8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45"/>
            <p:cNvSpPr/>
            <p:nvPr/>
          </p:nvSpPr>
          <p:spPr>
            <a:xfrm>
              <a:off x="5310225" y="3642900"/>
              <a:ext cx="23425" cy="23900"/>
            </a:xfrm>
            <a:custGeom>
              <a:avLst/>
              <a:gdLst/>
              <a:ahLst/>
              <a:cxnLst/>
              <a:rect l="l" t="t" r="r" b="b"/>
              <a:pathLst>
                <a:path w="937" h="956" extrusionOk="0">
                  <a:moveTo>
                    <a:pt x="491" y="1"/>
                  </a:moveTo>
                  <a:cubicBezTo>
                    <a:pt x="350" y="1"/>
                    <a:pt x="180" y="24"/>
                    <a:pt x="0" y="60"/>
                  </a:cubicBezTo>
                  <a:cubicBezTo>
                    <a:pt x="126" y="378"/>
                    <a:pt x="352" y="753"/>
                    <a:pt x="755" y="955"/>
                  </a:cubicBezTo>
                  <a:cubicBezTo>
                    <a:pt x="836" y="722"/>
                    <a:pt x="898" y="509"/>
                    <a:pt x="913" y="365"/>
                  </a:cubicBezTo>
                  <a:cubicBezTo>
                    <a:pt x="936" y="156"/>
                    <a:pt x="805" y="28"/>
                    <a:pt x="596" y="6"/>
                  </a:cubicBezTo>
                  <a:cubicBezTo>
                    <a:pt x="563" y="3"/>
                    <a:pt x="528" y="1"/>
                    <a:pt x="491" y="1"/>
                  </a:cubicBezTo>
                  <a:close/>
                </a:path>
              </a:pathLst>
            </a:custGeom>
            <a:solidFill>
              <a:srgbClr val="3F3F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45"/>
            <p:cNvSpPr/>
            <p:nvPr/>
          </p:nvSpPr>
          <p:spPr>
            <a:xfrm>
              <a:off x="5266750" y="3644400"/>
              <a:ext cx="62375" cy="57800"/>
            </a:xfrm>
            <a:custGeom>
              <a:avLst/>
              <a:gdLst/>
              <a:ahLst/>
              <a:cxnLst/>
              <a:rect l="l" t="t" r="r" b="b"/>
              <a:pathLst>
                <a:path w="2495" h="2312" extrusionOk="0">
                  <a:moveTo>
                    <a:pt x="297" y="420"/>
                  </a:moveTo>
                  <a:lnTo>
                    <a:pt x="299" y="424"/>
                  </a:lnTo>
                  <a:lnTo>
                    <a:pt x="299" y="424"/>
                  </a:lnTo>
                  <a:cubicBezTo>
                    <a:pt x="299" y="422"/>
                    <a:pt x="298" y="421"/>
                    <a:pt x="297" y="420"/>
                  </a:cubicBezTo>
                  <a:close/>
                  <a:moveTo>
                    <a:pt x="1739" y="0"/>
                  </a:moveTo>
                  <a:cubicBezTo>
                    <a:pt x="1116" y="126"/>
                    <a:pt x="371" y="408"/>
                    <a:pt x="304" y="429"/>
                  </a:cubicBezTo>
                  <a:lnTo>
                    <a:pt x="299" y="424"/>
                  </a:lnTo>
                  <a:lnTo>
                    <a:pt x="299" y="424"/>
                  </a:lnTo>
                  <a:cubicBezTo>
                    <a:pt x="301" y="425"/>
                    <a:pt x="302" y="427"/>
                    <a:pt x="303" y="429"/>
                  </a:cubicBezTo>
                  <a:cubicBezTo>
                    <a:pt x="300" y="430"/>
                    <a:pt x="297" y="431"/>
                    <a:pt x="297" y="431"/>
                  </a:cubicBezTo>
                  <a:lnTo>
                    <a:pt x="323" y="459"/>
                  </a:lnTo>
                  <a:cubicBezTo>
                    <a:pt x="446" y="697"/>
                    <a:pt x="1" y="1111"/>
                    <a:pt x="192" y="1327"/>
                  </a:cubicBezTo>
                  <a:cubicBezTo>
                    <a:pt x="236" y="1377"/>
                    <a:pt x="293" y="1395"/>
                    <a:pt x="359" y="1395"/>
                  </a:cubicBezTo>
                  <a:cubicBezTo>
                    <a:pt x="533" y="1395"/>
                    <a:pt x="764" y="1270"/>
                    <a:pt x="937" y="1270"/>
                  </a:cubicBezTo>
                  <a:cubicBezTo>
                    <a:pt x="987" y="1270"/>
                    <a:pt x="1032" y="1280"/>
                    <a:pt x="1070" y="1306"/>
                  </a:cubicBezTo>
                  <a:lnTo>
                    <a:pt x="1131" y="1375"/>
                  </a:lnTo>
                  <a:cubicBezTo>
                    <a:pt x="1255" y="1614"/>
                    <a:pt x="810" y="2028"/>
                    <a:pt x="1001" y="2244"/>
                  </a:cubicBezTo>
                  <a:cubicBezTo>
                    <a:pt x="1045" y="2294"/>
                    <a:pt x="1103" y="2312"/>
                    <a:pt x="1169" y="2312"/>
                  </a:cubicBezTo>
                  <a:cubicBezTo>
                    <a:pt x="1344" y="2312"/>
                    <a:pt x="1574" y="2187"/>
                    <a:pt x="1748" y="2187"/>
                  </a:cubicBezTo>
                  <a:cubicBezTo>
                    <a:pt x="1798" y="2187"/>
                    <a:pt x="1843" y="2197"/>
                    <a:pt x="1880" y="2223"/>
                  </a:cubicBezTo>
                  <a:lnTo>
                    <a:pt x="1928" y="2278"/>
                  </a:lnTo>
                  <a:cubicBezTo>
                    <a:pt x="1928" y="2278"/>
                    <a:pt x="2279" y="1514"/>
                    <a:pt x="2494" y="895"/>
                  </a:cubicBezTo>
                  <a:cubicBezTo>
                    <a:pt x="2091" y="693"/>
                    <a:pt x="1865" y="318"/>
                    <a:pt x="17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45"/>
            <p:cNvSpPr/>
            <p:nvPr/>
          </p:nvSpPr>
          <p:spPr>
            <a:xfrm>
              <a:off x="5306925" y="3657750"/>
              <a:ext cx="17700" cy="33500"/>
            </a:xfrm>
            <a:custGeom>
              <a:avLst/>
              <a:gdLst/>
              <a:ahLst/>
              <a:cxnLst/>
              <a:rect l="l" t="t" r="r" b="b"/>
              <a:pathLst>
                <a:path w="708" h="1340" extrusionOk="0">
                  <a:moveTo>
                    <a:pt x="219" y="0"/>
                  </a:moveTo>
                  <a:cubicBezTo>
                    <a:pt x="0" y="3"/>
                    <a:pt x="234" y="1339"/>
                    <a:pt x="320" y="1339"/>
                  </a:cubicBezTo>
                  <a:cubicBezTo>
                    <a:pt x="321" y="1339"/>
                    <a:pt x="321" y="1339"/>
                    <a:pt x="321" y="1339"/>
                  </a:cubicBezTo>
                  <a:cubicBezTo>
                    <a:pt x="406" y="1328"/>
                    <a:pt x="707" y="553"/>
                    <a:pt x="707" y="553"/>
                  </a:cubicBezTo>
                  <a:cubicBezTo>
                    <a:pt x="707" y="553"/>
                    <a:pt x="472" y="286"/>
                    <a:pt x="219" y="0"/>
                  </a:cubicBezTo>
                  <a:close/>
                </a:path>
              </a:pathLst>
            </a:custGeom>
            <a:solidFill>
              <a:srgbClr val="FFFFFF">
                <a:alpha val="31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8" name="08WCDHK0OJD5ALRZ">
            <a:hlinkClick r:id="" action="ppaction://media"/>
          </p:cNvPr>
          <p:cNvPicPr>
            <a:picLocks noChangeAspect="1"/>
          </p:cNvPicPr>
          <p:nvPr>
            <a:videoFile r:link="rId1"/>
            <p:extLst>
              <p:ext uri="{DAA4B4D4-6D71-4841-9C94-3DE7FCFB9230}">
                <p14:media xmlns:p14="http://schemas.microsoft.com/office/powerpoint/2010/main" r:embed="rId2">
                  <p14:trim st="7777" end="14461"/>
                </p14:media>
              </p:ext>
            </p:extLst>
          </p:nvPr>
        </p:nvPicPr>
        <p:blipFill rotWithShape="1">
          <a:blip r:embed="rId7"/>
          <a:srcRect l="15227" t="405" r="63069" b="-808"/>
          <a:stretch/>
        </p:blipFill>
        <p:spPr>
          <a:xfrm rot="291810">
            <a:off x="7303246" y="471058"/>
            <a:ext cx="1561735" cy="2732580"/>
          </a:xfrm>
          <a:prstGeom prst="rect">
            <a:avLst/>
          </a:prstGeom>
        </p:spPr>
      </p:pic>
      <p:pic>
        <p:nvPicPr>
          <p:cNvPr id="2" name="WhatsApp Audio 2021-02-22 at 3.07.20 PM (1) (1) (mp3cut.net) (1)">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5401187" y="9150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1000"/>
                                        <p:tgtEl>
                                          <p:spTgt spid="1372"/>
                                        </p:tgtEl>
                                        <p:attrNameLst>
                                          <p:attrName>ppt_x</p:attrName>
                                        </p:attrNameLst>
                                      </p:cBhvr>
                                      <p:tavLst>
                                        <p:tav tm="0">
                                          <p:val>
                                            <p:strVal val="#ppt_x"/>
                                          </p:val>
                                        </p:tav>
                                        <p:tav tm="100000">
                                          <p:val>
                                            <p:strVal val="#ppt_x+1"/>
                                          </p:val>
                                        </p:tav>
                                      </p:tavLst>
                                    </p:anim>
                                    <p:set>
                                      <p:cBhvr>
                                        <p:cTn id="7" dur="1" fill="hold">
                                          <p:stCondLst>
                                            <p:cond delay="1000"/>
                                          </p:stCondLst>
                                        </p:cTn>
                                        <p:tgtEl>
                                          <p:spTgt spid="1372"/>
                                        </p:tgtEl>
                                        <p:attrNameLst>
                                          <p:attrName>style.visibility</p:attrName>
                                        </p:attrNameLst>
                                      </p:cBhvr>
                                      <p:to>
                                        <p:strVal val="hidden"/>
                                      </p:to>
                                    </p:set>
                                  </p:childTnLst>
                                </p:cTn>
                              </p:par>
                            </p:childTnLst>
                          </p:cTn>
                        </p:par>
                        <p:par>
                          <p:cTn id="8" fill="hold">
                            <p:stCondLst>
                              <p:cond delay="1001"/>
                            </p:stCondLst>
                            <p:childTnLst>
                              <p:par>
                                <p:cTn id="9" presetID="1" presetClass="mediacall" presetSubtype="0" fill="hold" nodeType="afterEffect">
                                  <p:stCondLst>
                                    <p:cond delay="0"/>
                                  </p:stCondLst>
                                  <p:childTnLst>
                                    <p:cmd type="call" cmd="playFrom(0.0)">
                                      <p:cBhvr>
                                        <p:cTn id="10" dur="3096" fill="hold"/>
                                        <p:tgtEl>
                                          <p:spTgt spid="168"/>
                                        </p:tgtEl>
                                      </p:cBhvr>
                                    </p:cmd>
                                  </p:childTnLst>
                                </p:cTn>
                              </p:par>
                            </p:childTnLst>
                          </p:cTn>
                        </p:par>
                        <p:par>
                          <p:cTn id="11" fill="hold">
                            <p:stCondLst>
                              <p:cond delay="4097"/>
                            </p:stCondLst>
                            <p:childTnLst>
                              <p:par>
                                <p:cTn id="12" presetID="1" presetClass="mediacall" presetSubtype="0" fill="hold" nodeType="afterEffect">
                                  <p:stCondLst>
                                    <p:cond delay="0"/>
                                  </p:stCondLst>
                                  <p:childTnLst>
                                    <p:cmd type="call" cmd="playFrom(0.0)">
                                      <p:cBhvr>
                                        <p:cTn id="13" dur="5493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4" restart="whenNotActive" fill="hold" evtFilter="cancelBubble" nodeType="interactiveSeq">
                <p:stCondLst>
                  <p:cond evt="onClick" delay="0">
                    <p:tgtEl>
                      <p:spTgt spid="168"/>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168"/>
                                        </p:tgtEl>
                                      </p:cBhvr>
                                    </p:cmd>
                                  </p:childTnLst>
                                </p:cTn>
                              </p:par>
                            </p:childTnLst>
                          </p:cTn>
                        </p:par>
                      </p:childTnLst>
                    </p:cTn>
                  </p:par>
                </p:childTnLst>
              </p:cTn>
              <p:nextCondLst>
                <p:cond evt="onClick" delay="0">
                  <p:tgtEl>
                    <p:spTgt spid="168"/>
                  </p:tgtEl>
                </p:cond>
              </p:nextCondLst>
            </p:seq>
            <p:video>
              <p:cMediaNode vol="80000" mute="1">
                <p:cTn id="19" repeatCount="indefinite" fill="hold" display="0">
                  <p:stCondLst>
                    <p:cond delay="indefinite"/>
                  </p:stCondLst>
                </p:cTn>
                <p:tgtEl>
                  <p:spTgt spid="168"/>
                </p:tgtEl>
              </p:cMediaNode>
            </p:video>
            <p:audio>
              <p:cMediaNode vol="80000" showWhenStopped="0">
                <p:cTn id="20" repeatCount="indefinite"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Tricky Questions Card Game! by Slidesgo">
  <a:themeElements>
    <a:clrScheme name="Simple Light">
      <a:dk1>
        <a:srgbClr val="FFB83F"/>
      </a:dk1>
      <a:lt1>
        <a:srgbClr val="FFE4B6"/>
      </a:lt1>
      <a:dk2>
        <a:srgbClr val="F27E59"/>
      </a:dk2>
      <a:lt2>
        <a:srgbClr val="666D8D"/>
      </a:lt2>
      <a:accent1>
        <a:srgbClr val="FFB83F"/>
      </a:accent1>
      <a:accent2>
        <a:srgbClr val="FFE4B6"/>
      </a:accent2>
      <a:accent3>
        <a:srgbClr val="666D8D"/>
      </a:accent3>
      <a:accent4>
        <a:srgbClr val="FDD08E"/>
      </a:accent4>
      <a:accent5>
        <a:srgbClr val="F27E59"/>
      </a:accent5>
      <a:accent6>
        <a:srgbClr val="FFB83F"/>
      </a:accent6>
      <a:hlink>
        <a:srgbClr val="F27E5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1020</Words>
  <Application>Microsoft Office PowerPoint</Application>
  <PresentationFormat>Presentación en pantalla (16:9)</PresentationFormat>
  <Paragraphs>37</Paragraphs>
  <Slides>12</Slides>
  <Notes>12</Notes>
  <HiddenSlides>0</HiddenSlides>
  <MMClips>22</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12</vt:i4>
      </vt:variant>
    </vt:vector>
  </HeadingPairs>
  <TitlesOfParts>
    <vt:vector size="19" baseType="lpstr">
      <vt:lpstr>Lato</vt:lpstr>
      <vt:lpstr>Roboto</vt:lpstr>
      <vt:lpstr>Abril Fatface</vt:lpstr>
      <vt:lpstr>Arial</vt:lpstr>
      <vt:lpstr>Fredoka One</vt:lpstr>
      <vt:lpstr>Roboto Condensed Light</vt:lpstr>
      <vt:lpstr>Tricky Questions Card Game! by Slidesgo</vt:lpstr>
      <vt:lpstr>DESARROLLO HUMANO II</vt:lpstr>
      <vt:lpstr>DESARROLLO HUMANO II</vt:lpstr>
      <vt:lpstr>DESARROLLO HUMANO II</vt:lpstr>
      <vt:lpstr>DESARROLLO HUMANO II</vt:lpstr>
      <vt:lpstr>PANORAMA EN COLOMBIA</vt:lpstr>
      <vt:lpstr>DESARROLLO HUMANO II</vt:lpstr>
      <vt:lpstr>SOLUCION</vt:lpstr>
      <vt:lpstr>Elisa Dulce  Ruiz</vt:lpstr>
      <vt:lpstr>PUBLICACIONES </vt:lpstr>
      <vt:lpstr>DESARROLLO HUMANO II</vt:lpstr>
      <vt:lpstr>CIENCIA DEL ENVEJECIMIENTO</vt:lpstr>
      <vt:lpstr>GRACIAS POR SU ATENCION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DESARROLLO HUMANO II</dc:title>
  <dc:creator>AUTOR</dc:creator>
  <cp:lastModifiedBy>William</cp:lastModifiedBy>
  <cp:revision>15</cp:revision>
  <dcterms:modified xsi:type="dcterms:W3CDTF">2021-12-09T23:12:41Z</dcterms:modified>
</cp:coreProperties>
</file>