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5143500" type="screen16x9"/>
  <p:notesSz cx="6858000" cy="9144000"/>
  <p:embeddedFontLst>
    <p:embeddedFont>
      <p:font typeface="Georgia" panose="02040502050405020303" pitchFamily="18" charset="0"/>
      <p:regular r:id="rId46"/>
      <p:bold r:id="rId47"/>
      <p:italic r:id="rId48"/>
      <p:boldItalic r:id="rId49"/>
    </p:embeddedFont>
    <p:embeddedFont>
      <p:font typeface="Karla" pitchFamily="2" charset="0"/>
      <p:regular r:id="rId50"/>
      <p:bold r:id="rId51"/>
      <p:italic r:id="rId52"/>
      <p:boldItalic r:id="rId53"/>
    </p:embeddedFont>
    <p:embeddedFont>
      <p:font typeface="Karla SemiBold" panose="020B0604020202020204" charset="0"/>
      <p:regular r:id="rId54"/>
      <p:bold r:id="rId55"/>
      <p:italic r:id="rId56"/>
      <p:boldItalic r:id="rId57"/>
    </p:embeddedFont>
    <p:embeddedFont>
      <p:font typeface="Montserrat" panose="00000500000000000000" pitchFamily="2" charset="0"/>
      <p:regular r:id="rId58"/>
      <p:bold r:id="rId59"/>
      <p:italic r:id="rId60"/>
      <p:boldItalic r:id="rId61"/>
    </p:embeddedFont>
    <p:embeddedFont>
      <p:font typeface="Montserrat SemiBold" panose="00000700000000000000" pitchFamily="2"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5D48AB7-1F54-4912-8F88-EFC5F9FF3CA1}">
  <a:tblStyle styleId="{95D48AB7-1F54-4912-8F88-EFC5F9FF3CA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36" d="100"/>
          <a:sy n="136" d="100"/>
        </p:scale>
        <p:origin x="930"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font" Target="fonts/font2.fntdata"/><Relationship Id="rId63" Type="http://schemas.openxmlformats.org/officeDocument/2006/relationships/font" Target="fonts/font18.fntdata"/><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font" Target="fonts/font13.fntdata"/><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font" Target="fonts/font1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font" Target="fonts/font11.fntdata"/><Relationship Id="rId64" Type="http://schemas.openxmlformats.org/officeDocument/2006/relationships/font" Target="fonts/font19.fntdata"/><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openxmlformats.org/officeDocument/2006/relationships/font" Target="fonts/font14.fntdata"/><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9.fntdata"/><Relationship Id="rId62"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openxmlformats.org/officeDocument/2006/relationships/font" Target="fonts/font15.fntdata"/><Relationship Id="rId65" Type="http://schemas.openxmlformats.org/officeDocument/2006/relationships/font" Target="fonts/font20.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5.fntdata"/><Relationship Id="rId55"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131d68b759a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9" name="Google Shape;389;g131d68b759a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0"/>
        <p:cNvGrpSpPr/>
        <p:nvPr/>
      </p:nvGrpSpPr>
      <p:grpSpPr>
        <a:xfrm>
          <a:off x="0" y="0"/>
          <a:ext cx="0" cy="0"/>
          <a:chOff x="0" y="0"/>
          <a:chExt cx="0" cy="0"/>
        </a:xfrm>
      </p:grpSpPr>
      <p:sp>
        <p:nvSpPr>
          <p:cNvPr id="761" name="Google Shape;761;g314d54a16b4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2" name="Google Shape;762;g314d54a16b4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g314d54a16b4_0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7" name="Google Shape;777;g314d54a16b4_0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2"/>
        <p:cNvGrpSpPr/>
        <p:nvPr/>
      </p:nvGrpSpPr>
      <p:grpSpPr>
        <a:xfrm>
          <a:off x="0" y="0"/>
          <a:ext cx="0" cy="0"/>
          <a:chOff x="0" y="0"/>
          <a:chExt cx="0" cy="0"/>
        </a:xfrm>
      </p:grpSpPr>
      <p:sp>
        <p:nvSpPr>
          <p:cNvPr id="793" name="Google Shape;793;g314d54a16b4_0_3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4" name="Google Shape;794;g314d54a16b4_0_3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9"/>
        <p:cNvGrpSpPr/>
        <p:nvPr/>
      </p:nvGrpSpPr>
      <p:grpSpPr>
        <a:xfrm>
          <a:off x="0" y="0"/>
          <a:ext cx="0" cy="0"/>
          <a:chOff x="0" y="0"/>
          <a:chExt cx="0" cy="0"/>
        </a:xfrm>
      </p:grpSpPr>
      <p:sp>
        <p:nvSpPr>
          <p:cNvPr id="810" name="Google Shape;810;g1cedc56628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1" name="Google Shape;811;g1cedc56628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g143df0acb8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2" name="Google Shape;842;g143df0acb8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CO" dirty="0"/>
              <a:t>La siguiente portada aplica para la Universidad Simón Bolívar, según los </a:t>
            </a:r>
            <a:r>
              <a:rPr lang="es-CO"/>
              <a:t>requerimientos institucionales.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7"/>
        <p:cNvGrpSpPr/>
        <p:nvPr/>
      </p:nvGrpSpPr>
      <p:grpSpPr>
        <a:xfrm>
          <a:off x="0" y="0"/>
          <a:ext cx="0" cy="0"/>
          <a:chOff x="0" y="0"/>
          <a:chExt cx="0" cy="0"/>
        </a:xfrm>
      </p:grpSpPr>
      <p:sp>
        <p:nvSpPr>
          <p:cNvPr id="848" name="Google Shape;848;g13e1fc50fc5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9" name="Google Shape;849;g13e1fc50fc5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g31513ff6c97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4" name="Google Shape;944;g31513ff6c97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0"/>
        <p:cNvGrpSpPr/>
        <p:nvPr/>
      </p:nvGrpSpPr>
      <p:grpSpPr>
        <a:xfrm>
          <a:off x="0" y="0"/>
          <a:ext cx="0" cy="0"/>
          <a:chOff x="0" y="0"/>
          <a:chExt cx="0" cy="0"/>
        </a:xfrm>
      </p:grpSpPr>
      <p:sp>
        <p:nvSpPr>
          <p:cNvPr id="951" name="Google Shape;951;g31513ff6c97_0_4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2" name="Google Shape;952;g31513ff6c97_0_4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g131ff7c0f5b_0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1" name="Google Shape;961;g131ff7c0f5b_0_2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7"/>
        <p:cNvGrpSpPr/>
        <p:nvPr/>
      </p:nvGrpSpPr>
      <p:grpSpPr>
        <a:xfrm>
          <a:off x="0" y="0"/>
          <a:ext cx="0" cy="0"/>
          <a:chOff x="0" y="0"/>
          <a:chExt cx="0" cy="0"/>
        </a:xfrm>
      </p:grpSpPr>
      <p:sp>
        <p:nvSpPr>
          <p:cNvPr id="968" name="Google Shape;968;g11d0e38a952_0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9" name="Google Shape;969;g11d0e38a952_0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131d68b759a_0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131d68b759a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31513ff6c97_0_6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5" name="Google Shape;1005;g31513ff6c97_0_6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3"/>
        <p:cNvGrpSpPr/>
        <p:nvPr/>
      </p:nvGrpSpPr>
      <p:grpSpPr>
        <a:xfrm>
          <a:off x="0" y="0"/>
          <a:ext cx="0" cy="0"/>
          <a:chOff x="0" y="0"/>
          <a:chExt cx="0" cy="0"/>
        </a:xfrm>
      </p:grpSpPr>
      <p:sp>
        <p:nvSpPr>
          <p:cNvPr id="1014" name="Google Shape;1014;g31513ff6c97_0_7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5" name="Google Shape;1015;g31513ff6c97_0_7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9"/>
        <p:cNvGrpSpPr/>
        <p:nvPr/>
      </p:nvGrpSpPr>
      <p:grpSpPr>
        <a:xfrm>
          <a:off x="0" y="0"/>
          <a:ext cx="0" cy="0"/>
          <a:chOff x="0" y="0"/>
          <a:chExt cx="0" cy="0"/>
        </a:xfrm>
      </p:grpSpPr>
      <p:sp>
        <p:nvSpPr>
          <p:cNvPr id="1030" name="Google Shape;1030;g2a6aad7c840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1" name="Google Shape;1031;g2a6aad7c840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9"/>
        <p:cNvGrpSpPr/>
        <p:nvPr/>
      </p:nvGrpSpPr>
      <p:grpSpPr>
        <a:xfrm>
          <a:off x="0" y="0"/>
          <a:ext cx="0" cy="0"/>
          <a:chOff x="0" y="0"/>
          <a:chExt cx="0" cy="0"/>
        </a:xfrm>
      </p:grpSpPr>
      <p:sp>
        <p:nvSpPr>
          <p:cNvPr id="1040" name="Google Shape;1040;g31513ff6c97_0_7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1" name="Google Shape;1041;g31513ff6c97_0_7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7"/>
        <p:cNvGrpSpPr/>
        <p:nvPr/>
      </p:nvGrpSpPr>
      <p:grpSpPr>
        <a:xfrm>
          <a:off x="0" y="0"/>
          <a:ext cx="0" cy="0"/>
          <a:chOff x="0" y="0"/>
          <a:chExt cx="0" cy="0"/>
        </a:xfrm>
      </p:grpSpPr>
      <p:sp>
        <p:nvSpPr>
          <p:cNvPr id="1048" name="Google Shape;1048;g31513ff6c97_0_7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9" name="Google Shape;1049;g31513ff6c97_0_7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6"/>
        <p:cNvGrpSpPr/>
        <p:nvPr/>
      </p:nvGrpSpPr>
      <p:grpSpPr>
        <a:xfrm>
          <a:off x="0" y="0"/>
          <a:ext cx="0" cy="0"/>
          <a:chOff x="0" y="0"/>
          <a:chExt cx="0" cy="0"/>
        </a:xfrm>
      </p:grpSpPr>
      <p:sp>
        <p:nvSpPr>
          <p:cNvPr id="1057" name="Google Shape;1057;g31513ff6c97_0_7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8" name="Google Shape;1058;g31513ff6c97_0_7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5"/>
        <p:cNvGrpSpPr/>
        <p:nvPr/>
      </p:nvGrpSpPr>
      <p:grpSpPr>
        <a:xfrm>
          <a:off x="0" y="0"/>
          <a:ext cx="0" cy="0"/>
          <a:chOff x="0" y="0"/>
          <a:chExt cx="0" cy="0"/>
        </a:xfrm>
      </p:grpSpPr>
      <p:sp>
        <p:nvSpPr>
          <p:cNvPr id="1066" name="Google Shape;1066;g31513ff6c97_0_7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7" name="Google Shape;1067;g31513ff6c97_0_7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3"/>
        <p:cNvGrpSpPr/>
        <p:nvPr/>
      </p:nvGrpSpPr>
      <p:grpSpPr>
        <a:xfrm>
          <a:off x="0" y="0"/>
          <a:ext cx="0" cy="0"/>
          <a:chOff x="0" y="0"/>
          <a:chExt cx="0" cy="0"/>
        </a:xfrm>
      </p:grpSpPr>
      <p:sp>
        <p:nvSpPr>
          <p:cNvPr id="1074" name="Google Shape;1074;g31513ff6c97_0_7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5" name="Google Shape;1075;g31513ff6c97_0_7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6"/>
        <p:cNvGrpSpPr/>
        <p:nvPr/>
      </p:nvGrpSpPr>
      <p:grpSpPr>
        <a:xfrm>
          <a:off x="0" y="0"/>
          <a:ext cx="0" cy="0"/>
          <a:chOff x="0" y="0"/>
          <a:chExt cx="0" cy="0"/>
        </a:xfrm>
      </p:grpSpPr>
      <p:sp>
        <p:nvSpPr>
          <p:cNvPr id="1087" name="Google Shape;1087;g13b38366dc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8" name="Google Shape;1088;g13b38366dc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5"/>
        <p:cNvGrpSpPr/>
        <p:nvPr/>
      </p:nvGrpSpPr>
      <p:grpSpPr>
        <a:xfrm>
          <a:off x="0" y="0"/>
          <a:ext cx="0" cy="0"/>
          <a:chOff x="0" y="0"/>
          <a:chExt cx="0" cy="0"/>
        </a:xfrm>
      </p:grpSpPr>
      <p:sp>
        <p:nvSpPr>
          <p:cNvPr id="1096" name="Google Shape;1096;g31513ff6c97_0_8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7" name="Google Shape;1097;g31513ff6c97_0_8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2a55fbaa9e5_0_11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2a55fbaa9e5_0_1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4"/>
        <p:cNvGrpSpPr/>
        <p:nvPr/>
      </p:nvGrpSpPr>
      <p:grpSpPr>
        <a:xfrm>
          <a:off x="0" y="0"/>
          <a:ext cx="0" cy="0"/>
          <a:chOff x="0" y="0"/>
          <a:chExt cx="0" cy="0"/>
        </a:xfrm>
      </p:grpSpPr>
      <p:sp>
        <p:nvSpPr>
          <p:cNvPr id="1105" name="Google Shape;1105;g31513ff6c97_0_8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6" name="Google Shape;1106;g31513ff6c97_0_8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3"/>
        <p:cNvGrpSpPr/>
        <p:nvPr/>
      </p:nvGrpSpPr>
      <p:grpSpPr>
        <a:xfrm>
          <a:off x="0" y="0"/>
          <a:ext cx="0" cy="0"/>
          <a:chOff x="0" y="0"/>
          <a:chExt cx="0" cy="0"/>
        </a:xfrm>
      </p:grpSpPr>
      <p:sp>
        <p:nvSpPr>
          <p:cNvPr id="1114" name="Google Shape;1114;g31513ff6c97_0_7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5" name="Google Shape;1115;g31513ff6c97_0_7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2"/>
        <p:cNvGrpSpPr/>
        <p:nvPr/>
      </p:nvGrpSpPr>
      <p:grpSpPr>
        <a:xfrm>
          <a:off x="0" y="0"/>
          <a:ext cx="0" cy="0"/>
          <a:chOff x="0" y="0"/>
          <a:chExt cx="0" cy="0"/>
        </a:xfrm>
      </p:grpSpPr>
      <p:sp>
        <p:nvSpPr>
          <p:cNvPr id="1123" name="Google Shape;1123;g3166ec295a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4" name="Google Shape;1124;g3166ec295a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1"/>
        <p:cNvGrpSpPr/>
        <p:nvPr/>
      </p:nvGrpSpPr>
      <p:grpSpPr>
        <a:xfrm>
          <a:off x="0" y="0"/>
          <a:ext cx="0" cy="0"/>
          <a:chOff x="0" y="0"/>
          <a:chExt cx="0" cy="0"/>
        </a:xfrm>
      </p:grpSpPr>
      <p:sp>
        <p:nvSpPr>
          <p:cNvPr id="1132" name="Google Shape;1132;g3166ec295a0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3" name="Google Shape;1133;g3166ec295a0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1"/>
        <p:cNvGrpSpPr/>
        <p:nvPr/>
      </p:nvGrpSpPr>
      <p:grpSpPr>
        <a:xfrm>
          <a:off x="0" y="0"/>
          <a:ext cx="0" cy="0"/>
          <a:chOff x="0" y="0"/>
          <a:chExt cx="0" cy="0"/>
        </a:xfrm>
      </p:grpSpPr>
      <p:sp>
        <p:nvSpPr>
          <p:cNvPr id="1142" name="Google Shape;1142;g31513ff6c97_0_8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3" name="Google Shape;1143;g31513ff6c97_0_8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8"/>
        <p:cNvGrpSpPr/>
        <p:nvPr/>
      </p:nvGrpSpPr>
      <p:grpSpPr>
        <a:xfrm>
          <a:off x="0" y="0"/>
          <a:ext cx="0" cy="0"/>
          <a:chOff x="0" y="0"/>
          <a:chExt cx="0" cy="0"/>
        </a:xfrm>
      </p:grpSpPr>
      <p:sp>
        <p:nvSpPr>
          <p:cNvPr id="1149" name="Google Shape;1149;g31513ff6c97_0_8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0" name="Google Shape;1150;g31513ff6c97_0_8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5"/>
        <p:cNvGrpSpPr/>
        <p:nvPr/>
      </p:nvGrpSpPr>
      <p:grpSpPr>
        <a:xfrm>
          <a:off x="0" y="0"/>
          <a:ext cx="0" cy="0"/>
          <a:chOff x="0" y="0"/>
          <a:chExt cx="0" cy="0"/>
        </a:xfrm>
      </p:grpSpPr>
      <p:sp>
        <p:nvSpPr>
          <p:cNvPr id="1156" name="Google Shape;1156;g31618a11444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7" name="Google Shape;1157;g31618a11444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5"/>
        <p:cNvGrpSpPr/>
        <p:nvPr/>
      </p:nvGrpSpPr>
      <p:grpSpPr>
        <a:xfrm>
          <a:off x="0" y="0"/>
          <a:ext cx="0" cy="0"/>
          <a:chOff x="0" y="0"/>
          <a:chExt cx="0" cy="0"/>
        </a:xfrm>
      </p:grpSpPr>
      <p:sp>
        <p:nvSpPr>
          <p:cNvPr id="1176" name="Google Shape;1176;g31618a11444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7" name="Google Shape;1177;g31618a11444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5"/>
        <p:cNvGrpSpPr/>
        <p:nvPr/>
      </p:nvGrpSpPr>
      <p:grpSpPr>
        <a:xfrm>
          <a:off x="0" y="0"/>
          <a:ext cx="0" cy="0"/>
          <a:chOff x="0" y="0"/>
          <a:chExt cx="0" cy="0"/>
        </a:xfrm>
      </p:grpSpPr>
      <p:sp>
        <p:nvSpPr>
          <p:cNvPr id="1186" name="Google Shape;1186;g31618a11444_0_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7" name="Google Shape;1187;g31618a11444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5"/>
        <p:cNvGrpSpPr/>
        <p:nvPr/>
      </p:nvGrpSpPr>
      <p:grpSpPr>
        <a:xfrm>
          <a:off x="0" y="0"/>
          <a:ext cx="0" cy="0"/>
          <a:chOff x="0" y="0"/>
          <a:chExt cx="0" cy="0"/>
        </a:xfrm>
      </p:grpSpPr>
      <p:sp>
        <p:nvSpPr>
          <p:cNvPr id="1206" name="Google Shape;1206;g31618a11444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7" name="Google Shape;1207;g31618a11444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3149a220b68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 name="Google Shape;498;g3149a220b68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4"/>
        <p:cNvGrpSpPr/>
        <p:nvPr/>
      </p:nvGrpSpPr>
      <p:grpSpPr>
        <a:xfrm>
          <a:off x="0" y="0"/>
          <a:ext cx="0" cy="0"/>
          <a:chOff x="0" y="0"/>
          <a:chExt cx="0" cy="0"/>
        </a:xfrm>
      </p:grpSpPr>
      <p:sp>
        <p:nvSpPr>
          <p:cNvPr id="1215" name="Google Shape;1215;g31618a11444_0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6" name="Google Shape;1216;g31618a11444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4"/>
        <p:cNvGrpSpPr/>
        <p:nvPr/>
      </p:nvGrpSpPr>
      <p:grpSpPr>
        <a:xfrm>
          <a:off x="0" y="0"/>
          <a:ext cx="0" cy="0"/>
          <a:chOff x="0" y="0"/>
          <a:chExt cx="0" cy="0"/>
        </a:xfrm>
      </p:grpSpPr>
      <p:sp>
        <p:nvSpPr>
          <p:cNvPr id="1235" name="Google Shape;1235;g31618a11444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6" name="Google Shape;1236;g31618a11444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2"/>
        <p:cNvGrpSpPr/>
        <p:nvPr/>
      </p:nvGrpSpPr>
      <p:grpSpPr>
        <a:xfrm>
          <a:off x="0" y="0"/>
          <a:ext cx="0" cy="0"/>
          <a:chOff x="0" y="0"/>
          <a:chExt cx="0" cy="0"/>
        </a:xfrm>
      </p:grpSpPr>
      <p:sp>
        <p:nvSpPr>
          <p:cNvPr id="1243" name="Google Shape;1243;g31618a11444_0_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4" name="Google Shape;1244;g31618a11444_0_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0"/>
        <p:cNvGrpSpPr/>
        <p:nvPr/>
      </p:nvGrpSpPr>
      <p:grpSpPr>
        <a:xfrm>
          <a:off x="0" y="0"/>
          <a:ext cx="0" cy="0"/>
          <a:chOff x="0" y="0"/>
          <a:chExt cx="0" cy="0"/>
        </a:xfrm>
      </p:grpSpPr>
      <p:sp>
        <p:nvSpPr>
          <p:cNvPr id="1251" name="Google Shape;1251;g3173b63f74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2" name="Google Shape;1252;g3173b63f74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3149a220b68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8" name="Google Shape;508;g3149a220b68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132b9ccab91_0_22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132b9ccab91_0_22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g1336d459b97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6" name="Google Shape;626;g1336d459b97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g314c40589f8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1" name="Google Shape;641;g314c40589f8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5"/>
        <p:cNvGrpSpPr/>
        <p:nvPr/>
      </p:nvGrpSpPr>
      <p:grpSpPr>
        <a:xfrm>
          <a:off x="0" y="0"/>
          <a:ext cx="0" cy="0"/>
          <a:chOff x="0" y="0"/>
          <a:chExt cx="0" cy="0"/>
        </a:xfrm>
      </p:grpSpPr>
      <p:sp>
        <p:nvSpPr>
          <p:cNvPr id="746" name="Google Shape;746;g314d54a16b4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7" name="Google Shape;747;g314d54a16b4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hyperlink" Target="https://flaticon.com/"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s://freepik.com/" TargetMode="Externa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713225" y="1348050"/>
            <a:ext cx="4755300" cy="1831800"/>
          </a:xfrm>
          <a:prstGeom prst="rect">
            <a:avLst/>
          </a:prstGeom>
        </p:spPr>
        <p:txBody>
          <a:bodyPr spcFirstLastPara="1" wrap="square" lIns="91425" tIns="91425" rIns="91425" bIns="91425" anchor="t" anchorCtr="0">
            <a:noAutofit/>
          </a:bodyPr>
          <a:lstStyle>
            <a:lvl1pPr lvl="0" algn="l">
              <a:spcBef>
                <a:spcPts val="0"/>
              </a:spcBef>
              <a:spcAft>
                <a:spcPts val="0"/>
              </a:spcAft>
              <a:buSzPts val="4700"/>
              <a:buNone/>
              <a:defRPr sz="4700"/>
            </a:lvl1pPr>
            <a:lvl2pPr lvl="1" algn="l">
              <a:spcBef>
                <a:spcPts val="0"/>
              </a:spcBef>
              <a:spcAft>
                <a:spcPts val="0"/>
              </a:spcAft>
              <a:buSzPts val="4700"/>
              <a:buNone/>
              <a:defRPr sz="4700"/>
            </a:lvl2pPr>
            <a:lvl3pPr lvl="2" algn="l">
              <a:spcBef>
                <a:spcPts val="0"/>
              </a:spcBef>
              <a:spcAft>
                <a:spcPts val="0"/>
              </a:spcAft>
              <a:buSzPts val="4700"/>
              <a:buNone/>
              <a:defRPr sz="4700"/>
            </a:lvl3pPr>
            <a:lvl4pPr lvl="3" algn="l">
              <a:spcBef>
                <a:spcPts val="0"/>
              </a:spcBef>
              <a:spcAft>
                <a:spcPts val="0"/>
              </a:spcAft>
              <a:buSzPts val="4700"/>
              <a:buNone/>
              <a:defRPr sz="4700"/>
            </a:lvl4pPr>
            <a:lvl5pPr lvl="4" algn="l">
              <a:spcBef>
                <a:spcPts val="0"/>
              </a:spcBef>
              <a:spcAft>
                <a:spcPts val="0"/>
              </a:spcAft>
              <a:buSzPts val="4700"/>
              <a:buNone/>
              <a:defRPr sz="4700"/>
            </a:lvl5pPr>
            <a:lvl6pPr lvl="5" algn="l">
              <a:spcBef>
                <a:spcPts val="0"/>
              </a:spcBef>
              <a:spcAft>
                <a:spcPts val="0"/>
              </a:spcAft>
              <a:buSzPts val="4700"/>
              <a:buNone/>
              <a:defRPr sz="4700"/>
            </a:lvl6pPr>
            <a:lvl7pPr lvl="6" algn="l">
              <a:spcBef>
                <a:spcPts val="0"/>
              </a:spcBef>
              <a:spcAft>
                <a:spcPts val="0"/>
              </a:spcAft>
              <a:buSzPts val="4700"/>
              <a:buNone/>
              <a:defRPr sz="4700"/>
            </a:lvl7pPr>
            <a:lvl8pPr lvl="7" algn="l">
              <a:spcBef>
                <a:spcPts val="0"/>
              </a:spcBef>
              <a:spcAft>
                <a:spcPts val="0"/>
              </a:spcAft>
              <a:buSzPts val="4700"/>
              <a:buNone/>
              <a:defRPr sz="4700"/>
            </a:lvl8pPr>
            <a:lvl9pPr lvl="8" algn="l">
              <a:spcBef>
                <a:spcPts val="0"/>
              </a:spcBef>
              <a:spcAft>
                <a:spcPts val="0"/>
              </a:spcAft>
              <a:buSzPts val="4700"/>
              <a:buNone/>
              <a:defRPr sz="4700"/>
            </a:lvl9pPr>
          </a:lstStyle>
          <a:p>
            <a:endParaRPr/>
          </a:p>
        </p:txBody>
      </p:sp>
      <p:sp>
        <p:nvSpPr>
          <p:cNvPr id="11" name="Google Shape;11;p2"/>
          <p:cNvSpPr txBox="1">
            <a:spLocks noGrp="1"/>
          </p:cNvSpPr>
          <p:nvPr>
            <p:ph type="subTitle" idx="1"/>
          </p:nvPr>
        </p:nvSpPr>
        <p:spPr>
          <a:xfrm>
            <a:off x="713225" y="3314125"/>
            <a:ext cx="4755300" cy="4155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850"/>
              <a:buNone/>
              <a:defRPr sz="1500"/>
            </a:lvl1pPr>
            <a:lvl2pPr lvl="1">
              <a:lnSpc>
                <a:spcPct val="115000"/>
              </a:lnSpc>
              <a:spcBef>
                <a:spcPts val="0"/>
              </a:spcBef>
              <a:spcAft>
                <a:spcPts val="0"/>
              </a:spcAft>
              <a:buSzPts val="1850"/>
              <a:buNone/>
              <a:defRPr sz="1850"/>
            </a:lvl2pPr>
            <a:lvl3pPr lvl="2">
              <a:lnSpc>
                <a:spcPct val="115000"/>
              </a:lnSpc>
              <a:spcBef>
                <a:spcPts val="0"/>
              </a:spcBef>
              <a:spcAft>
                <a:spcPts val="0"/>
              </a:spcAft>
              <a:buSzPts val="1850"/>
              <a:buNone/>
              <a:defRPr sz="1850"/>
            </a:lvl3pPr>
            <a:lvl4pPr lvl="3">
              <a:lnSpc>
                <a:spcPct val="115000"/>
              </a:lnSpc>
              <a:spcBef>
                <a:spcPts val="0"/>
              </a:spcBef>
              <a:spcAft>
                <a:spcPts val="0"/>
              </a:spcAft>
              <a:buSzPts val="1850"/>
              <a:buNone/>
              <a:defRPr sz="1850"/>
            </a:lvl4pPr>
            <a:lvl5pPr lvl="4">
              <a:lnSpc>
                <a:spcPct val="115000"/>
              </a:lnSpc>
              <a:spcBef>
                <a:spcPts val="0"/>
              </a:spcBef>
              <a:spcAft>
                <a:spcPts val="0"/>
              </a:spcAft>
              <a:buSzPts val="1850"/>
              <a:buNone/>
              <a:defRPr sz="1850"/>
            </a:lvl5pPr>
            <a:lvl6pPr lvl="5">
              <a:lnSpc>
                <a:spcPct val="115000"/>
              </a:lnSpc>
              <a:spcBef>
                <a:spcPts val="0"/>
              </a:spcBef>
              <a:spcAft>
                <a:spcPts val="0"/>
              </a:spcAft>
              <a:buSzPts val="1850"/>
              <a:buNone/>
              <a:defRPr sz="1850"/>
            </a:lvl6pPr>
            <a:lvl7pPr lvl="6">
              <a:lnSpc>
                <a:spcPct val="115000"/>
              </a:lnSpc>
              <a:spcBef>
                <a:spcPts val="0"/>
              </a:spcBef>
              <a:spcAft>
                <a:spcPts val="0"/>
              </a:spcAft>
              <a:buSzPts val="1850"/>
              <a:buNone/>
              <a:defRPr sz="1850"/>
            </a:lvl7pPr>
            <a:lvl8pPr lvl="7">
              <a:lnSpc>
                <a:spcPct val="115000"/>
              </a:lnSpc>
              <a:spcBef>
                <a:spcPts val="0"/>
              </a:spcBef>
              <a:spcAft>
                <a:spcPts val="0"/>
              </a:spcAft>
              <a:buSzPts val="1850"/>
              <a:buNone/>
              <a:defRPr sz="1850"/>
            </a:lvl8pPr>
            <a:lvl9pPr lvl="8">
              <a:lnSpc>
                <a:spcPct val="115000"/>
              </a:lnSpc>
              <a:spcBef>
                <a:spcPts val="0"/>
              </a:spcBef>
              <a:spcAft>
                <a:spcPts val="0"/>
              </a:spcAft>
              <a:buSzPts val="1850"/>
              <a:buNone/>
              <a:defRPr sz="1850"/>
            </a:lvl9pPr>
          </a:lstStyle>
          <a:p>
            <a:endParaRPr/>
          </a:p>
        </p:txBody>
      </p:sp>
      <p:sp>
        <p:nvSpPr>
          <p:cNvPr id="12" name="Google Shape;12;p2"/>
          <p:cNvSpPr/>
          <p:nvPr/>
        </p:nvSpPr>
        <p:spPr>
          <a:xfrm rot="10800000">
            <a:off x="-1005834" y="-1652041"/>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 name="Google Shape;13;p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5"/>
        <p:cNvGrpSpPr/>
        <p:nvPr/>
      </p:nvGrpSpPr>
      <p:grpSpPr>
        <a:xfrm>
          <a:off x="0" y="0"/>
          <a:ext cx="0" cy="0"/>
          <a:chOff x="0" y="0"/>
          <a:chExt cx="0" cy="0"/>
        </a:xfrm>
      </p:grpSpPr>
      <p:sp>
        <p:nvSpPr>
          <p:cNvPr id="106" name="Google Shape;106;p11"/>
          <p:cNvSpPr txBox="1">
            <a:spLocks noGrp="1"/>
          </p:cNvSpPr>
          <p:nvPr>
            <p:ph type="title" hasCustomPrompt="1"/>
          </p:nvPr>
        </p:nvSpPr>
        <p:spPr>
          <a:xfrm>
            <a:off x="1604400" y="1657825"/>
            <a:ext cx="5935200" cy="1169700"/>
          </a:xfrm>
          <a:prstGeom prst="rect">
            <a:avLst/>
          </a:prstGeom>
        </p:spPr>
        <p:txBody>
          <a:bodyPr spcFirstLastPara="1" wrap="square" lIns="91425" tIns="91425" rIns="91425" bIns="91425" anchor="ctr" anchorCtr="0">
            <a:noAutofit/>
          </a:bodyPr>
          <a:lstStyle>
            <a:lvl1pPr lvl="0" algn="ctr">
              <a:spcBef>
                <a:spcPts val="0"/>
              </a:spcBef>
              <a:spcAft>
                <a:spcPts val="0"/>
              </a:spcAft>
              <a:buSzPts val="13000"/>
              <a:buNone/>
              <a:defRPr sz="6400"/>
            </a:lvl1pPr>
            <a:lvl2pPr lvl="1" algn="ctr">
              <a:spcBef>
                <a:spcPts val="0"/>
              </a:spcBef>
              <a:spcAft>
                <a:spcPts val="0"/>
              </a:spcAft>
              <a:buSzPts val="13000"/>
              <a:buNone/>
              <a:defRPr sz="13000"/>
            </a:lvl2pPr>
            <a:lvl3pPr lvl="2" algn="ctr">
              <a:spcBef>
                <a:spcPts val="0"/>
              </a:spcBef>
              <a:spcAft>
                <a:spcPts val="0"/>
              </a:spcAft>
              <a:buSzPts val="13000"/>
              <a:buNone/>
              <a:defRPr sz="13000"/>
            </a:lvl3pPr>
            <a:lvl4pPr lvl="3" algn="ctr">
              <a:spcBef>
                <a:spcPts val="0"/>
              </a:spcBef>
              <a:spcAft>
                <a:spcPts val="0"/>
              </a:spcAft>
              <a:buSzPts val="13000"/>
              <a:buNone/>
              <a:defRPr sz="13000"/>
            </a:lvl4pPr>
            <a:lvl5pPr lvl="4" algn="ctr">
              <a:spcBef>
                <a:spcPts val="0"/>
              </a:spcBef>
              <a:spcAft>
                <a:spcPts val="0"/>
              </a:spcAft>
              <a:buSzPts val="13000"/>
              <a:buNone/>
              <a:defRPr sz="13000"/>
            </a:lvl5pPr>
            <a:lvl6pPr lvl="5" algn="ctr">
              <a:spcBef>
                <a:spcPts val="0"/>
              </a:spcBef>
              <a:spcAft>
                <a:spcPts val="0"/>
              </a:spcAft>
              <a:buSzPts val="13000"/>
              <a:buNone/>
              <a:defRPr sz="13000"/>
            </a:lvl6pPr>
            <a:lvl7pPr lvl="6" algn="ctr">
              <a:spcBef>
                <a:spcPts val="0"/>
              </a:spcBef>
              <a:spcAft>
                <a:spcPts val="0"/>
              </a:spcAft>
              <a:buSzPts val="13000"/>
              <a:buNone/>
              <a:defRPr sz="13000"/>
            </a:lvl7pPr>
            <a:lvl8pPr lvl="7" algn="ctr">
              <a:spcBef>
                <a:spcPts val="0"/>
              </a:spcBef>
              <a:spcAft>
                <a:spcPts val="0"/>
              </a:spcAft>
              <a:buSzPts val="13000"/>
              <a:buNone/>
              <a:defRPr sz="13000"/>
            </a:lvl8pPr>
            <a:lvl9pPr lvl="8" algn="ctr">
              <a:spcBef>
                <a:spcPts val="0"/>
              </a:spcBef>
              <a:spcAft>
                <a:spcPts val="0"/>
              </a:spcAft>
              <a:buSzPts val="13000"/>
              <a:buNone/>
              <a:defRPr sz="13000"/>
            </a:lvl9pPr>
          </a:lstStyle>
          <a:p>
            <a:r>
              <a:t>xx%</a:t>
            </a:r>
          </a:p>
        </p:txBody>
      </p:sp>
      <p:sp>
        <p:nvSpPr>
          <p:cNvPr id="107" name="Google Shape;107;p11"/>
          <p:cNvSpPr txBox="1">
            <a:spLocks noGrp="1"/>
          </p:cNvSpPr>
          <p:nvPr>
            <p:ph type="subTitle" idx="1"/>
          </p:nvPr>
        </p:nvSpPr>
        <p:spPr>
          <a:xfrm>
            <a:off x="1604400" y="2901000"/>
            <a:ext cx="5935200" cy="4155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850"/>
              <a:buNone/>
              <a:defRPr sz="1500"/>
            </a:lvl1pPr>
            <a:lvl2pPr lvl="1" algn="ctr">
              <a:lnSpc>
                <a:spcPct val="115000"/>
              </a:lnSpc>
              <a:spcBef>
                <a:spcPts val="0"/>
              </a:spcBef>
              <a:spcAft>
                <a:spcPts val="0"/>
              </a:spcAft>
              <a:buSzPts val="1850"/>
              <a:buNone/>
              <a:defRPr sz="1850"/>
            </a:lvl2pPr>
            <a:lvl3pPr lvl="2" algn="ctr">
              <a:lnSpc>
                <a:spcPct val="115000"/>
              </a:lnSpc>
              <a:spcBef>
                <a:spcPts val="0"/>
              </a:spcBef>
              <a:spcAft>
                <a:spcPts val="0"/>
              </a:spcAft>
              <a:buSzPts val="1850"/>
              <a:buNone/>
              <a:defRPr sz="1850"/>
            </a:lvl3pPr>
            <a:lvl4pPr lvl="3" algn="ctr">
              <a:lnSpc>
                <a:spcPct val="115000"/>
              </a:lnSpc>
              <a:spcBef>
                <a:spcPts val="0"/>
              </a:spcBef>
              <a:spcAft>
                <a:spcPts val="0"/>
              </a:spcAft>
              <a:buSzPts val="1850"/>
              <a:buNone/>
              <a:defRPr sz="1850"/>
            </a:lvl4pPr>
            <a:lvl5pPr lvl="4" algn="ctr">
              <a:lnSpc>
                <a:spcPct val="115000"/>
              </a:lnSpc>
              <a:spcBef>
                <a:spcPts val="0"/>
              </a:spcBef>
              <a:spcAft>
                <a:spcPts val="0"/>
              </a:spcAft>
              <a:buSzPts val="1850"/>
              <a:buNone/>
              <a:defRPr sz="1850"/>
            </a:lvl5pPr>
            <a:lvl6pPr lvl="5" algn="ctr">
              <a:lnSpc>
                <a:spcPct val="115000"/>
              </a:lnSpc>
              <a:spcBef>
                <a:spcPts val="0"/>
              </a:spcBef>
              <a:spcAft>
                <a:spcPts val="0"/>
              </a:spcAft>
              <a:buSzPts val="1850"/>
              <a:buNone/>
              <a:defRPr sz="1850"/>
            </a:lvl6pPr>
            <a:lvl7pPr lvl="6" algn="ctr">
              <a:lnSpc>
                <a:spcPct val="115000"/>
              </a:lnSpc>
              <a:spcBef>
                <a:spcPts val="0"/>
              </a:spcBef>
              <a:spcAft>
                <a:spcPts val="0"/>
              </a:spcAft>
              <a:buSzPts val="1850"/>
              <a:buNone/>
              <a:defRPr sz="1850"/>
            </a:lvl7pPr>
            <a:lvl8pPr lvl="7" algn="ctr">
              <a:lnSpc>
                <a:spcPct val="115000"/>
              </a:lnSpc>
              <a:spcBef>
                <a:spcPts val="0"/>
              </a:spcBef>
              <a:spcAft>
                <a:spcPts val="0"/>
              </a:spcAft>
              <a:buSzPts val="1850"/>
              <a:buNone/>
              <a:defRPr sz="1850"/>
            </a:lvl8pPr>
            <a:lvl9pPr lvl="8" algn="ctr">
              <a:lnSpc>
                <a:spcPct val="115000"/>
              </a:lnSpc>
              <a:spcBef>
                <a:spcPts val="0"/>
              </a:spcBef>
              <a:spcAft>
                <a:spcPts val="0"/>
              </a:spcAft>
              <a:buSzPts val="1850"/>
              <a:buNone/>
              <a:defRPr sz="1850"/>
            </a:lvl9pPr>
          </a:lstStyle>
          <a:p>
            <a:endParaRPr/>
          </a:p>
        </p:txBody>
      </p:sp>
      <p:grpSp>
        <p:nvGrpSpPr>
          <p:cNvPr id="108" name="Google Shape;108;p11"/>
          <p:cNvGrpSpPr/>
          <p:nvPr/>
        </p:nvGrpSpPr>
        <p:grpSpPr>
          <a:xfrm flipH="1">
            <a:off x="-1163159" y="-760991"/>
            <a:ext cx="13872011" cy="7494541"/>
            <a:chOff x="-3525359" y="-760991"/>
            <a:chExt cx="13872011" cy="7494541"/>
          </a:xfrm>
        </p:grpSpPr>
        <p:sp>
          <p:nvSpPr>
            <p:cNvPr id="109" name="Google Shape;109;p11"/>
            <p:cNvSpPr/>
            <p:nvPr/>
          </p:nvSpPr>
          <p:spPr>
            <a:xfrm rot="-138917" flipH="1">
              <a:off x="-3436777" y="2067024"/>
              <a:ext cx="7002591" cy="4526928"/>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 name="Google Shape;110;p11"/>
            <p:cNvSpPr/>
            <p:nvPr/>
          </p:nvSpPr>
          <p:spPr>
            <a:xfrm rot="10800000" flipH="1">
              <a:off x="6001895" y="-760991"/>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11" name="Google Shape;111;p11"/>
          <p:cNvGrpSpPr/>
          <p:nvPr/>
        </p:nvGrpSpPr>
        <p:grpSpPr>
          <a:xfrm flipH="1">
            <a:off x="234153" y="189245"/>
            <a:ext cx="8481205" cy="4708571"/>
            <a:chOff x="337624" y="114777"/>
            <a:chExt cx="8749825" cy="4857702"/>
          </a:xfrm>
        </p:grpSpPr>
        <p:sp>
          <p:nvSpPr>
            <p:cNvPr id="112" name="Google Shape;112;p11"/>
            <p:cNvSpPr/>
            <p:nvPr/>
          </p:nvSpPr>
          <p:spPr>
            <a:xfrm>
              <a:off x="8714574" y="4779579"/>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13" name="Google Shape;113;p11"/>
            <p:cNvSpPr/>
            <p:nvPr/>
          </p:nvSpPr>
          <p:spPr>
            <a:xfrm>
              <a:off x="337624" y="11477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14" name="Google Shape;114;p11"/>
            <p:cNvSpPr/>
            <p:nvPr/>
          </p:nvSpPr>
          <p:spPr>
            <a:xfrm>
              <a:off x="8977349" y="449817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grpSp>
        <p:nvGrpSpPr>
          <p:cNvPr id="115" name="Google Shape;115;p11"/>
          <p:cNvGrpSpPr/>
          <p:nvPr/>
        </p:nvGrpSpPr>
        <p:grpSpPr>
          <a:xfrm flipH="1">
            <a:off x="870660" y="248178"/>
            <a:ext cx="8072270" cy="4635519"/>
            <a:chOff x="102845" y="175576"/>
            <a:chExt cx="8327937" cy="4782337"/>
          </a:xfrm>
        </p:grpSpPr>
        <p:sp>
          <p:nvSpPr>
            <p:cNvPr id="116" name="Google Shape;116;p11"/>
            <p:cNvSpPr/>
            <p:nvPr/>
          </p:nvSpPr>
          <p:spPr>
            <a:xfrm>
              <a:off x="713224" y="175576"/>
              <a:ext cx="131159"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7" name="Google Shape;117;p11"/>
            <p:cNvSpPr/>
            <p:nvPr/>
          </p:nvSpPr>
          <p:spPr>
            <a:xfrm>
              <a:off x="102845" y="375718"/>
              <a:ext cx="155162" cy="163782"/>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8" name="Google Shape;118;p11"/>
            <p:cNvSpPr/>
            <p:nvPr/>
          </p:nvSpPr>
          <p:spPr>
            <a:xfrm>
              <a:off x="8275620" y="4794131"/>
              <a:ext cx="155162" cy="163782"/>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19" name="Google Shape;119;p1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20"/>
        <p:cNvGrpSpPr/>
        <p:nvPr/>
      </p:nvGrpSpPr>
      <p:grpSpPr>
        <a:xfrm>
          <a:off x="0" y="0"/>
          <a:ext cx="0" cy="0"/>
          <a:chOff x="0" y="0"/>
          <a:chExt cx="0" cy="0"/>
        </a:xfrm>
      </p:grpSpPr>
      <p:sp>
        <p:nvSpPr>
          <p:cNvPr id="121" name="Google Shape;121;p1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22"/>
        <p:cNvGrpSpPr/>
        <p:nvPr/>
      </p:nvGrpSpPr>
      <p:grpSpPr>
        <a:xfrm>
          <a:off x="0" y="0"/>
          <a:ext cx="0" cy="0"/>
          <a:chOff x="0" y="0"/>
          <a:chExt cx="0" cy="0"/>
        </a:xfrm>
      </p:grpSpPr>
      <p:sp>
        <p:nvSpPr>
          <p:cNvPr id="123" name="Google Shape;123;p13"/>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124" name="Google Shape;124;p13"/>
          <p:cNvSpPr txBox="1">
            <a:spLocks noGrp="1"/>
          </p:cNvSpPr>
          <p:nvPr>
            <p:ph type="subTitle" idx="1"/>
          </p:nvPr>
        </p:nvSpPr>
        <p:spPr>
          <a:xfrm>
            <a:off x="2016050" y="2129260"/>
            <a:ext cx="2349600" cy="6480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nSpc>
                <a:spcPct val="115000"/>
              </a:lnSpc>
              <a:spcBef>
                <a:spcPts val="0"/>
              </a:spcBef>
              <a:spcAft>
                <a:spcPts val="0"/>
              </a:spcAft>
              <a:buSzPts val="1400"/>
              <a:buNone/>
              <a:defRPr/>
            </a:lvl2pPr>
            <a:lvl3pPr lvl="2">
              <a:lnSpc>
                <a:spcPct val="115000"/>
              </a:lnSpc>
              <a:spcBef>
                <a:spcPts val="0"/>
              </a:spcBef>
              <a:spcAft>
                <a:spcPts val="0"/>
              </a:spcAft>
              <a:buSzPts val="1400"/>
              <a:buNone/>
              <a:defRPr/>
            </a:lvl3pPr>
            <a:lvl4pPr lvl="3">
              <a:lnSpc>
                <a:spcPct val="115000"/>
              </a:lnSpc>
              <a:spcBef>
                <a:spcPts val="0"/>
              </a:spcBef>
              <a:spcAft>
                <a:spcPts val="0"/>
              </a:spcAft>
              <a:buSzPts val="1400"/>
              <a:buNone/>
              <a:defRPr/>
            </a:lvl4pPr>
            <a:lvl5pPr lvl="4">
              <a:lnSpc>
                <a:spcPct val="115000"/>
              </a:lnSpc>
              <a:spcBef>
                <a:spcPts val="0"/>
              </a:spcBef>
              <a:spcAft>
                <a:spcPts val="0"/>
              </a:spcAft>
              <a:buSzPts val="1400"/>
              <a:buNone/>
              <a:defRPr/>
            </a:lvl5pPr>
            <a:lvl6pPr lvl="5">
              <a:lnSpc>
                <a:spcPct val="115000"/>
              </a:lnSpc>
              <a:spcBef>
                <a:spcPts val="0"/>
              </a:spcBef>
              <a:spcAft>
                <a:spcPts val="0"/>
              </a:spcAft>
              <a:buSzPts val="1400"/>
              <a:buNone/>
              <a:defRPr/>
            </a:lvl6pPr>
            <a:lvl7pPr lvl="6">
              <a:lnSpc>
                <a:spcPct val="115000"/>
              </a:lnSpc>
              <a:spcBef>
                <a:spcPts val="0"/>
              </a:spcBef>
              <a:spcAft>
                <a:spcPts val="0"/>
              </a:spcAft>
              <a:buSzPts val="1400"/>
              <a:buNone/>
              <a:defRPr/>
            </a:lvl7pPr>
            <a:lvl8pPr lvl="7">
              <a:lnSpc>
                <a:spcPct val="115000"/>
              </a:lnSpc>
              <a:spcBef>
                <a:spcPts val="0"/>
              </a:spcBef>
              <a:spcAft>
                <a:spcPts val="0"/>
              </a:spcAft>
              <a:buSzPts val="1400"/>
              <a:buNone/>
              <a:defRPr/>
            </a:lvl8pPr>
            <a:lvl9pPr lvl="8">
              <a:lnSpc>
                <a:spcPct val="115000"/>
              </a:lnSpc>
              <a:spcBef>
                <a:spcPts val="0"/>
              </a:spcBef>
              <a:spcAft>
                <a:spcPts val="0"/>
              </a:spcAft>
              <a:buSzPts val="1400"/>
              <a:buNone/>
              <a:defRPr/>
            </a:lvl9pPr>
          </a:lstStyle>
          <a:p>
            <a:endParaRPr/>
          </a:p>
        </p:txBody>
      </p:sp>
      <p:sp>
        <p:nvSpPr>
          <p:cNvPr id="125" name="Google Shape;125;p13"/>
          <p:cNvSpPr txBox="1">
            <a:spLocks noGrp="1"/>
          </p:cNvSpPr>
          <p:nvPr>
            <p:ph type="subTitle" idx="2"/>
          </p:nvPr>
        </p:nvSpPr>
        <p:spPr>
          <a:xfrm>
            <a:off x="2016050" y="1237007"/>
            <a:ext cx="2349600" cy="9126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126" name="Google Shape;126;p13"/>
          <p:cNvSpPr txBox="1">
            <a:spLocks noGrp="1"/>
          </p:cNvSpPr>
          <p:nvPr>
            <p:ph type="title" idx="3" hasCustomPrompt="1"/>
          </p:nvPr>
        </p:nvSpPr>
        <p:spPr>
          <a:xfrm>
            <a:off x="946700" y="1454988"/>
            <a:ext cx="876300" cy="1137600"/>
          </a:xfrm>
          <a:prstGeom prst="rect">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4600"/>
              <a:buNone/>
              <a:defRPr sz="3600">
                <a:solidFill>
                  <a:schemeClr val="dk2"/>
                </a:solidFill>
              </a:defRPr>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a:r>
              <a:t>xx%</a:t>
            </a:r>
          </a:p>
        </p:txBody>
      </p:sp>
      <p:sp>
        <p:nvSpPr>
          <p:cNvPr id="127" name="Google Shape;127;p13"/>
          <p:cNvSpPr txBox="1">
            <a:spLocks noGrp="1"/>
          </p:cNvSpPr>
          <p:nvPr>
            <p:ph type="subTitle" idx="4"/>
          </p:nvPr>
        </p:nvSpPr>
        <p:spPr>
          <a:xfrm>
            <a:off x="2016050" y="3864335"/>
            <a:ext cx="2349600" cy="6480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nSpc>
                <a:spcPct val="115000"/>
              </a:lnSpc>
              <a:spcBef>
                <a:spcPts val="0"/>
              </a:spcBef>
              <a:spcAft>
                <a:spcPts val="0"/>
              </a:spcAft>
              <a:buSzPts val="1400"/>
              <a:buNone/>
              <a:defRPr/>
            </a:lvl2pPr>
            <a:lvl3pPr lvl="2">
              <a:lnSpc>
                <a:spcPct val="115000"/>
              </a:lnSpc>
              <a:spcBef>
                <a:spcPts val="0"/>
              </a:spcBef>
              <a:spcAft>
                <a:spcPts val="0"/>
              </a:spcAft>
              <a:buSzPts val="1400"/>
              <a:buNone/>
              <a:defRPr/>
            </a:lvl3pPr>
            <a:lvl4pPr lvl="3">
              <a:lnSpc>
                <a:spcPct val="115000"/>
              </a:lnSpc>
              <a:spcBef>
                <a:spcPts val="0"/>
              </a:spcBef>
              <a:spcAft>
                <a:spcPts val="0"/>
              </a:spcAft>
              <a:buSzPts val="1400"/>
              <a:buNone/>
              <a:defRPr/>
            </a:lvl4pPr>
            <a:lvl5pPr lvl="4">
              <a:lnSpc>
                <a:spcPct val="115000"/>
              </a:lnSpc>
              <a:spcBef>
                <a:spcPts val="0"/>
              </a:spcBef>
              <a:spcAft>
                <a:spcPts val="0"/>
              </a:spcAft>
              <a:buSzPts val="1400"/>
              <a:buNone/>
              <a:defRPr/>
            </a:lvl5pPr>
            <a:lvl6pPr lvl="5">
              <a:lnSpc>
                <a:spcPct val="115000"/>
              </a:lnSpc>
              <a:spcBef>
                <a:spcPts val="0"/>
              </a:spcBef>
              <a:spcAft>
                <a:spcPts val="0"/>
              </a:spcAft>
              <a:buSzPts val="1400"/>
              <a:buNone/>
              <a:defRPr/>
            </a:lvl6pPr>
            <a:lvl7pPr lvl="6">
              <a:lnSpc>
                <a:spcPct val="115000"/>
              </a:lnSpc>
              <a:spcBef>
                <a:spcPts val="0"/>
              </a:spcBef>
              <a:spcAft>
                <a:spcPts val="0"/>
              </a:spcAft>
              <a:buSzPts val="1400"/>
              <a:buNone/>
              <a:defRPr/>
            </a:lvl7pPr>
            <a:lvl8pPr lvl="7">
              <a:lnSpc>
                <a:spcPct val="115000"/>
              </a:lnSpc>
              <a:spcBef>
                <a:spcPts val="0"/>
              </a:spcBef>
              <a:spcAft>
                <a:spcPts val="0"/>
              </a:spcAft>
              <a:buSzPts val="1400"/>
              <a:buNone/>
              <a:defRPr/>
            </a:lvl8pPr>
            <a:lvl9pPr lvl="8">
              <a:lnSpc>
                <a:spcPct val="115000"/>
              </a:lnSpc>
              <a:spcBef>
                <a:spcPts val="0"/>
              </a:spcBef>
              <a:spcAft>
                <a:spcPts val="0"/>
              </a:spcAft>
              <a:buSzPts val="1400"/>
              <a:buNone/>
              <a:defRPr/>
            </a:lvl9pPr>
          </a:lstStyle>
          <a:p>
            <a:endParaRPr/>
          </a:p>
        </p:txBody>
      </p:sp>
      <p:sp>
        <p:nvSpPr>
          <p:cNvPr id="128" name="Google Shape;128;p13"/>
          <p:cNvSpPr txBox="1">
            <a:spLocks noGrp="1"/>
          </p:cNvSpPr>
          <p:nvPr>
            <p:ph type="subTitle" idx="5"/>
          </p:nvPr>
        </p:nvSpPr>
        <p:spPr>
          <a:xfrm>
            <a:off x="2016050" y="2972082"/>
            <a:ext cx="2349600" cy="9126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129" name="Google Shape;129;p13"/>
          <p:cNvSpPr txBox="1">
            <a:spLocks noGrp="1"/>
          </p:cNvSpPr>
          <p:nvPr>
            <p:ph type="title" idx="6" hasCustomPrompt="1"/>
          </p:nvPr>
        </p:nvSpPr>
        <p:spPr>
          <a:xfrm>
            <a:off x="946700" y="3186699"/>
            <a:ext cx="876300" cy="1137600"/>
          </a:xfrm>
          <a:prstGeom prst="rect">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4600"/>
              <a:buNone/>
              <a:defRPr sz="3600">
                <a:solidFill>
                  <a:schemeClr val="dk2"/>
                </a:solidFill>
              </a:defRPr>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a:r>
              <a:t>xx%</a:t>
            </a:r>
          </a:p>
        </p:txBody>
      </p:sp>
      <p:sp>
        <p:nvSpPr>
          <p:cNvPr id="130" name="Google Shape;130;p13"/>
          <p:cNvSpPr txBox="1">
            <a:spLocks noGrp="1"/>
          </p:cNvSpPr>
          <p:nvPr>
            <p:ph type="subTitle" idx="7"/>
          </p:nvPr>
        </p:nvSpPr>
        <p:spPr>
          <a:xfrm>
            <a:off x="6034700" y="2129260"/>
            <a:ext cx="2349600" cy="6480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nSpc>
                <a:spcPct val="115000"/>
              </a:lnSpc>
              <a:spcBef>
                <a:spcPts val="0"/>
              </a:spcBef>
              <a:spcAft>
                <a:spcPts val="0"/>
              </a:spcAft>
              <a:buSzPts val="1400"/>
              <a:buNone/>
              <a:defRPr/>
            </a:lvl2pPr>
            <a:lvl3pPr lvl="2">
              <a:lnSpc>
                <a:spcPct val="115000"/>
              </a:lnSpc>
              <a:spcBef>
                <a:spcPts val="0"/>
              </a:spcBef>
              <a:spcAft>
                <a:spcPts val="0"/>
              </a:spcAft>
              <a:buSzPts val="1400"/>
              <a:buNone/>
              <a:defRPr/>
            </a:lvl3pPr>
            <a:lvl4pPr lvl="3">
              <a:lnSpc>
                <a:spcPct val="115000"/>
              </a:lnSpc>
              <a:spcBef>
                <a:spcPts val="0"/>
              </a:spcBef>
              <a:spcAft>
                <a:spcPts val="0"/>
              </a:spcAft>
              <a:buSzPts val="1400"/>
              <a:buNone/>
              <a:defRPr/>
            </a:lvl4pPr>
            <a:lvl5pPr lvl="4">
              <a:lnSpc>
                <a:spcPct val="115000"/>
              </a:lnSpc>
              <a:spcBef>
                <a:spcPts val="0"/>
              </a:spcBef>
              <a:spcAft>
                <a:spcPts val="0"/>
              </a:spcAft>
              <a:buSzPts val="1400"/>
              <a:buNone/>
              <a:defRPr/>
            </a:lvl5pPr>
            <a:lvl6pPr lvl="5">
              <a:lnSpc>
                <a:spcPct val="115000"/>
              </a:lnSpc>
              <a:spcBef>
                <a:spcPts val="0"/>
              </a:spcBef>
              <a:spcAft>
                <a:spcPts val="0"/>
              </a:spcAft>
              <a:buSzPts val="1400"/>
              <a:buNone/>
              <a:defRPr/>
            </a:lvl6pPr>
            <a:lvl7pPr lvl="6">
              <a:lnSpc>
                <a:spcPct val="115000"/>
              </a:lnSpc>
              <a:spcBef>
                <a:spcPts val="0"/>
              </a:spcBef>
              <a:spcAft>
                <a:spcPts val="0"/>
              </a:spcAft>
              <a:buSzPts val="1400"/>
              <a:buNone/>
              <a:defRPr/>
            </a:lvl7pPr>
            <a:lvl8pPr lvl="7">
              <a:lnSpc>
                <a:spcPct val="115000"/>
              </a:lnSpc>
              <a:spcBef>
                <a:spcPts val="0"/>
              </a:spcBef>
              <a:spcAft>
                <a:spcPts val="0"/>
              </a:spcAft>
              <a:buSzPts val="1400"/>
              <a:buNone/>
              <a:defRPr/>
            </a:lvl8pPr>
            <a:lvl9pPr lvl="8">
              <a:lnSpc>
                <a:spcPct val="115000"/>
              </a:lnSpc>
              <a:spcBef>
                <a:spcPts val="0"/>
              </a:spcBef>
              <a:spcAft>
                <a:spcPts val="0"/>
              </a:spcAft>
              <a:buSzPts val="1400"/>
              <a:buNone/>
              <a:defRPr/>
            </a:lvl9pPr>
          </a:lstStyle>
          <a:p>
            <a:endParaRPr/>
          </a:p>
        </p:txBody>
      </p:sp>
      <p:sp>
        <p:nvSpPr>
          <p:cNvPr id="131" name="Google Shape;131;p13"/>
          <p:cNvSpPr txBox="1">
            <a:spLocks noGrp="1"/>
          </p:cNvSpPr>
          <p:nvPr>
            <p:ph type="subTitle" idx="8"/>
          </p:nvPr>
        </p:nvSpPr>
        <p:spPr>
          <a:xfrm>
            <a:off x="6034700" y="1237007"/>
            <a:ext cx="2349600" cy="9126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132" name="Google Shape;132;p13"/>
          <p:cNvSpPr txBox="1">
            <a:spLocks noGrp="1"/>
          </p:cNvSpPr>
          <p:nvPr>
            <p:ph type="title" idx="9" hasCustomPrompt="1"/>
          </p:nvPr>
        </p:nvSpPr>
        <p:spPr>
          <a:xfrm>
            <a:off x="4965350" y="1454988"/>
            <a:ext cx="876300" cy="1137600"/>
          </a:xfrm>
          <a:prstGeom prst="rect">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4600"/>
              <a:buNone/>
              <a:defRPr sz="3600">
                <a:solidFill>
                  <a:schemeClr val="dk2"/>
                </a:solidFill>
              </a:defRPr>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a:r>
              <a:t>xx%</a:t>
            </a:r>
          </a:p>
        </p:txBody>
      </p:sp>
      <p:sp>
        <p:nvSpPr>
          <p:cNvPr id="133" name="Google Shape;133;p13"/>
          <p:cNvSpPr txBox="1">
            <a:spLocks noGrp="1"/>
          </p:cNvSpPr>
          <p:nvPr>
            <p:ph type="subTitle" idx="13"/>
          </p:nvPr>
        </p:nvSpPr>
        <p:spPr>
          <a:xfrm>
            <a:off x="6034700" y="3864335"/>
            <a:ext cx="2349600" cy="6480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nSpc>
                <a:spcPct val="115000"/>
              </a:lnSpc>
              <a:spcBef>
                <a:spcPts val="0"/>
              </a:spcBef>
              <a:spcAft>
                <a:spcPts val="0"/>
              </a:spcAft>
              <a:buSzPts val="1400"/>
              <a:buNone/>
              <a:defRPr/>
            </a:lvl2pPr>
            <a:lvl3pPr lvl="2">
              <a:lnSpc>
                <a:spcPct val="115000"/>
              </a:lnSpc>
              <a:spcBef>
                <a:spcPts val="0"/>
              </a:spcBef>
              <a:spcAft>
                <a:spcPts val="0"/>
              </a:spcAft>
              <a:buSzPts val="1400"/>
              <a:buNone/>
              <a:defRPr/>
            </a:lvl3pPr>
            <a:lvl4pPr lvl="3">
              <a:lnSpc>
                <a:spcPct val="115000"/>
              </a:lnSpc>
              <a:spcBef>
                <a:spcPts val="0"/>
              </a:spcBef>
              <a:spcAft>
                <a:spcPts val="0"/>
              </a:spcAft>
              <a:buSzPts val="1400"/>
              <a:buNone/>
              <a:defRPr/>
            </a:lvl4pPr>
            <a:lvl5pPr lvl="4">
              <a:lnSpc>
                <a:spcPct val="115000"/>
              </a:lnSpc>
              <a:spcBef>
                <a:spcPts val="0"/>
              </a:spcBef>
              <a:spcAft>
                <a:spcPts val="0"/>
              </a:spcAft>
              <a:buSzPts val="1400"/>
              <a:buNone/>
              <a:defRPr/>
            </a:lvl5pPr>
            <a:lvl6pPr lvl="5">
              <a:lnSpc>
                <a:spcPct val="115000"/>
              </a:lnSpc>
              <a:spcBef>
                <a:spcPts val="0"/>
              </a:spcBef>
              <a:spcAft>
                <a:spcPts val="0"/>
              </a:spcAft>
              <a:buSzPts val="1400"/>
              <a:buNone/>
              <a:defRPr/>
            </a:lvl6pPr>
            <a:lvl7pPr lvl="6">
              <a:lnSpc>
                <a:spcPct val="115000"/>
              </a:lnSpc>
              <a:spcBef>
                <a:spcPts val="0"/>
              </a:spcBef>
              <a:spcAft>
                <a:spcPts val="0"/>
              </a:spcAft>
              <a:buSzPts val="1400"/>
              <a:buNone/>
              <a:defRPr/>
            </a:lvl7pPr>
            <a:lvl8pPr lvl="7">
              <a:lnSpc>
                <a:spcPct val="115000"/>
              </a:lnSpc>
              <a:spcBef>
                <a:spcPts val="0"/>
              </a:spcBef>
              <a:spcAft>
                <a:spcPts val="0"/>
              </a:spcAft>
              <a:buSzPts val="1400"/>
              <a:buNone/>
              <a:defRPr/>
            </a:lvl8pPr>
            <a:lvl9pPr lvl="8">
              <a:lnSpc>
                <a:spcPct val="115000"/>
              </a:lnSpc>
              <a:spcBef>
                <a:spcPts val="0"/>
              </a:spcBef>
              <a:spcAft>
                <a:spcPts val="0"/>
              </a:spcAft>
              <a:buSzPts val="1400"/>
              <a:buNone/>
              <a:defRPr/>
            </a:lvl9pPr>
          </a:lstStyle>
          <a:p>
            <a:endParaRPr/>
          </a:p>
        </p:txBody>
      </p:sp>
      <p:sp>
        <p:nvSpPr>
          <p:cNvPr id="134" name="Google Shape;134;p13"/>
          <p:cNvSpPr txBox="1">
            <a:spLocks noGrp="1"/>
          </p:cNvSpPr>
          <p:nvPr>
            <p:ph type="subTitle" idx="14"/>
          </p:nvPr>
        </p:nvSpPr>
        <p:spPr>
          <a:xfrm>
            <a:off x="6034700" y="2972082"/>
            <a:ext cx="2349600" cy="9126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135" name="Google Shape;135;p13"/>
          <p:cNvSpPr txBox="1">
            <a:spLocks noGrp="1"/>
          </p:cNvSpPr>
          <p:nvPr>
            <p:ph type="title" idx="15" hasCustomPrompt="1"/>
          </p:nvPr>
        </p:nvSpPr>
        <p:spPr>
          <a:xfrm>
            <a:off x="4965350" y="3186699"/>
            <a:ext cx="876300" cy="1137600"/>
          </a:xfrm>
          <a:prstGeom prst="rect">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4600"/>
              <a:buNone/>
              <a:defRPr sz="3600">
                <a:solidFill>
                  <a:schemeClr val="dk2"/>
                </a:solidFill>
              </a:defRPr>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a:r>
              <a:t>xx%</a:t>
            </a:r>
          </a:p>
        </p:txBody>
      </p:sp>
      <p:grpSp>
        <p:nvGrpSpPr>
          <p:cNvPr id="136" name="Google Shape;136;p13"/>
          <p:cNvGrpSpPr/>
          <p:nvPr/>
        </p:nvGrpSpPr>
        <p:grpSpPr>
          <a:xfrm>
            <a:off x="-1947132" y="-563697"/>
            <a:ext cx="13374456" cy="5945309"/>
            <a:chOff x="-1947132" y="-563697"/>
            <a:chExt cx="13374456" cy="5945309"/>
          </a:xfrm>
        </p:grpSpPr>
        <p:sp>
          <p:nvSpPr>
            <p:cNvPr id="137" name="Google Shape;137;p13"/>
            <p:cNvSpPr/>
            <p:nvPr/>
          </p:nvSpPr>
          <p:spPr>
            <a:xfrm flipH="1">
              <a:off x="-1947132" y="-563697"/>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8" name="Google Shape;138;p13"/>
            <p:cNvSpPr/>
            <p:nvPr/>
          </p:nvSpPr>
          <p:spPr>
            <a:xfrm>
              <a:off x="7082566" y="2129396"/>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39" name="Google Shape;139;p13"/>
          <p:cNvGrpSpPr/>
          <p:nvPr/>
        </p:nvGrpSpPr>
        <p:grpSpPr>
          <a:xfrm>
            <a:off x="471274" y="708229"/>
            <a:ext cx="8581476" cy="2036998"/>
            <a:chOff x="471274" y="708229"/>
            <a:chExt cx="8581476" cy="2036998"/>
          </a:xfrm>
        </p:grpSpPr>
        <p:sp>
          <p:nvSpPr>
            <p:cNvPr id="140" name="Google Shape;140;p13"/>
            <p:cNvSpPr/>
            <p:nvPr/>
          </p:nvSpPr>
          <p:spPr>
            <a:xfrm>
              <a:off x="8942649" y="263482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41" name="Google Shape;141;p13"/>
            <p:cNvSpPr/>
            <p:nvPr/>
          </p:nvSpPr>
          <p:spPr>
            <a:xfrm>
              <a:off x="471274" y="708229"/>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grpSp>
        <p:nvGrpSpPr>
          <p:cNvPr id="142" name="Google Shape;142;p13"/>
          <p:cNvGrpSpPr/>
          <p:nvPr/>
        </p:nvGrpSpPr>
        <p:grpSpPr>
          <a:xfrm>
            <a:off x="664184" y="291279"/>
            <a:ext cx="8227101" cy="2871276"/>
            <a:chOff x="664184" y="291279"/>
            <a:chExt cx="8227101" cy="2871276"/>
          </a:xfrm>
        </p:grpSpPr>
        <p:sp>
          <p:nvSpPr>
            <p:cNvPr id="143" name="Google Shape;143;p13"/>
            <p:cNvSpPr/>
            <p:nvPr/>
          </p:nvSpPr>
          <p:spPr>
            <a:xfrm>
              <a:off x="664184" y="2912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4" name="Google Shape;144;p13"/>
            <p:cNvSpPr/>
            <p:nvPr/>
          </p:nvSpPr>
          <p:spPr>
            <a:xfrm>
              <a:off x="8710834" y="29720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45" name="Google Shape;145;p1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CUSTOM_1">
    <p:spTree>
      <p:nvGrpSpPr>
        <p:cNvPr id="1" name="Shape 146"/>
        <p:cNvGrpSpPr/>
        <p:nvPr/>
      </p:nvGrpSpPr>
      <p:grpSpPr>
        <a:xfrm>
          <a:off x="0" y="0"/>
          <a:ext cx="0" cy="0"/>
          <a:chOff x="0" y="0"/>
          <a:chExt cx="0" cy="0"/>
        </a:xfrm>
      </p:grpSpPr>
      <p:sp>
        <p:nvSpPr>
          <p:cNvPr id="147" name="Google Shape;147;p14"/>
          <p:cNvSpPr txBox="1">
            <a:spLocks noGrp="1"/>
          </p:cNvSpPr>
          <p:nvPr>
            <p:ph type="title"/>
          </p:nvPr>
        </p:nvSpPr>
        <p:spPr>
          <a:xfrm>
            <a:off x="1027800" y="3943224"/>
            <a:ext cx="7088400" cy="554100"/>
          </a:xfrm>
          <a:prstGeom prst="rect">
            <a:avLst/>
          </a:prstGeom>
        </p:spPr>
        <p:txBody>
          <a:bodyPr spcFirstLastPara="1" wrap="square" lIns="91425" tIns="91425" rIns="91425" bIns="91425" anchor="t"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148" name="Google Shape;148;p14"/>
          <p:cNvSpPr txBox="1">
            <a:spLocks noGrp="1"/>
          </p:cNvSpPr>
          <p:nvPr>
            <p:ph type="subTitle" idx="1"/>
          </p:nvPr>
        </p:nvSpPr>
        <p:spPr>
          <a:xfrm>
            <a:off x="1027800" y="2074275"/>
            <a:ext cx="7088400" cy="17592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3500"/>
              <a:buNone/>
              <a:defRPr sz="3100"/>
            </a:lvl1pPr>
            <a:lvl2pPr lvl="1" algn="ctr">
              <a:lnSpc>
                <a:spcPct val="115000"/>
              </a:lnSpc>
              <a:spcBef>
                <a:spcPts val="0"/>
              </a:spcBef>
              <a:spcAft>
                <a:spcPts val="0"/>
              </a:spcAft>
              <a:buSzPts val="3500"/>
              <a:buNone/>
              <a:defRPr sz="3500"/>
            </a:lvl2pPr>
            <a:lvl3pPr lvl="2" algn="ctr">
              <a:lnSpc>
                <a:spcPct val="115000"/>
              </a:lnSpc>
              <a:spcBef>
                <a:spcPts val="0"/>
              </a:spcBef>
              <a:spcAft>
                <a:spcPts val="0"/>
              </a:spcAft>
              <a:buSzPts val="3500"/>
              <a:buNone/>
              <a:defRPr sz="3500"/>
            </a:lvl3pPr>
            <a:lvl4pPr lvl="3" algn="ctr">
              <a:lnSpc>
                <a:spcPct val="115000"/>
              </a:lnSpc>
              <a:spcBef>
                <a:spcPts val="0"/>
              </a:spcBef>
              <a:spcAft>
                <a:spcPts val="0"/>
              </a:spcAft>
              <a:buSzPts val="3500"/>
              <a:buNone/>
              <a:defRPr sz="3500"/>
            </a:lvl4pPr>
            <a:lvl5pPr lvl="4" algn="ctr">
              <a:lnSpc>
                <a:spcPct val="115000"/>
              </a:lnSpc>
              <a:spcBef>
                <a:spcPts val="0"/>
              </a:spcBef>
              <a:spcAft>
                <a:spcPts val="0"/>
              </a:spcAft>
              <a:buSzPts val="3500"/>
              <a:buNone/>
              <a:defRPr sz="3500"/>
            </a:lvl5pPr>
            <a:lvl6pPr lvl="5" algn="ctr">
              <a:lnSpc>
                <a:spcPct val="115000"/>
              </a:lnSpc>
              <a:spcBef>
                <a:spcPts val="0"/>
              </a:spcBef>
              <a:spcAft>
                <a:spcPts val="0"/>
              </a:spcAft>
              <a:buSzPts val="3500"/>
              <a:buNone/>
              <a:defRPr sz="3500"/>
            </a:lvl6pPr>
            <a:lvl7pPr lvl="6" algn="ctr">
              <a:lnSpc>
                <a:spcPct val="115000"/>
              </a:lnSpc>
              <a:spcBef>
                <a:spcPts val="0"/>
              </a:spcBef>
              <a:spcAft>
                <a:spcPts val="0"/>
              </a:spcAft>
              <a:buSzPts val="3500"/>
              <a:buNone/>
              <a:defRPr sz="3500"/>
            </a:lvl7pPr>
            <a:lvl8pPr lvl="7" algn="ctr">
              <a:lnSpc>
                <a:spcPct val="115000"/>
              </a:lnSpc>
              <a:spcBef>
                <a:spcPts val="0"/>
              </a:spcBef>
              <a:spcAft>
                <a:spcPts val="0"/>
              </a:spcAft>
              <a:buSzPts val="3500"/>
              <a:buNone/>
              <a:defRPr sz="3500"/>
            </a:lvl8pPr>
            <a:lvl9pPr lvl="8" algn="ctr">
              <a:lnSpc>
                <a:spcPct val="115000"/>
              </a:lnSpc>
              <a:spcBef>
                <a:spcPts val="0"/>
              </a:spcBef>
              <a:spcAft>
                <a:spcPts val="0"/>
              </a:spcAft>
              <a:buSzPts val="3500"/>
              <a:buNone/>
              <a:defRPr sz="3500"/>
            </a:lvl9pPr>
          </a:lstStyle>
          <a:p>
            <a:endParaRPr/>
          </a:p>
        </p:txBody>
      </p:sp>
      <p:grpSp>
        <p:nvGrpSpPr>
          <p:cNvPr id="149" name="Google Shape;149;p14"/>
          <p:cNvGrpSpPr/>
          <p:nvPr/>
        </p:nvGrpSpPr>
        <p:grpSpPr>
          <a:xfrm flipH="1">
            <a:off x="-560599" y="-2165619"/>
            <a:ext cx="9719625" cy="8532612"/>
            <a:chOff x="-29449" y="-2165619"/>
            <a:chExt cx="9719625" cy="8532612"/>
          </a:xfrm>
        </p:grpSpPr>
        <p:sp>
          <p:nvSpPr>
            <p:cNvPr id="150" name="Google Shape;150;p14"/>
            <p:cNvSpPr/>
            <p:nvPr/>
          </p:nvSpPr>
          <p:spPr>
            <a:xfrm rot="10800000" flipH="1">
              <a:off x="6785313" y="-2165619"/>
              <a:ext cx="2904863" cy="3017020"/>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1" name="Google Shape;151;p14"/>
            <p:cNvSpPr/>
            <p:nvPr/>
          </p:nvSpPr>
          <p:spPr>
            <a:xfrm rot="5400000">
              <a:off x="-540346" y="3987671"/>
              <a:ext cx="2890218" cy="1868424"/>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52" name="Google Shape;152;p14"/>
          <p:cNvGrpSpPr/>
          <p:nvPr/>
        </p:nvGrpSpPr>
        <p:grpSpPr>
          <a:xfrm flipH="1">
            <a:off x="338865" y="1033149"/>
            <a:ext cx="8659188" cy="2388994"/>
            <a:chOff x="129274" y="1033149"/>
            <a:chExt cx="8659188" cy="2388994"/>
          </a:xfrm>
        </p:grpSpPr>
        <p:sp>
          <p:nvSpPr>
            <p:cNvPr id="153" name="Google Shape;153;p14"/>
            <p:cNvSpPr/>
            <p:nvPr/>
          </p:nvSpPr>
          <p:spPr>
            <a:xfrm rot="10800000" flipH="1">
              <a:off x="129274" y="3283697"/>
              <a:ext cx="131588"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54" name="Google Shape;154;p14"/>
            <p:cNvSpPr/>
            <p:nvPr/>
          </p:nvSpPr>
          <p:spPr>
            <a:xfrm>
              <a:off x="8656874" y="1033149"/>
              <a:ext cx="131588"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55" name="Google Shape;155;p14"/>
          <p:cNvGrpSpPr/>
          <p:nvPr/>
        </p:nvGrpSpPr>
        <p:grpSpPr>
          <a:xfrm flipH="1">
            <a:off x="273415" y="989421"/>
            <a:ext cx="8445112" cy="2765176"/>
            <a:chOff x="408800" y="989421"/>
            <a:chExt cx="8445112" cy="2765176"/>
          </a:xfrm>
        </p:grpSpPr>
        <p:sp>
          <p:nvSpPr>
            <p:cNvPr id="156" name="Google Shape;156;p14"/>
            <p:cNvSpPr/>
            <p:nvPr/>
          </p:nvSpPr>
          <p:spPr>
            <a:xfrm rot="10800000" flipH="1">
              <a:off x="408800" y="3600697"/>
              <a:ext cx="153900" cy="153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57" name="Google Shape;157;p14"/>
            <p:cNvSpPr/>
            <p:nvPr/>
          </p:nvSpPr>
          <p:spPr>
            <a:xfrm>
              <a:off x="8357299" y="989421"/>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58" name="Google Shape;158;p14"/>
            <p:cNvSpPr/>
            <p:nvPr/>
          </p:nvSpPr>
          <p:spPr>
            <a:xfrm>
              <a:off x="8743812" y="1298246"/>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159" name="Google Shape;159;p1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Numbers and text">
  <p:cSld name="CUSTOM_2_1_2">
    <p:spTree>
      <p:nvGrpSpPr>
        <p:cNvPr id="1" name="Shape 160"/>
        <p:cNvGrpSpPr/>
        <p:nvPr/>
      </p:nvGrpSpPr>
      <p:grpSpPr>
        <a:xfrm>
          <a:off x="0" y="0"/>
          <a:ext cx="0" cy="0"/>
          <a:chOff x="0" y="0"/>
          <a:chExt cx="0" cy="0"/>
        </a:xfrm>
      </p:grpSpPr>
      <p:sp>
        <p:nvSpPr>
          <p:cNvPr id="161" name="Google Shape;161;p15"/>
          <p:cNvSpPr txBox="1">
            <a:spLocks noGrp="1"/>
          </p:cNvSpPr>
          <p:nvPr>
            <p:ph type="subTitle" idx="1"/>
          </p:nvPr>
        </p:nvSpPr>
        <p:spPr>
          <a:xfrm>
            <a:off x="4646175" y="1355800"/>
            <a:ext cx="3711600" cy="4002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162" name="Google Shape;162;p15"/>
          <p:cNvSpPr txBox="1">
            <a:spLocks noGrp="1"/>
          </p:cNvSpPr>
          <p:nvPr>
            <p:ph type="title" hasCustomPrompt="1"/>
          </p:nvPr>
        </p:nvSpPr>
        <p:spPr>
          <a:xfrm>
            <a:off x="4646175" y="726700"/>
            <a:ext cx="3711600" cy="738900"/>
          </a:xfrm>
          <a:prstGeom prst="rect">
            <a:avLst/>
          </a:prstGeom>
        </p:spPr>
        <p:txBody>
          <a:bodyPr spcFirstLastPara="1" wrap="square" lIns="91425" tIns="91425" rIns="91425" bIns="91425" anchor="b" anchorCtr="0">
            <a:noAutofit/>
          </a:bodyPr>
          <a:lstStyle>
            <a:lvl1pPr lvl="0">
              <a:spcBef>
                <a:spcPts val="0"/>
              </a:spcBef>
              <a:spcAft>
                <a:spcPts val="0"/>
              </a:spcAft>
              <a:buSzPts val="6000"/>
              <a:buNone/>
              <a:defRPr sz="36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r>
              <a:t>xx%</a:t>
            </a:r>
          </a:p>
        </p:txBody>
      </p:sp>
      <p:sp>
        <p:nvSpPr>
          <p:cNvPr id="163" name="Google Shape;163;p15"/>
          <p:cNvSpPr txBox="1">
            <a:spLocks noGrp="1"/>
          </p:cNvSpPr>
          <p:nvPr>
            <p:ph type="subTitle" idx="2"/>
          </p:nvPr>
        </p:nvSpPr>
        <p:spPr>
          <a:xfrm>
            <a:off x="4646175" y="4013150"/>
            <a:ext cx="3711600" cy="4002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164" name="Google Shape;164;p15"/>
          <p:cNvSpPr txBox="1">
            <a:spLocks noGrp="1"/>
          </p:cNvSpPr>
          <p:nvPr>
            <p:ph type="title" idx="3" hasCustomPrompt="1"/>
          </p:nvPr>
        </p:nvSpPr>
        <p:spPr>
          <a:xfrm>
            <a:off x="4646175" y="3384050"/>
            <a:ext cx="3711600" cy="738900"/>
          </a:xfrm>
          <a:prstGeom prst="rect">
            <a:avLst/>
          </a:prstGeom>
        </p:spPr>
        <p:txBody>
          <a:bodyPr spcFirstLastPara="1" wrap="square" lIns="91425" tIns="91425" rIns="91425" bIns="91425" anchor="b" anchorCtr="0">
            <a:noAutofit/>
          </a:bodyPr>
          <a:lstStyle>
            <a:lvl1pPr lvl="0">
              <a:spcBef>
                <a:spcPts val="0"/>
              </a:spcBef>
              <a:spcAft>
                <a:spcPts val="0"/>
              </a:spcAft>
              <a:buSzPts val="6000"/>
              <a:buNone/>
              <a:defRPr sz="36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r>
              <a:t>xx%</a:t>
            </a:r>
          </a:p>
        </p:txBody>
      </p:sp>
      <p:sp>
        <p:nvSpPr>
          <p:cNvPr id="165" name="Google Shape;165;p15"/>
          <p:cNvSpPr txBox="1">
            <a:spLocks noGrp="1"/>
          </p:cNvSpPr>
          <p:nvPr>
            <p:ph type="subTitle" idx="4"/>
          </p:nvPr>
        </p:nvSpPr>
        <p:spPr>
          <a:xfrm>
            <a:off x="4646175" y="2684475"/>
            <a:ext cx="3711600" cy="4002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166" name="Google Shape;166;p15"/>
          <p:cNvSpPr txBox="1">
            <a:spLocks noGrp="1"/>
          </p:cNvSpPr>
          <p:nvPr>
            <p:ph type="title" idx="5" hasCustomPrompt="1"/>
          </p:nvPr>
        </p:nvSpPr>
        <p:spPr>
          <a:xfrm>
            <a:off x="4646175" y="2055375"/>
            <a:ext cx="3711600" cy="738900"/>
          </a:xfrm>
          <a:prstGeom prst="rect">
            <a:avLst/>
          </a:prstGeom>
        </p:spPr>
        <p:txBody>
          <a:bodyPr spcFirstLastPara="1" wrap="square" lIns="91425" tIns="91425" rIns="91425" bIns="91425" anchor="b" anchorCtr="0">
            <a:noAutofit/>
          </a:bodyPr>
          <a:lstStyle>
            <a:lvl1pPr lvl="0">
              <a:spcBef>
                <a:spcPts val="0"/>
              </a:spcBef>
              <a:spcAft>
                <a:spcPts val="0"/>
              </a:spcAft>
              <a:buSzPts val="6000"/>
              <a:buNone/>
              <a:defRPr sz="36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r>
              <a:t>xx%</a:t>
            </a:r>
          </a:p>
        </p:txBody>
      </p:sp>
      <p:grpSp>
        <p:nvGrpSpPr>
          <p:cNvPr id="167" name="Google Shape;167;p15"/>
          <p:cNvGrpSpPr/>
          <p:nvPr/>
        </p:nvGrpSpPr>
        <p:grpSpPr>
          <a:xfrm>
            <a:off x="-3569559" y="-1652041"/>
            <a:ext cx="13743536" cy="8544891"/>
            <a:chOff x="-3569559" y="-1652041"/>
            <a:chExt cx="13743536" cy="8544891"/>
          </a:xfrm>
        </p:grpSpPr>
        <p:sp>
          <p:nvSpPr>
            <p:cNvPr id="168" name="Google Shape;168;p15"/>
            <p:cNvSpPr/>
            <p:nvPr/>
          </p:nvSpPr>
          <p:spPr>
            <a:xfrm rot="-138917" flipH="1">
              <a:off x="-3480977" y="2226324"/>
              <a:ext cx="7002591" cy="4526928"/>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69" name="Google Shape;169;p15"/>
            <p:cNvSpPr/>
            <p:nvPr/>
          </p:nvSpPr>
          <p:spPr>
            <a:xfrm rot="10800000" flipH="1">
              <a:off x="5829220" y="-1652041"/>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70" name="Google Shape;170;p1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
  <p:cSld name="CUSTOM_2_1_1">
    <p:spTree>
      <p:nvGrpSpPr>
        <p:cNvPr id="1" name="Shape 171"/>
        <p:cNvGrpSpPr/>
        <p:nvPr/>
      </p:nvGrpSpPr>
      <p:grpSpPr>
        <a:xfrm>
          <a:off x="0" y="0"/>
          <a:ext cx="0" cy="0"/>
          <a:chOff x="0" y="0"/>
          <a:chExt cx="0" cy="0"/>
        </a:xfrm>
      </p:grpSpPr>
      <p:sp>
        <p:nvSpPr>
          <p:cNvPr id="172" name="Google Shape;172;p16"/>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grpSp>
        <p:nvGrpSpPr>
          <p:cNvPr id="173" name="Google Shape;173;p16"/>
          <p:cNvGrpSpPr/>
          <p:nvPr/>
        </p:nvGrpSpPr>
        <p:grpSpPr>
          <a:xfrm rot="10800000">
            <a:off x="-639049" y="-2394219"/>
            <a:ext cx="9872025" cy="9218412"/>
            <a:chOff x="-29449" y="-1632219"/>
            <a:chExt cx="9872025" cy="9218412"/>
          </a:xfrm>
        </p:grpSpPr>
        <p:sp>
          <p:nvSpPr>
            <p:cNvPr id="174" name="Google Shape;174;p16"/>
            <p:cNvSpPr/>
            <p:nvPr/>
          </p:nvSpPr>
          <p:spPr>
            <a:xfrm>
              <a:off x="6937713" y="4569172"/>
              <a:ext cx="2904863" cy="3017020"/>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5" name="Google Shape;175;p16"/>
            <p:cNvSpPr/>
            <p:nvPr/>
          </p:nvSpPr>
          <p:spPr>
            <a:xfrm rot="5400000" flipH="1">
              <a:off x="-540346" y="-1121322"/>
              <a:ext cx="2890218" cy="1868424"/>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76" name="Google Shape;176;p16"/>
          <p:cNvGrpSpPr/>
          <p:nvPr/>
        </p:nvGrpSpPr>
        <p:grpSpPr>
          <a:xfrm rot="10800000">
            <a:off x="208240" y="3740897"/>
            <a:ext cx="8866013" cy="1287071"/>
            <a:chOff x="129274" y="164005"/>
            <a:chExt cx="8866013" cy="1287071"/>
          </a:xfrm>
        </p:grpSpPr>
        <p:sp>
          <p:nvSpPr>
            <p:cNvPr id="177" name="Google Shape;177;p16"/>
            <p:cNvSpPr/>
            <p:nvPr/>
          </p:nvSpPr>
          <p:spPr>
            <a:xfrm>
              <a:off x="129274" y="1312630"/>
              <a:ext cx="131588"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8" name="Google Shape;178;p16"/>
            <p:cNvSpPr/>
            <p:nvPr/>
          </p:nvSpPr>
          <p:spPr>
            <a:xfrm>
              <a:off x="8863699" y="164005"/>
              <a:ext cx="131588"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79" name="Google Shape;179;p16"/>
          <p:cNvGrpSpPr/>
          <p:nvPr/>
        </p:nvGrpSpPr>
        <p:grpSpPr>
          <a:xfrm rot="10800000">
            <a:off x="142790" y="4057897"/>
            <a:ext cx="8651937" cy="1013799"/>
            <a:chOff x="408800" y="120277"/>
            <a:chExt cx="8651937" cy="1013799"/>
          </a:xfrm>
        </p:grpSpPr>
        <p:sp>
          <p:nvSpPr>
            <p:cNvPr id="180" name="Google Shape;180;p16"/>
            <p:cNvSpPr/>
            <p:nvPr/>
          </p:nvSpPr>
          <p:spPr>
            <a:xfrm>
              <a:off x="408800" y="980176"/>
              <a:ext cx="153900" cy="153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81" name="Google Shape;181;p16"/>
            <p:cNvSpPr/>
            <p:nvPr/>
          </p:nvSpPr>
          <p:spPr>
            <a:xfrm>
              <a:off x="8564124" y="12027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82" name="Google Shape;182;p16"/>
            <p:cNvSpPr/>
            <p:nvPr/>
          </p:nvSpPr>
          <p:spPr>
            <a:xfrm>
              <a:off x="8950637" y="429102"/>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183" name="Google Shape;183;p1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2">
  <p:cSld name="CUSTOM_2_1_1_2">
    <p:spTree>
      <p:nvGrpSpPr>
        <p:cNvPr id="1" name="Shape 184"/>
        <p:cNvGrpSpPr/>
        <p:nvPr/>
      </p:nvGrpSpPr>
      <p:grpSpPr>
        <a:xfrm>
          <a:off x="0" y="0"/>
          <a:ext cx="0" cy="0"/>
          <a:chOff x="0" y="0"/>
          <a:chExt cx="0" cy="0"/>
        </a:xfrm>
      </p:grpSpPr>
      <p:sp>
        <p:nvSpPr>
          <p:cNvPr id="185" name="Google Shape;185;p17"/>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grpSp>
        <p:nvGrpSpPr>
          <p:cNvPr id="186" name="Google Shape;186;p17"/>
          <p:cNvGrpSpPr/>
          <p:nvPr/>
        </p:nvGrpSpPr>
        <p:grpSpPr>
          <a:xfrm rot="10800000">
            <a:off x="-2251932" y="-258897"/>
            <a:ext cx="13450656" cy="6097709"/>
            <a:chOff x="-1947132" y="-563697"/>
            <a:chExt cx="13450656" cy="6097709"/>
          </a:xfrm>
        </p:grpSpPr>
        <p:sp>
          <p:nvSpPr>
            <p:cNvPr id="187" name="Google Shape;187;p17"/>
            <p:cNvSpPr/>
            <p:nvPr/>
          </p:nvSpPr>
          <p:spPr>
            <a:xfrm flipH="1">
              <a:off x="-1947132" y="-563697"/>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8" name="Google Shape;188;p17"/>
            <p:cNvSpPr/>
            <p:nvPr/>
          </p:nvSpPr>
          <p:spPr>
            <a:xfrm>
              <a:off x="7158766" y="2281796"/>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89" name="Google Shape;189;p17"/>
          <p:cNvGrpSpPr/>
          <p:nvPr/>
        </p:nvGrpSpPr>
        <p:grpSpPr>
          <a:xfrm rot="10800000">
            <a:off x="198842" y="2377489"/>
            <a:ext cx="8581476" cy="2189398"/>
            <a:chOff x="471274" y="708229"/>
            <a:chExt cx="8581476" cy="2189398"/>
          </a:xfrm>
        </p:grpSpPr>
        <p:sp>
          <p:nvSpPr>
            <p:cNvPr id="190" name="Google Shape;190;p17"/>
            <p:cNvSpPr/>
            <p:nvPr/>
          </p:nvSpPr>
          <p:spPr>
            <a:xfrm>
              <a:off x="8942649" y="278722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91" name="Google Shape;191;p17"/>
            <p:cNvSpPr/>
            <p:nvPr/>
          </p:nvSpPr>
          <p:spPr>
            <a:xfrm>
              <a:off x="471274" y="708229"/>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grpSp>
        <p:nvGrpSpPr>
          <p:cNvPr id="192" name="Google Shape;192;p17"/>
          <p:cNvGrpSpPr/>
          <p:nvPr/>
        </p:nvGrpSpPr>
        <p:grpSpPr>
          <a:xfrm rot="10800000">
            <a:off x="360306" y="1960160"/>
            <a:ext cx="8227101" cy="3023676"/>
            <a:chOff x="664184" y="291279"/>
            <a:chExt cx="8227101" cy="3023676"/>
          </a:xfrm>
        </p:grpSpPr>
        <p:sp>
          <p:nvSpPr>
            <p:cNvPr id="193" name="Google Shape;193;p17"/>
            <p:cNvSpPr/>
            <p:nvPr/>
          </p:nvSpPr>
          <p:spPr>
            <a:xfrm>
              <a:off x="664184" y="2912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4" name="Google Shape;194;p17"/>
            <p:cNvSpPr/>
            <p:nvPr/>
          </p:nvSpPr>
          <p:spPr>
            <a:xfrm>
              <a:off x="8710834" y="31244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95" name="Google Shape;195;p1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3">
  <p:cSld name="CUSTOM_2_1_1_2_1">
    <p:spTree>
      <p:nvGrpSpPr>
        <p:cNvPr id="1" name="Shape 196"/>
        <p:cNvGrpSpPr/>
        <p:nvPr/>
      </p:nvGrpSpPr>
      <p:grpSpPr>
        <a:xfrm>
          <a:off x="0" y="0"/>
          <a:ext cx="0" cy="0"/>
          <a:chOff x="0" y="0"/>
          <a:chExt cx="0" cy="0"/>
        </a:xfrm>
      </p:grpSpPr>
      <p:sp>
        <p:nvSpPr>
          <p:cNvPr id="197" name="Google Shape;197;p18"/>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grpSp>
        <p:nvGrpSpPr>
          <p:cNvPr id="198" name="Google Shape;198;p18"/>
          <p:cNvGrpSpPr/>
          <p:nvPr/>
        </p:nvGrpSpPr>
        <p:grpSpPr>
          <a:xfrm rot="10800000">
            <a:off x="-2577905" y="-1058902"/>
            <a:ext cx="13100006" cy="7207314"/>
            <a:chOff x="-1434905" y="-982702"/>
            <a:chExt cx="13100006" cy="7207314"/>
          </a:xfrm>
        </p:grpSpPr>
        <p:sp>
          <p:nvSpPr>
            <p:cNvPr id="199" name="Google Shape;199;p18"/>
            <p:cNvSpPr/>
            <p:nvPr/>
          </p:nvSpPr>
          <p:spPr>
            <a:xfrm rot="-6304748">
              <a:off x="8300646" y="-545796"/>
              <a:ext cx="3122364" cy="2893898"/>
            </a:xfrm>
            <a:custGeom>
              <a:avLst/>
              <a:gdLst/>
              <a:ahLst/>
              <a:cxnLst/>
              <a:rect l="l" t="t" r="r" b="b"/>
              <a:pathLst>
                <a:path w="3124200" h="2895600" extrusionOk="0">
                  <a:moveTo>
                    <a:pt x="572992" y="164772"/>
                  </a:moveTo>
                  <a:cubicBezTo>
                    <a:pt x="829119" y="-10869"/>
                    <a:pt x="1231265" y="-96594"/>
                    <a:pt x="1493202" y="168773"/>
                  </a:cubicBezTo>
                  <a:cubicBezTo>
                    <a:pt x="1658270" y="335937"/>
                    <a:pt x="1902682" y="439283"/>
                    <a:pt x="2278443" y="442617"/>
                  </a:cubicBezTo>
                  <a:cubicBezTo>
                    <a:pt x="3068637" y="449856"/>
                    <a:pt x="3519646" y="1845745"/>
                    <a:pt x="2668397" y="2583646"/>
                  </a:cubicBezTo>
                  <a:cubicBezTo>
                    <a:pt x="2053177" y="3117046"/>
                    <a:pt x="416020" y="3040942"/>
                    <a:pt x="71786" y="1789833"/>
                  </a:cubicBezTo>
                  <a:cubicBezTo>
                    <a:pt x="-138335" y="1026213"/>
                    <a:pt x="138080" y="463000"/>
                    <a:pt x="572992" y="1647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0" name="Google Shape;200;p18"/>
            <p:cNvSpPr/>
            <p:nvPr/>
          </p:nvSpPr>
          <p:spPr>
            <a:xfrm rot="5546856">
              <a:off x="-1814331" y="3000651"/>
              <a:ext cx="3623258" cy="271214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01" name="Google Shape;201;p18"/>
          <p:cNvGrpSpPr/>
          <p:nvPr/>
        </p:nvGrpSpPr>
        <p:grpSpPr>
          <a:xfrm rot="10800000">
            <a:off x="150851" y="2498720"/>
            <a:ext cx="8854368" cy="2519341"/>
            <a:chOff x="158176" y="147650"/>
            <a:chExt cx="8854368" cy="2519341"/>
          </a:xfrm>
        </p:grpSpPr>
        <p:sp>
          <p:nvSpPr>
            <p:cNvPr id="202" name="Google Shape;202;p18"/>
            <p:cNvSpPr/>
            <p:nvPr/>
          </p:nvSpPr>
          <p:spPr>
            <a:xfrm>
              <a:off x="158176" y="147650"/>
              <a:ext cx="118300" cy="124873"/>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3" name="Google Shape;203;p18"/>
            <p:cNvSpPr/>
            <p:nvPr/>
          </p:nvSpPr>
          <p:spPr>
            <a:xfrm>
              <a:off x="8832093" y="2476515"/>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04" name="Google Shape;204;p18"/>
          <p:cNvGrpSpPr/>
          <p:nvPr/>
        </p:nvGrpSpPr>
        <p:grpSpPr>
          <a:xfrm rot="10800000">
            <a:off x="8611021" y="4541944"/>
            <a:ext cx="411051" cy="397177"/>
            <a:chOff x="141324" y="226589"/>
            <a:chExt cx="411051" cy="397177"/>
          </a:xfrm>
        </p:grpSpPr>
        <p:sp>
          <p:nvSpPr>
            <p:cNvPr id="205" name="Google Shape;205;p18"/>
            <p:cNvSpPr/>
            <p:nvPr/>
          </p:nvSpPr>
          <p:spPr>
            <a:xfrm>
              <a:off x="141324" y="430867"/>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06" name="Google Shape;206;p18"/>
            <p:cNvSpPr/>
            <p:nvPr/>
          </p:nvSpPr>
          <p:spPr>
            <a:xfrm>
              <a:off x="442274" y="226589"/>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207" name="Google Shape;207;p1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p:cSld name="CUSTOM_11">
    <p:spTree>
      <p:nvGrpSpPr>
        <p:cNvPr id="1" name="Shape 208"/>
        <p:cNvGrpSpPr/>
        <p:nvPr/>
      </p:nvGrpSpPr>
      <p:grpSpPr>
        <a:xfrm>
          <a:off x="0" y="0"/>
          <a:ext cx="0" cy="0"/>
          <a:chOff x="0" y="0"/>
          <a:chExt cx="0" cy="0"/>
        </a:xfrm>
      </p:grpSpPr>
      <p:sp>
        <p:nvSpPr>
          <p:cNvPr id="209" name="Google Shape;209;p19"/>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0" name="Google Shape;210;p19"/>
          <p:cNvSpPr txBox="1">
            <a:spLocks noGrp="1"/>
          </p:cNvSpPr>
          <p:nvPr>
            <p:ph type="body" idx="1"/>
          </p:nvPr>
        </p:nvSpPr>
        <p:spPr>
          <a:xfrm>
            <a:off x="965000" y="1739950"/>
            <a:ext cx="4091700" cy="2297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accent3"/>
              </a:buClr>
              <a:buSzPts val="14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grpSp>
        <p:nvGrpSpPr>
          <p:cNvPr id="211" name="Google Shape;211;p19"/>
          <p:cNvGrpSpPr/>
          <p:nvPr/>
        </p:nvGrpSpPr>
        <p:grpSpPr>
          <a:xfrm>
            <a:off x="-29449" y="-1632219"/>
            <a:ext cx="9643425" cy="9066012"/>
            <a:chOff x="-29449" y="-1632219"/>
            <a:chExt cx="9643425" cy="9066012"/>
          </a:xfrm>
        </p:grpSpPr>
        <p:sp>
          <p:nvSpPr>
            <p:cNvPr id="212" name="Google Shape;212;p19"/>
            <p:cNvSpPr/>
            <p:nvPr/>
          </p:nvSpPr>
          <p:spPr>
            <a:xfrm>
              <a:off x="6709113" y="4416772"/>
              <a:ext cx="2904863" cy="3017020"/>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3" name="Google Shape;213;p19"/>
            <p:cNvSpPr/>
            <p:nvPr/>
          </p:nvSpPr>
          <p:spPr>
            <a:xfrm rot="5400000" flipH="1">
              <a:off x="-540346" y="-1121322"/>
              <a:ext cx="2890218" cy="1868424"/>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14" name="Google Shape;214;p19"/>
          <p:cNvGrpSpPr/>
          <p:nvPr/>
        </p:nvGrpSpPr>
        <p:grpSpPr>
          <a:xfrm>
            <a:off x="129274" y="164005"/>
            <a:ext cx="8866013" cy="1287071"/>
            <a:chOff x="129274" y="164005"/>
            <a:chExt cx="8866013" cy="1287071"/>
          </a:xfrm>
        </p:grpSpPr>
        <p:sp>
          <p:nvSpPr>
            <p:cNvPr id="215" name="Google Shape;215;p19"/>
            <p:cNvSpPr/>
            <p:nvPr/>
          </p:nvSpPr>
          <p:spPr>
            <a:xfrm>
              <a:off x="129274" y="1312630"/>
              <a:ext cx="131588"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16" name="Google Shape;216;p19"/>
            <p:cNvSpPr/>
            <p:nvPr/>
          </p:nvSpPr>
          <p:spPr>
            <a:xfrm>
              <a:off x="8863699" y="164005"/>
              <a:ext cx="131588"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17" name="Google Shape;217;p19"/>
          <p:cNvGrpSpPr/>
          <p:nvPr/>
        </p:nvGrpSpPr>
        <p:grpSpPr>
          <a:xfrm>
            <a:off x="408800" y="120277"/>
            <a:ext cx="8651937" cy="1013799"/>
            <a:chOff x="408800" y="120277"/>
            <a:chExt cx="8651937" cy="1013799"/>
          </a:xfrm>
        </p:grpSpPr>
        <p:sp>
          <p:nvSpPr>
            <p:cNvPr id="218" name="Google Shape;218;p19"/>
            <p:cNvSpPr/>
            <p:nvPr/>
          </p:nvSpPr>
          <p:spPr>
            <a:xfrm>
              <a:off x="408800" y="980176"/>
              <a:ext cx="153900" cy="153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19" name="Google Shape;219;p19"/>
            <p:cNvSpPr/>
            <p:nvPr/>
          </p:nvSpPr>
          <p:spPr>
            <a:xfrm>
              <a:off x="8564124" y="12027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20" name="Google Shape;220;p19"/>
            <p:cNvSpPr/>
            <p:nvPr/>
          </p:nvSpPr>
          <p:spPr>
            <a:xfrm>
              <a:off x="8950637" y="429102"/>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221" name="Google Shape;221;p1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ext 1">
  <p:cSld name="CUSTOM_2_1_1_1_1_1_1">
    <p:spTree>
      <p:nvGrpSpPr>
        <p:cNvPr id="1" name="Shape 222"/>
        <p:cNvGrpSpPr/>
        <p:nvPr/>
      </p:nvGrpSpPr>
      <p:grpSpPr>
        <a:xfrm>
          <a:off x="0" y="0"/>
          <a:ext cx="0" cy="0"/>
          <a:chOff x="0" y="0"/>
          <a:chExt cx="0" cy="0"/>
        </a:xfrm>
      </p:grpSpPr>
      <p:sp>
        <p:nvSpPr>
          <p:cNvPr id="223" name="Google Shape;223;p20"/>
          <p:cNvSpPr txBox="1">
            <a:spLocks noGrp="1"/>
          </p:cNvSpPr>
          <p:nvPr>
            <p:ph type="title"/>
          </p:nvPr>
        </p:nvSpPr>
        <p:spPr>
          <a:xfrm>
            <a:off x="1035450" y="1398575"/>
            <a:ext cx="2630100" cy="1108200"/>
          </a:xfrm>
          <a:prstGeom prst="rect">
            <a:avLst/>
          </a:prstGeom>
        </p:spPr>
        <p:txBody>
          <a:bodyPr spcFirstLastPara="1" wrap="square" lIns="91425" tIns="91425" rIns="91425" bIns="91425" anchor="t" anchorCtr="0">
            <a:noAutofit/>
          </a:bodyPr>
          <a:lstStyle>
            <a:lvl1pPr lvl="0" algn="l">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4" name="Google Shape;224;p20"/>
          <p:cNvSpPr txBox="1">
            <a:spLocks noGrp="1"/>
          </p:cNvSpPr>
          <p:nvPr>
            <p:ph type="subTitle" idx="1"/>
          </p:nvPr>
        </p:nvSpPr>
        <p:spPr>
          <a:xfrm>
            <a:off x="1035450" y="2551838"/>
            <a:ext cx="2630100" cy="11436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grpSp>
        <p:nvGrpSpPr>
          <p:cNvPr id="225" name="Google Shape;225;p20"/>
          <p:cNvGrpSpPr/>
          <p:nvPr/>
        </p:nvGrpSpPr>
        <p:grpSpPr>
          <a:xfrm rot="10800000">
            <a:off x="-681291" y="-2955709"/>
            <a:ext cx="12424459" cy="10226878"/>
            <a:chOff x="-2586291" y="-2117509"/>
            <a:chExt cx="12424459" cy="10226878"/>
          </a:xfrm>
        </p:grpSpPr>
        <p:sp>
          <p:nvSpPr>
            <p:cNvPr id="226" name="Google Shape;226;p20"/>
            <p:cNvSpPr/>
            <p:nvPr/>
          </p:nvSpPr>
          <p:spPr>
            <a:xfrm>
              <a:off x="7371193" y="-2117509"/>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27" name="Google Shape;227;p20"/>
            <p:cNvSpPr/>
            <p:nvPr/>
          </p:nvSpPr>
          <p:spPr>
            <a:xfrm rot="5400000">
              <a:off x="-3823946" y="2345434"/>
              <a:ext cx="7001589" cy="4526280"/>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28" name="Google Shape;228;p20"/>
          <p:cNvGrpSpPr/>
          <p:nvPr/>
        </p:nvGrpSpPr>
        <p:grpSpPr>
          <a:xfrm rot="10800000">
            <a:off x="286178" y="343563"/>
            <a:ext cx="8157482" cy="3819982"/>
            <a:chOff x="713217" y="990114"/>
            <a:chExt cx="8157482" cy="3819982"/>
          </a:xfrm>
        </p:grpSpPr>
        <p:sp>
          <p:nvSpPr>
            <p:cNvPr id="229" name="Google Shape;229;p20"/>
            <p:cNvSpPr/>
            <p:nvPr/>
          </p:nvSpPr>
          <p:spPr>
            <a:xfrm>
              <a:off x="8730967" y="990114"/>
              <a:ext cx="139732" cy="147495"/>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0" name="Google Shape;230;p20"/>
            <p:cNvSpPr/>
            <p:nvPr/>
          </p:nvSpPr>
          <p:spPr>
            <a:xfrm>
              <a:off x="713217" y="4662602"/>
              <a:ext cx="139732" cy="147495"/>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31" name="Google Shape;231;p20"/>
          <p:cNvGrpSpPr/>
          <p:nvPr/>
        </p:nvGrpSpPr>
        <p:grpSpPr>
          <a:xfrm rot="10800000">
            <a:off x="86979" y="545085"/>
            <a:ext cx="8614425" cy="4098775"/>
            <a:chOff x="455472" y="509800"/>
            <a:chExt cx="8614425" cy="4098775"/>
          </a:xfrm>
        </p:grpSpPr>
        <p:sp>
          <p:nvSpPr>
            <p:cNvPr id="232" name="Google Shape;232;p20"/>
            <p:cNvSpPr/>
            <p:nvPr/>
          </p:nvSpPr>
          <p:spPr>
            <a:xfrm>
              <a:off x="8494125" y="509800"/>
              <a:ext cx="221100" cy="221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33" name="Google Shape;233;p20"/>
            <p:cNvSpPr/>
            <p:nvPr/>
          </p:nvSpPr>
          <p:spPr>
            <a:xfrm>
              <a:off x="8925597" y="746649"/>
              <a:ext cx="144300" cy="144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34" name="Google Shape;234;p20"/>
            <p:cNvSpPr/>
            <p:nvPr/>
          </p:nvSpPr>
          <p:spPr>
            <a:xfrm>
              <a:off x="455472" y="4463974"/>
              <a:ext cx="144300" cy="144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235" name="Google Shape;235;p2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flipH="1">
            <a:off x="789425" y="2042975"/>
            <a:ext cx="3147900" cy="1569900"/>
          </a:xfrm>
          <a:prstGeom prst="rect">
            <a:avLst/>
          </a:prstGeom>
        </p:spPr>
        <p:txBody>
          <a:bodyPr spcFirstLastPara="1" wrap="square" lIns="91425" tIns="91425" rIns="91425" bIns="91425" anchor="t" anchorCtr="0">
            <a:noAutofit/>
          </a:bodyPr>
          <a:lstStyle>
            <a:lvl1pPr lvl="0" algn="l">
              <a:spcBef>
                <a:spcPts val="0"/>
              </a:spcBef>
              <a:spcAft>
                <a:spcPts val="0"/>
              </a:spcAft>
              <a:buSzPts val="4500"/>
              <a:buNone/>
              <a:defRPr sz="4500"/>
            </a:lvl1pPr>
            <a:lvl2pPr lvl="1" algn="r">
              <a:spcBef>
                <a:spcPts val="0"/>
              </a:spcBef>
              <a:spcAft>
                <a:spcPts val="0"/>
              </a:spcAft>
              <a:buSzPts val="4500"/>
              <a:buNone/>
              <a:defRPr sz="4500"/>
            </a:lvl2pPr>
            <a:lvl3pPr lvl="2" algn="r">
              <a:spcBef>
                <a:spcPts val="0"/>
              </a:spcBef>
              <a:spcAft>
                <a:spcPts val="0"/>
              </a:spcAft>
              <a:buSzPts val="4500"/>
              <a:buNone/>
              <a:defRPr sz="4500"/>
            </a:lvl3pPr>
            <a:lvl4pPr lvl="3" algn="r">
              <a:spcBef>
                <a:spcPts val="0"/>
              </a:spcBef>
              <a:spcAft>
                <a:spcPts val="0"/>
              </a:spcAft>
              <a:buSzPts val="4500"/>
              <a:buNone/>
              <a:defRPr sz="4500"/>
            </a:lvl4pPr>
            <a:lvl5pPr lvl="4" algn="r">
              <a:spcBef>
                <a:spcPts val="0"/>
              </a:spcBef>
              <a:spcAft>
                <a:spcPts val="0"/>
              </a:spcAft>
              <a:buSzPts val="4500"/>
              <a:buNone/>
              <a:defRPr sz="4500"/>
            </a:lvl5pPr>
            <a:lvl6pPr lvl="5" algn="r">
              <a:spcBef>
                <a:spcPts val="0"/>
              </a:spcBef>
              <a:spcAft>
                <a:spcPts val="0"/>
              </a:spcAft>
              <a:buSzPts val="4500"/>
              <a:buNone/>
              <a:defRPr sz="4500"/>
            </a:lvl6pPr>
            <a:lvl7pPr lvl="6" algn="r">
              <a:spcBef>
                <a:spcPts val="0"/>
              </a:spcBef>
              <a:spcAft>
                <a:spcPts val="0"/>
              </a:spcAft>
              <a:buSzPts val="4500"/>
              <a:buNone/>
              <a:defRPr sz="4500"/>
            </a:lvl7pPr>
            <a:lvl8pPr lvl="7" algn="r">
              <a:spcBef>
                <a:spcPts val="0"/>
              </a:spcBef>
              <a:spcAft>
                <a:spcPts val="0"/>
              </a:spcAft>
              <a:buSzPts val="4500"/>
              <a:buNone/>
              <a:defRPr sz="4500"/>
            </a:lvl8pPr>
            <a:lvl9pPr lvl="8" algn="r">
              <a:spcBef>
                <a:spcPts val="0"/>
              </a:spcBef>
              <a:spcAft>
                <a:spcPts val="0"/>
              </a:spcAft>
              <a:buSzPts val="4500"/>
              <a:buNone/>
              <a:defRPr sz="4500"/>
            </a:lvl9pPr>
          </a:lstStyle>
          <a:p>
            <a:endParaRPr/>
          </a:p>
        </p:txBody>
      </p:sp>
      <p:sp>
        <p:nvSpPr>
          <p:cNvPr id="16" name="Google Shape;16;p3"/>
          <p:cNvSpPr txBox="1">
            <a:spLocks noGrp="1"/>
          </p:cNvSpPr>
          <p:nvPr>
            <p:ph type="title" idx="2" hasCustomPrompt="1"/>
          </p:nvPr>
        </p:nvSpPr>
        <p:spPr>
          <a:xfrm flipH="1">
            <a:off x="941100" y="977050"/>
            <a:ext cx="901800" cy="877200"/>
          </a:xfrm>
          <a:prstGeom prst="rect">
            <a:avLst/>
          </a:prstGeom>
          <a:solidFill>
            <a:schemeClr val="accent3"/>
          </a:solidFill>
          <a:ln w="762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5300"/>
              <a:buNone/>
              <a:defRPr sz="4500">
                <a:solidFill>
                  <a:schemeClr val="dk2"/>
                </a:solidFill>
              </a:defRPr>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a:r>
              <a:t>xx%</a:t>
            </a:r>
          </a:p>
        </p:txBody>
      </p:sp>
      <p:sp>
        <p:nvSpPr>
          <p:cNvPr id="17" name="Google Shape;17;p3"/>
          <p:cNvSpPr txBox="1">
            <a:spLocks noGrp="1"/>
          </p:cNvSpPr>
          <p:nvPr>
            <p:ph type="subTitle" idx="1"/>
          </p:nvPr>
        </p:nvSpPr>
        <p:spPr>
          <a:xfrm flipH="1">
            <a:off x="789425" y="3662675"/>
            <a:ext cx="3147900" cy="7143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850"/>
              <a:buNone/>
              <a:defRPr sz="1600"/>
            </a:lvl1pPr>
            <a:lvl2pPr lvl="1" algn="r">
              <a:lnSpc>
                <a:spcPct val="115000"/>
              </a:lnSpc>
              <a:spcBef>
                <a:spcPts val="0"/>
              </a:spcBef>
              <a:spcAft>
                <a:spcPts val="0"/>
              </a:spcAft>
              <a:buSzPts val="1850"/>
              <a:buNone/>
              <a:defRPr sz="1850"/>
            </a:lvl2pPr>
            <a:lvl3pPr lvl="2" algn="r">
              <a:lnSpc>
                <a:spcPct val="115000"/>
              </a:lnSpc>
              <a:spcBef>
                <a:spcPts val="0"/>
              </a:spcBef>
              <a:spcAft>
                <a:spcPts val="0"/>
              </a:spcAft>
              <a:buSzPts val="1850"/>
              <a:buNone/>
              <a:defRPr sz="1850"/>
            </a:lvl3pPr>
            <a:lvl4pPr lvl="3" algn="r">
              <a:lnSpc>
                <a:spcPct val="115000"/>
              </a:lnSpc>
              <a:spcBef>
                <a:spcPts val="0"/>
              </a:spcBef>
              <a:spcAft>
                <a:spcPts val="0"/>
              </a:spcAft>
              <a:buSzPts val="1850"/>
              <a:buNone/>
              <a:defRPr sz="1850"/>
            </a:lvl4pPr>
            <a:lvl5pPr lvl="4" algn="r">
              <a:lnSpc>
                <a:spcPct val="115000"/>
              </a:lnSpc>
              <a:spcBef>
                <a:spcPts val="0"/>
              </a:spcBef>
              <a:spcAft>
                <a:spcPts val="0"/>
              </a:spcAft>
              <a:buSzPts val="1850"/>
              <a:buNone/>
              <a:defRPr sz="1850"/>
            </a:lvl5pPr>
            <a:lvl6pPr lvl="5" algn="r">
              <a:lnSpc>
                <a:spcPct val="115000"/>
              </a:lnSpc>
              <a:spcBef>
                <a:spcPts val="0"/>
              </a:spcBef>
              <a:spcAft>
                <a:spcPts val="0"/>
              </a:spcAft>
              <a:buSzPts val="1850"/>
              <a:buNone/>
              <a:defRPr sz="1850"/>
            </a:lvl6pPr>
            <a:lvl7pPr lvl="6" algn="r">
              <a:lnSpc>
                <a:spcPct val="115000"/>
              </a:lnSpc>
              <a:spcBef>
                <a:spcPts val="0"/>
              </a:spcBef>
              <a:spcAft>
                <a:spcPts val="0"/>
              </a:spcAft>
              <a:buSzPts val="1850"/>
              <a:buNone/>
              <a:defRPr sz="1850"/>
            </a:lvl7pPr>
            <a:lvl8pPr lvl="7" algn="r">
              <a:lnSpc>
                <a:spcPct val="115000"/>
              </a:lnSpc>
              <a:spcBef>
                <a:spcPts val="0"/>
              </a:spcBef>
              <a:spcAft>
                <a:spcPts val="0"/>
              </a:spcAft>
              <a:buSzPts val="1850"/>
              <a:buNone/>
              <a:defRPr sz="1850"/>
            </a:lvl8pPr>
            <a:lvl9pPr lvl="8" algn="r">
              <a:lnSpc>
                <a:spcPct val="115000"/>
              </a:lnSpc>
              <a:spcBef>
                <a:spcPts val="0"/>
              </a:spcBef>
              <a:spcAft>
                <a:spcPts val="0"/>
              </a:spcAft>
              <a:buSzPts val="1850"/>
              <a:buNone/>
              <a:defRPr sz="1850"/>
            </a:lvl9pPr>
          </a:lstStyle>
          <a:p>
            <a:endParaRPr/>
          </a:p>
        </p:txBody>
      </p:sp>
      <p:grpSp>
        <p:nvGrpSpPr>
          <p:cNvPr id="18" name="Google Shape;18;p3"/>
          <p:cNvGrpSpPr/>
          <p:nvPr/>
        </p:nvGrpSpPr>
        <p:grpSpPr>
          <a:xfrm>
            <a:off x="3017234" y="-3376749"/>
            <a:ext cx="7607843" cy="10660828"/>
            <a:chOff x="3017234" y="-3376749"/>
            <a:chExt cx="7607843" cy="10660828"/>
          </a:xfrm>
        </p:grpSpPr>
        <p:sp>
          <p:nvSpPr>
            <p:cNvPr id="19" name="Google Shape;19;p3"/>
            <p:cNvSpPr/>
            <p:nvPr/>
          </p:nvSpPr>
          <p:spPr>
            <a:xfrm rot="-8100000">
              <a:off x="5928762" y="-2404995"/>
              <a:ext cx="4125305" cy="3323817"/>
            </a:xfrm>
            <a:custGeom>
              <a:avLst/>
              <a:gdLst/>
              <a:ahLst/>
              <a:cxnLst/>
              <a:rect l="l" t="t" r="r" b="b"/>
              <a:pathLst>
                <a:path w="3333750" h="2686050" extrusionOk="0">
                  <a:moveTo>
                    <a:pt x="574989" y="887149"/>
                  </a:moveTo>
                  <a:cubicBezTo>
                    <a:pt x="795303" y="752561"/>
                    <a:pt x="850643" y="672360"/>
                    <a:pt x="1081624" y="418138"/>
                  </a:cubicBezTo>
                  <a:cubicBezTo>
                    <a:pt x="1329846" y="145056"/>
                    <a:pt x="1656838" y="-14488"/>
                    <a:pt x="2028599" y="1038"/>
                  </a:cubicBezTo>
                  <a:cubicBezTo>
                    <a:pt x="2503611" y="20755"/>
                    <a:pt x="3398770" y="397088"/>
                    <a:pt x="3330190" y="1319298"/>
                  </a:cubicBezTo>
                  <a:cubicBezTo>
                    <a:pt x="3261611" y="2241509"/>
                    <a:pt x="2426840" y="2559167"/>
                    <a:pt x="1630931" y="2679754"/>
                  </a:cubicBezTo>
                  <a:cubicBezTo>
                    <a:pt x="647665" y="2828725"/>
                    <a:pt x="-824234" y="1742018"/>
                    <a:pt x="574989" y="887149"/>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 name="Google Shape;20;p3"/>
            <p:cNvSpPr/>
            <p:nvPr/>
          </p:nvSpPr>
          <p:spPr>
            <a:xfrm rot="-369503" flipH="1">
              <a:off x="3148867" y="4560597"/>
              <a:ext cx="3219479" cy="2558579"/>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1" name="Google Shape;21;p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ext 2">
  <p:cSld name="CUSTOM_2_1_1_1_1_1_1_1">
    <p:spTree>
      <p:nvGrpSpPr>
        <p:cNvPr id="1" name="Shape 236"/>
        <p:cNvGrpSpPr/>
        <p:nvPr/>
      </p:nvGrpSpPr>
      <p:grpSpPr>
        <a:xfrm>
          <a:off x="0" y="0"/>
          <a:ext cx="0" cy="0"/>
          <a:chOff x="0" y="0"/>
          <a:chExt cx="0" cy="0"/>
        </a:xfrm>
      </p:grpSpPr>
      <p:sp>
        <p:nvSpPr>
          <p:cNvPr id="237" name="Google Shape;237;p21"/>
          <p:cNvSpPr txBox="1">
            <a:spLocks noGrp="1"/>
          </p:cNvSpPr>
          <p:nvPr>
            <p:ph type="title"/>
          </p:nvPr>
        </p:nvSpPr>
        <p:spPr>
          <a:xfrm>
            <a:off x="5060550" y="1398575"/>
            <a:ext cx="2630100" cy="11082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lgn="r">
              <a:spcBef>
                <a:spcPts val="0"/>
              </a:spcBef>
              <a:spcAft>
                <a:spcPts val="0"/>
              </a:spcAft>
              <a:buSzPts val="3000"/>
              <a:buNone/>
              <a:defRPr/>
            </a:lvl2pPr>
            <a:lvl3pPr lvl="2" algn="r">
              <a:spcBef>
                <a:spcPts val="0"/>
              </a:spcBef>
              <a:spcAft>
                <a:spcPts val="0"/>
              </a:spcAft>
              <a:buSzPts val="3000"/>
              <a:buNone/>
              <a:defRPr/>
            </a:lvl3pPr>
            <a:lvl4pPr lvl="3" algn="r">
              <a:spcBef>
                <a:spcPts val="0"/>
              </a:spcBef>
              <a:spcAft>
                <a:spcPts val="0"/>
              </a:spcAft>
              <a:buSzPts val="3000"/>
              <a:buNone/>
              <a:defRPr/>
            </a:lvl4pPr>
            <a:lvl5pPr lvl="4" algn="r">
              <a:spcBef>
                <a:spcPts val="0"/>
              </a:spcBef>
              <a:spcAft>
                <a:spcPts val="0"/>
              </a:spcAft>
              <a:buSzPts val="3000"/>
              <a:buNone/>
              <a:defRPr/>
            </a:lvl5pPr>
            <a:lvl6pPr lvl="5" algn="r">
              <a:spcBef>
                <a:spcPts val="0"/>
              </a:spcBef>
              <a:spcAft>
                <a:spcPts val="0"/>
              </a:spcAft>
              <a:buSzPts val="3000"/>
              <a:buNone/>
              <a:defRPr/>
            </a:lvl6pPr>
            <a:lvl7pPr lvl="6" algn="r">
              <a:spcBef>
                <a:spcPts val="0"/>
              </a:spcBef>
              <a:spcAft>
                <a:spcPts val="0"/>
              </a:spcAft>
              <a:buSzPts val="3000"/>
              <a:buNone/>
              <a:defRPr/>
            </a:lvl7pPr>
            <a:lvl8pPr lvl="7" algn="r">
              <a:spcBef>
                <a:spcPts val="0"/>
              </a:spcBef>
              <a:spcAft>
                <a:spcPts val="0"/>
              </a:spcAft>
              <a:buSzPts val="3000"/>
              <a:buNone/>
              <a:defRPr/>
            </a:lvl8pPr>
            <a:lvl9pPr lvl="8" algn="r">
              <a:spcBef>
                <a:spcPts val="0"/>
              </a:spcBef>
              <a:spcAft>
                <a:spcPts val="0"/>
              </a:spcAft>
              <a:buSzPts val="3000"/>
              <a:buNone/>
              <a:defRPr/>
            </a:lvl9pPr>
          </a:lstStyle>
          <a:p>
            <a:endParaRPr/>
          </a:p>
        </p:txBody>
      </p:sp>
      <p:sp>
        <p:nvSpPr>
          <p:cNvPr id="238" name="Google Shape;238;p21"/>
          <p:cNvSpPr txBox="1">
            <a:spLocks noGrp="1"/>
          </p:cNvSpPr>
          <p:nvPr>
            <p:ph type="subTitle" idx="1"/>
          </p:nvPr>
        </p:nvSpPr>
        <p:spPr>
          <a:xfrm>
            <a:off x="5060550" y="2551838"/>
            <a:ext cx="2630100" cy="1143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r">
              <a:lnSpc>
                <a:spcPct val="115000"/>
              </a:lnSpc>
              <a:spcBef>
                <a:spcPts val="0"/>
              </a:spcBef>
              <a:spcAft>
                <a:spcPts val="0"/>
              </a:spcAft>
              <a:buSzPts val="1400"/>
              <a:buNone/>
              <a:defRPr/>
            </a:lvl2pPr>
            <a:lvl3pPr lvl="2" algn="r">
              <a:lnSpc>
                <a:spcPct val="115000"/>
              </a:lnSpc>
              <a:spcBef>
                <a:spcPts val="0"/>
              </a:spcBef>
              <a:spcAft>
                <a:spcPts val="0"/>
              </a:spcAft>
              <a:buSzPts val="1400"/>
              <a:buNone/>
              <a:defRPr/>
            </a:lvl3pPr>
            <a:lvl4pPr lvl="3" algn="r">
              <a:lnSpc>
                <a:spcPct val="115000"/>
              </a:lnSpc>
              <a:spcBef>
                <a:spcPts val="0"/>
              </a:spcBef>
              <a:spcAft>
                <a:spcPts val="0"/>
              </a:spcAft>
              <a:buSzPts val="1400"/>
              <a:buNone/>
              <a:defRPr/>
            </a:lvl4pPr>
            <a:lvl5pPr lvl="4" algn="r">
              <a:lnSpc>
                <a:spcPct val="115000"/>
              </a:lnSpc>
              <a:spcBef>
                <a:spcPts val="0"/>
              </a:spcBef>
              <a:spcAft>
                <a:spcPts val="0"/>
              </a:spcAft>
              <a:buSzPts val="1400"/>
              <a:buNone/>
              <a:defRPr/>
            </a:lvl5pPr>
            <a:lvl6pPr lvl="5" algn="r">
              <a:lnSpc>
                <a:spcPct val="115000"/>
              </a:lnSpc>
              <a:spcBef>
                <a:spcPts val="0"/>
              </a:spcBef>
              <a:spcAft>
                <a:spcPts val="0"/>
              </a:spcAft>
              <a:buSzPts val="1400"/>
              <a:buNone/>
              <a:defRPr/>
            </a:lvl6pPr>
            <a:lvl7pPr lvl="6" algn="r">
              <a:lnSpc>
                <a:spcPct val="115000"/>
              </a:lnSpc>
              <a:spcBef>
                <a:spcPts val="0"/>
              </a:spcBef>
              <a:spcAft>
                <a:spcPts val="0"/>
              </a:spcAft>
              <a:buSzPts val="1400"/>
              <a:buNone/>
              <a:defRPr/>
            </a:lvl7pPr>
            <a:lvl8pPr lvl="7" algn="r">
              <a:lnSpc>
                <a:spcPct val="115000"/>
              </a:lnSpc>
              <a:spcBef>
                <a:spcPts val="0"/>
              </a:spcBef>
              <a:spcAft>
                <a:spcPts val="0"/>
              </a:spcAft>
              <a:buSzPts val="1400"/>
              <a:buNone/>
              <a:defRPr/>
            </a:lvl8pPr>
            <a:lvl9pPr lvl="8" algn="r">
              <a:lnSpc>
                <a:spcPct val="115000"/>
              </a:lnSpc>
              <a:spcBef>
                <a:spcPts val="0"/>
              </a:spcBef>
              <a:spcAft>
                <a:spcPts val="0"/>
              </a:spcAft>
              <a:buSzPts val="1400"/>
              <a:buNone/>
              <a:defRPr/>
            </a:lvl9pPr>
          </a:lstStyle>
          <a:p>
            <a:endParaRPr/>
          </a:p>
        </p:txBody>
      </p:sp>
      <p:grpSp>
        <p:nvGrpSpPr>
          <p:cNvPr id="239" name="Google Shape;239;p21"/>
          <p:cNvGrpSpPr/>
          <p:nvPr/>
        </p:nvGrpSpPr>
        <p:grpSpPr>
          <a:xfrm>
            <a:off x="-677994" y="-1373976"/>
            <a:ext cx="11131920" cy="6623203"/>
            <a:chOff x="-677994" y="-1373976"/>
            <a:chExt cx="11131920" cy="6623203"/>
          </a:xfrm>
        </p:grpSpPr>
        <p:sp>
          <p:nvSpPr>
            <p:cNvPr id="240" name="Google Shape;240;p21"/>
            <p:cNvSpPr/>
            <p:nvPr/>
          </p:nvSpPr>
          <p:spPr>
            <a:xfrm rot="10800000" flipH="1">
              <a:off x="-677994" y="-1373976"/>
              <a:ext cx="2272856" cy="2106549"/>
            </a:xfrm>
            <a:custGeom>
              <a:avLst/>
              <a:gdLst/>
              <a:ahLst/>
              <a:cxnLst/>
              <a:rect l="l" t="t" r="r" b="b"/>
              <a:pathLst>
                <a:path w="3124200" h="2895600" extrusionOk="0">
                  <a:moveTo>
                    <a:pt x="572992" y="164772"/>
                  </a:moveTo>
                  <a:cubicBezTo>
                    <a:pt x="829119" y="-10869"/>
                    <a:pt x="1231265" y="-96594"/>
                    <a:pt x="1493202" y="168773"/>
                  </a:cubicBezTo>
                  <a:cubicBezTo>
                    <a:pt x="1658270" y="335937"/>
                    <a:pt x="1902682" y="439283"/>
                    <a:pt x="2278443" y="442617"/>
                  </a:cubicBezTo>
                  <a:cubicBezTo>
                    <a:pt x="3068637" y="449856"/>
                    <a:pt x="3519646" y="1845745"/>
                    <a:pt x="2668397" y="2583646"/>
                  </a:cubicBezTo>
                  <a:cubicBezTo>
                    <a:pt x="2053177" y="3117046"/>
                    <a:pt x="416020" y="3040942"/>
                    <a:pt x="71786" y="1789833"/>
                  </a:cubicBezTo>
                  <a:cubicBezTo>
                    <a:pt x="-138335" y="1026213"/>
                    <a:pt x="138080" y="463000"/>
                    <a:pt x="572992" y="1647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1" name="Google Shape;241;p21"/>
            <p:cNvSpPr/>
            <p:nvPr/>
          </p:nvSpPr>
          <p:spPr>
            <a:xfrm>
              <a:off x="7290031" y="2880931"/>
              <a:ext cx="3163895" cy="236829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42" name="Google Shape;242;p21"/>
          <p:cNvGrpSpPr/>
          <p:nvPr/>
        </p:nvGrpSpPr>
        <p:grpSpPr>
          <a:xfrm>
            <a:off x="758944" y="562074"/>
            <a:ext cx="7743552" cy="4127665"/>
            <a:chOff x="758944" y="562074"/>
            <a:chExt cx="7743552" cy="4127665"/>
          </a:xfrm>
        </p:grpSpPr>
        <p:sp>
          <p:nvSpPr>
            <p:cNvPr id="243" name="Google Shape;243;p21"/>
            <p:cNvSpPr/>
            <p:nvPr/>
          </p:nvSpPr>
          <p:spPr>
            <a:xfrm rot="10800000" flipH="1">
              <a:off x="8391483" y="4572558"/>
              <a:ext cx="111014" cy="117181"/>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44" name="Google Shape;244;p21"/>
            <p:cNvSpPr/>
            <p:nvPr/>
          </p:nvSpPr>
          <p:spPr>
            <a:xfrm rot="10800000" flipH="1">
              <a:off x="758944" y="562074"/>
              <a:ext cx="131159"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45" name="Google Shape;245;p21"/>
          <p:cNvGrpSpPr/>
          <p:nvPr/>
        </p:nvGrpSpPr>
        <p:grpSpPr>
          <a:xfrm>
            <a:off x="464432" y="732573"/>
            <a:ext cx="8254700" cy="3165313"/>
            <a:chOff x="464432" y="732573"/>
            <a:chExt cx="8254700" cy="3165313"/>
          </a:xfrm>
        </p:grpSpPr>
        <p:sp>
          <p:nvSpPr>
            <p:cNvPr id="246" name="Google Shape;246;p21"/>
            <p:cNvSpPr/>
            <p:nvPr/>
          </p:nvSpPr>
          <p:spPr>
            <a:xfrm rot="10800000" flipH="1">
              <a:off x="464432" y="732573"/>
              <a:ext cx="140400" cy="14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47" name="Google Shape;247;p21"/>
            <p:cNvSpPr/>
            <p:nvPr/>
          </p:nvSpPr>
          <p:spPr>
            <a:xfrm rot="10800000" flipH="1">
              <a:off x="8248373" y="3817486"/>
              <a:ext cx="80100" cy="8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48" name="Google Shape;248;p21"/>
            <p:cNvSpPr/>
            <p:nvPr/>
          </p:nvSpPr>
          <p:spPr>
            <a:xfrm rot="10800000" flipH="1">
              <a:off x="8578732" y="3485673"/>
              <a:ext cx="140400" cy="14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249" name="Google Shape;249;p2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lumns 1">
  <p:cSld name="CUSTOM_3">
    <p:spTree>
      <p:nvGrpSpPr>
        <p:cNvPr id="1" name="Shape 250"/>
        <p:cNvGrpSpPr/>
        <p:nvPr/>
      </p:nvGrpSpPr>
      <p:grpSpPr>
        <a:xfrm>
          <a:off x="0" y="0"/>
          <a:ext cx="0" cy="0"/>
          <a:chOff x="0" y="0"/>
          <a:chExt cx="0" cy="0"/>
        </a:xfrm>
      </p:grpSpPr>
      <p:sp>
        <p:nvSpPr>
          <p:cNvPr id="251" name="Google Shape;251;p22"/>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2" name="Google Shape;252;p22"/>
          <p:cNvSpPr txBox="1">
            <a:spLocks noGrp="1"/>
          </p:cNvSpPr>
          <p:nvPr>
            <p:ph type="body" idx="1"/>
          </p:nvPr>
        </p:nvSpPr>
        <p:spPr>
          <a:xfrm>
            <a:off x="713225" y="1414175"/>
            <a:ext cx="3780900" cy="3042000"/>
          </a:xfrm>
          <a:prstGeom prst="rect">
            <a:avLst/>
          </a:prstGeom>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accent3"/>
              </a:buClr>
              <a:buSzPts val="1300"/>
              <a:buChar char="■"/>
              <a:defRPr/>
            </a:lvl1pPr>
            <a:lvl2pPr marL="914400" lvl="1" indent="-317500">
              <a:lnSpc>
                <a:spcPct val="115000"/>
              </a:lnSpc>
              <a:spcBef>
                <a:spcPts val="0"/>
              </a:spcBef>
              <a:spcAft>
                <a:spcPts val="0"/>
              </a:spcAft>
              <a:buSzPts val="1400"/>
              <a:buFont typeface="Chivo"/>
              <a:buChar char="○"/>
              <a:defRPr/>
            </a:lvl2pPr>
            <a:lvl3pPr marL="1371600" lvl="2" indent="-317500">
              <a:lnSpc>
                <a:spcPct val="115000"/>
              </a:lnSpc>
              <a:spcBef>
                <a:spcPts val="1600"/>
              </a:spcBef>
              <a:spcAft>
                <a:spcPts val="0"/>
              </a:spcAft>
              <a:buSzPts val="1400"/>
              <a:buFont typeface="Chivo"/>
              <a:buChar char="■"/>
              <a:defRPr/>
            </a:lvl3pPr>
            <a:lvl4pPr marL="1828800" lvl="3" indent="-317500">
              <a:lnSpc>
                <a:spcPct val="115000"/>
              </a:lnSpc>
              <a:spcBef>
                <a:spcPts val="1600"/>
              </a:spcBef>
              <a:spcAft>
                <a:spcPts val="0"/>
              </a:spcAft>
              <a:buSzPts val="1400"/>
              <a:buFont typeface="Chivo"/>
              <a:buChar char="●"/>
              <a:defRPr/>
            </a:lvl4pPr>
            <a:lvl5pPr marL="2286000" lvl="4" indent="-317500">
              <a:lnSpc>
                <a:spcPct val="115000"/>
              </a:lnSpc>
              <a:spcBef>
                <a:spcPts val="1600"/>
              </a:spcBef>
              <a:spcAft>
                <a:spcPts val="0"/>
              </a:spcAft>
              <a:buSzPts val="1400"/>
              <a:buFont typeface="Chivo"/>
              <a:buChar char="○"/>
              <a:defRPr/>
            </a:lvl5pPr>
            <a:lvl6pPr marL="2743200" lvl="5" indent="-317500">
              <a:lnSpc>
                <a:spcPct val="115000"/>
              </a:lnSpc>
              <a:spcBef>
                <a:spcPts val="1600"/>
              </a:spcBef>
              <a:spcAft>
                <a:spcPts val="0"/>
              </a:spcAft>
              <a:buSzPts val="1400"/>
              <a:buFont typeface="Chivo"/>
              <a:buChar char="■"/>
              <a:defRPr/>
            </a:lvl6pPr>
            <a:lvl7pPr marL="3200400" lvl="6" indent="-317500">
              <a:lnSpc>
                <a:spcPct val="115000"/>
              </a:lnSpc>
              <a:spcBef>
                <a:spcPts val="1600"/>
              </a:spcBef>
              <a:spcAft>
                <a:spcPts val="0"/>
              </a:spcAft>
              <a:buSzPts val="1400"/>
              <a:buFont typeface="Chivo"/>
              <a:buChar char="●"/>
              <a:defRPr/>
            </a:lvl7pPr>
            <a:lvl8pPr marL="3657600" lvl="7" indent="-317500">
              <a:lnSpc>
                <a:spcPct val="115000"/>
              </a:lnSpc>
              <a:spcBef>
                <a:spcPts val="1600"/>
              </a:spcBef>
              <a:spcAft>
                <a:spcPts val="0"/>
              </a:spcAft>
              <a:buSzPts val="1400"/>
              <a:buFont typeface="Chivo"/>
              <a:buChar char="○"/>
              <a:defRPr/>
            </a:lvl8pPr>
            <a:lvl9pPr marL="4114800" lvl="8" indent="-317500">
              <a:lnSpc>
                <a:spcPct val="115000"/>
              </a:lnSpc>
              <a:spcBef>
                <a:spcPts val="1600"/>
              </a:spcBef>
              <a:spcAft>
                <a:spcPts val="1600"/>
              </a:spcAft>
              <a:buSzPts val="1400"/>
              <a:buFont typeface="Chivo"/>
              <a:buChar char="■"/>
              <a:defRPr/>
            </a:lvl9pPr>
          </a:lstStyle>
          <a:p>
            <a:endParaRPr/>
          </a:p>
        </p:txBody>
      </p:sp>
      <p:sp>
        <p:nvSpPr>
          <p:cNvPr id="253" name="Google Shape;253;p22"/>
          <p:cNvSpPr txBox="1">
            <a:spLocks noGrp="1"/>
          </p:cNvSpPr>
          <p:nvPr>
            <p:ph type="body" idx="2"/>
          </p:nvPr>
        </p:nvSpPr>
        <p:spPr>
          <a:xfrm>
            <a:off x="4651325" y="1414175"/>
            <a:ext cx="3780900" cy="3042000"/>
          </a:xfrm>
          <a:prstGeom prst="rect">
            <a:avLst/>
          </a:prstGeom>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accent3"/>
              </a:buClr>
              <a:buSzPts val="1300"/>
              <a:buChar char="■"/>
              <a:defRPr/>
            </a:lvl1pPr>
            <a:lvl2pPr marL="914400" lvl="1" indent="-317500">
              <a:lnSpc>
                <a:spcPct val="115000"/>
              </a:lnSpc>
              <a:spcBef>
                <a:spcPts val="0"/>
              </a:spcBef>
              <a:spcAft>
                <a:spcPts val="0"/>
              </a:spcAft>
              <a:buSzPts val="1400"/>
              <a:buFont typeface="Chivo"/>
              <a:buChar char="○"/>
              <a:defRPr/>
            </a:lvl2pPr>
            <a:lvl3pPr marL="1371600" lvl="2" indent="-317500">
              <a:lnSpc>
                <a:spcPct val="115000"/>
              </a:lnSpc>
              <a:spcBef>
                <a:spcPts val="1600"/>
              </a:spcBef>
              <a:spcAft>
                <a:spcPts val="0"/>
              </a:spcAft>
              <a:buSzPts val="1400"/>
              <a:buFont typeface="Chivo"/>
              <a:buChar char="■"/>
              <a:defRPr/>
            </a:lvl3pPr>
            <a:lvl4pPr marL="1828800" lvl="3" indent="-317500">
              <a:lnSpc>
                <a:spcPct val="115000"/>
              </a:lnSpc>
              <a:spcBef>
                <a:spcPts val="1600"/>
              </a:spcBef>
              <a:spcAft>
                <a:spcPts val="0"/>
              </a:spcAft>
              <a:buSzPts val="1400"/>
              <a:buFont typeface="Chivo"/>
              <a:buChar char="●"/>
              <a:defRPr/>
            </a:lvl4pPr>
            <a:lvl5pPr marL="2286000" lvl="4" indent="-317500">
              <a:lnSpc>
                <a:spcPct val="115000"/>
              </a:lnSpc>
              <a:spcBef>
                <a:spcPts val="1600"/>
              </a:spcBef>
              <a:spcAft>
                <a:spcPts val="0"/>
              </a:spcAft>
              <a:buSzPts val="1400"/>
              <a:buFont typeface="Chivo"/>
              <a:buChar char="○"/>
              <a:defRPr/>
            </a:lvl5pPr>
            <a:lvl6pPr marL="2743200" lvl="5" indent="-317500">
              <a:lnSpc>
                <a:spcPct val="115000"/>
              </a:lnSpc>
              <a:spcBef>
                <a:spcPts val="1600"/>
              </a:spcBef>
              <a:spcAft>
                <a:spcPts val="0"/>
              </a:spcAft>
              <a:buSzPts val="1400"/>
              <a:buFont typeface="Chivo"/>
              <a:buChar char="■"/>
              <a:defRPr/>
            </a:lvl6pPr>
            <a:lvl7pPr marL="3200400" lvl="6" indent="-317500">
              <a:lnSpc>
                <a:spcPct val="115000"/>
              </a:lnSpc>
              <a:spcBef>
                <a:spcPts val="1600"/>
              </a:spcBef>
              <a:spcAft>
                <a:spcPts val="0"/>
              </a:spcAft>
              <a:buSzPts val="1400"/>
              <a:buFont typeface="Chivo"/>
              <a:buChar char="●"/>
              <a:defRPr/>
            </a:lvl7pPr>
            <a:lvl8pPr marL="3657600" lvl="7" indent="-317500">
              <a:lnSpc>
                <a:spcPct val="115000"/>
              </a:lnSpc>
              <a:spcBef>
                <a:spcPts val="1600"/>
              </a:spcBef>
              <a:spcAft>
                <a:spcPts val="0"/>
              </a:spcAft>
              <a:buSzPts val="1400"/>
              <a:buFont typeface="Chivo"/>
              <a:buChar char="○"/>
              <a:defRPr/>
            </a:lvl8pPr>
            <a:lvl9pPr marL="4114800" lvl="8" indent="-317500">
              <a:lnSpc>
                <a:spcPct val="115000"/>
              </a:lnSpc>
              <a:spcBef>
                <a:spcPts val="1600"/>
              </a:spcBef>
              <a:spcAft>
                <a:spcPts val="1600"/>
              </a:spcAft>
              <a:buSzPts val="1400"/>
              <a:buFont typeface="Chivo"/>
              <a:buChar char="■"/>
              <a:defRPr/>
            </a:lvl9pPr>
          </a:lstStyle>
          <a:p>
            <a:endParaRPr/>
          </a:p>
        </p:txBody>
      </p:sp>
      <p:sp>
        <p:nvSpPr>
          <p:cNvPr id="254" name="Google Shape;254;p22"/>
          <p:cNvSpPr txBox="1">
            <a:spLocks noGrp="1"/>
          </p:cNvSpPr>
          <p:nvPr>
            <p:ph type="subTitle" idx="3"/>
          </p:nvPr>
        </p:nvSpPr>
        <p:spPr>
          <a:xfrm>
            <a:off x="713250" y="1061500"/>
            <a:ext cx="7717500" cy="4002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grpSp>
        <p:nvGrpSpPr>
          <p:cNvPr id="255" name="Google Shape;255;p22"/>
          <p:cNvGrpSpPr/>
          <p:nvPr/>
        </p:nvGrpSpPr>
        <p:grpSpPr>
          <a:xfrm rot="10800000" flipH="1">
            <a:off x="-2099532" y="-258897"/>
            <a:ext cx="13526856" cy="6097709"/>
            <a:chOff x="-2023332" y="-563697"/>
            <a:chExt cx="13526856" cy="6097709"/>
          </a:xfrm>
        </p:grpSpPr>
        <p:sp>
          <p:nvSpPr>
            <p:cNvPr id="256" name="Google Shape;256;p22"/>
            <p:cNvSpPr/>
            <p:nvPr/>
          </p:nvSpPr>
          <p:spPr>
            <a:xfrm flipH="1">
              <a:off x="-2023332" y="-563697"/>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57" name="Google Shape;257;p22"/>
            <p:cNvSpPr/>
            <p:nvPr/>
          </p:nvSpPr>
          <p:spPr>
            <a:xfrm>
              <a:off x="7158766" y="2281796"/>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 sz="1800">
                  <a:latin typeface="Calibri"/>
                  <a:ea typeface="Calibri"/>
                  <a:cs typeface="Calibri"/>
                  <a:sym typeface="Calibri"/>
                </a:rPr>
                <a:t>-</a:t>
              </a:r>
              <a:endParaRPr sz="1800">
                <a:solidFill>
                  <a:srgbClr val="000000"/>
                </a:solidFill>
                <a:latin typeface="Calibri"/>
                <a:ea typeface="Calibri"/>
                <a:cs typeface="Calibri"/>
                <a:sym typeface="Calibri"/>
              </a:endParaRPr>
            </a:p>
          </p:txBody>
        </p:sp>
      </p:grpSp>
      <p:grpSp>
        <p:nvGrpSpPr>
          <p:cNvPr id="258" name="Google Shape;258;p22"/>
          <p:cNvGrpSpPr/>
          <p:nvPr/>
        </p:nvGrpSpPr>
        <p:grpSpPr>
          <a:xfrm rot="10800000" flipH="1">
            <a:off x="395074" y="2377489"/>
            <a:ext cx="8581476" cy="2189398"/>
            <a:chOff x="471274" y="708229"/>
            <a:chExt cx="8581476" cy="2189398"/>
          </a:xfrm>
        </p:grpSpPr>
        <p:sp>
          <p:nvSpPr>
            <p:cNvPr id="259" name="Google Shape;259;p22"/>
            <p:cNvSpPr/>
            <p:nvPr/>
          </p:nvSpPr>
          <p:spPr>
            <a:xfrm>
              <a:off x="8942649" y="278722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60" name="Google Shape;260;p22"/>
            <p:cNvSpPr/>
            <p:nvPr/>
          </p:nvSpPr>
          <p:spPr>
            <a:xfrm>
              <a:off x="471274" y="708229"/>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grpSp>
        <p:nvGrpSpPr>
          <p:cNvPr id="261" name="Google Shape;261;p22"/>
          <p:cNvGrpSpPr/>
          <p:nvPr/>
        </p:nvGrpSpPr>
        <p:grpSpPr>
          <a:xfrm rot="10800000" flipH="1">
            <a:off x="587984" y="1960160"/>
            <a:ext cx="8227101" cy="3023676"/>
            <a:chOff x="664184" y="291279"/>
            <a:chExt cx="8227101" cy="3023676"/>
          </a:xfrm>
        </p:grpSpPr>
        <p:sp>
          <p:nvSpPr>
            <p:cNvPr id="262" name="Google Shape;262;p22"/>
            <p:cNvSpPr/>
            <p:nvPr/>
          </p:nvSpPr>
          <p:spPr>
            <a:xfrm>
              <a:off x="664184" y="2912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3" name="Google Shape;263;p22"/>
            <p:cNvSpPr/>
            <p:nvPr/>
          </p:nvSpPr>
          <p:spPr>
            <a:xfrm>
              <a:off x="8710834" y="31244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64" name="Google Shape;264;p2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2">
  <p:cSld name="CUSTOM_3_1">
    <p:spTree>
      <p:nvGrpSpPr>
        <p:cNvPr id="1" name="Shape 265"/>
        <p:cNvGrpSpPr/>
        <p:nvPr/>
      </p:nvGrpSpPr>
      <p:grpSpPr>
        <a:xfrm>
          <a:off x="0" y="0"/>
          <a:ext cx="0" cy="0"/>
          <a:chOff x="0" y="0"/>
          <a:chExt cx="0" cy="0"/>
        </a:xfrm>
      </p:grpSpPr>
      <p:sp>
        <p:nvSpPr>
          <p:cNvPr id="266" name="Google Shape;266;p23"/>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7" name="Google Shape;267;p23"/>
          <p:cNvSpPr txBox="1">
            <a:spLocks noGrp="1"/>
          </p:cNvSpPr>
          <p:nvPr>
            <p:ph type="subTitle" idx="1"/>
          </p:nvPr>
        </p:nvSpPr>
        <p:spPr>
          <a:xfrm>
            <a:off x="1248770" y="1821250"/>
            <a:ext cx="3069300" cy="21348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268" name="Google Shape;268;p23"/>
          <p:cNvSpPr txBox="1">
            <a:spLocks noGrp="1"/>
          </p:cNvSpPr>
          <p:nvPr>
            <p:ph type="subTitle" idx="2"/>
          </p:nvPr>
        </p:nvSpPr>
        <p:spPr>
          <a:xfrm>
            <a:off x="4825930" y="1821250"/>
            <a:ext cx="3069300" cy="21348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grpSp>
        <p:nvGrpSpPr>
          <p:cNvPr id="269" name="Google Shape;269;p23"/>
          <p:cNvGrpSpPr/>
          <p:nvPr/>
        </p:nvGrpSpPr>
        <p:grpSpPr>
          <a:xfrm flipH="1">
            <a:off x="-2175732" y="-563697"/>
            <a:ext cx="13374456" cy="5945309"/>
            <a:chOff x="-1947132" y="-563697"/>
            <a:chExt cx="13374456" cy="5945309"/>
          </a:xfrm>
        </p:grpSpPr>
        <p:sp>
          <p:nvSpPr>
            <p:cNvPr id="270" name="Google Shape;270;p23"/>
            <p:cNvSpPr/>
            <p:nvPr/>
          </p:nvSpPr>
          <p:spPr>
            <a:xfrm flipH="1">
              <a:off x="-1947132" y="-563697"/>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1" name="Google Shape;271;p23"/>
            <p:cNvSpPr/>
            <p:nvPr/>
          </p:nvSpPr>
          <p:spPr>
            <a:xfrm>
              <a:off x="7082566" y="2129396"/>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72" name="Google Shape;272;p23"/>
          <p:cNvGrpSpPr/>
          <p:nvPr/>
        </p:nvGrpSpPr>
        <p:grpSpPr>
          <a:xfrm flipH="1">
            <a:off x="198842" y="708229"/>
            <a:ext cx="8581476" cy="2036998"/>
            <a:chOff x="471274" y="708229"/>
            <a:chExt cx="8581476" cy="2036998"/>
          </a:xfrm>
        </p:grpSpPr>
        <p:sp>
          <p:nvSpPr>
            <p:cNvPr id="273" name="Google Shape;273;p23"/>
            <p:cNvSpPr/>
            <p:nvPr/>
          </p:nvSpPr>
          <p:spPr>
            <a:xfrm>
              <a:off x="8942649" y="263482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74" name="Google Shape;274;p23"/>
            <p:cNvSpPr/>
            <p:nvPr/>
          </p:nvSpPr>
          <p:spPr>
            <a:xfrm>
              <a:off x="471274" y="708229"/>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grpSp>
        <p:nvGrpSpPr>
          <p:cNvPr id="275" name="Google Shape;275;p23"/>
          <p:cNvGrpSpPr/>
          <p:nvPr/>
        </p:nvGrpSpPr>
        <p:grpSpPr>
          <a:xfrm flipH="1">
            <a:off x="360306" y="291279"/>
            <a:ext cx="8227101" cy="2871276"/>
            <a:chOff x="664184" y="291279"/>
            <a:chExt cx="8227101" cy="2871276"/>
          </a:xfrm>
        </p:grpSpPr>
        <p:sp>
          <p:nvSpPr>
            <p:cNvPr id="276" name="Google Shape;276;p23"/>
            <p:cNvSpPr/>
            <p:nvPr/>
          </p:nvSpPr>
          <p:spPr>
            <a:xfrm>
              <a:off x="664184" y="2912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7" name="Google Shape;277;p23"/>
            <p:cNvSpPr/>
            <p:nvPr/>
          </p:nvSpPr>
          <p:spPr>
            <a:xfrm>
              <a:off x="8710834" y="29720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278" name="Google Shape;278;p2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hree columns">
  <p:cSld name="CUSTOM_4">
    <p:spTree>
      <p:nvGrpSpPr>
        <p:cNvPr id="1" name="Shape 279"/>
        <p:cNvGrpSpPr/>
        <p:nvPr/>
      </p:nvGrpSpPr>
      <p:grpSpPr>
        <a:xfrm>
          <a:off x="0" y="0"/>
          <a:ext cx="0" cy="0"/>
          <a:chOff x="0" y="0"/>
          <a:chExt cx="0" cy="0"/>
        </a:xfrm>
      </p:grpSpPr>
      <p:sp>
        <p:nvSpPr>
          <p:cNvPr id="280" name="Google Shape;280;p24"/>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1" name="Google Shape;281;p24"/>
          <p:cNvSpPr txBox="1">
            <a:spLocks noGrp="1"/>
          </p:cNvSpPr>
          <p:nvPr>
            <p:ph type="subTitle" idx="1"/>
          </p:nvPr>
        </p:nvSpPr>
        <p:spPr>
          <a:xfrm>
            <a:off x="713263" y="3175327"/>
            <a:ext cx="2400300" cy="1143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282" name="Google Shape;282;p24"/>
          <p:cNvSpPr txBox="1">
            <a:spLocks noGrp="1"/>
          </p:cNvSpPr>
          <p:nvPr>
            <p:ph type="subTitle" idx="2"/>
          </p:nvPr>
        </p:nvSpPr>
        <p:spPr>
          <a:xfrm>
            <a:off x="713263" y="2702525"/>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283" name="Google Shape;283;p24"/>
          <p:cNvSpPr txBox="1">
            <a:spLocks noGrp="1"/>
          </p:cNvSpPr>
          <p:nvPr>
            <p:ph type="subTitle" idx="3"/>
          </p:nvPr>
        </p:nvSpPr>
        <p:spPr>
          <a:xfrm>
            <a:off x="6030438" y="3175327"/>
            <a:ext cx="2400300" cy="1143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284" name="Google Shape;284;p24"/>
          <p:cNvSpPr txBox="1">
            <a:spLocks noGrp="1"/>
          </p:cNvSpPr>
          <p:nvPr>
            <p:ph type="subTitle" idx="4"/>
          </p:nvPr>
        </p:nvSpPr>
        <p:spPr>
          <a:xfrm>
            <a:off x="6030438" y="2702525"/>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285" name="Google Shape;285;p24"/>
          <p:cNvSpPr txBox="1">
            <a:spLocks noGrp="1"/>
          </p:cNvSpPr>
          <p:nvPr>
            <p:ph type="subTitle" idx="5"/>
          </p:nvPr>
        </p:nvSpPr>
        <p:spPr>
          <a:xfrm>
            <a:off x="3371850" y="3175325"/>
            <a:ext cx="2400300" cy="1143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286" name="Google Shape;286;p24"/>
          <p:cNvSpPr txBox="1">
            <a:spLocks noGrp="1"/>
          </p:cNvSpPr>
          <p:nvPr>
            <p:ph type="subTitle" idx="6"/>
          </p:nvPr>
        </p:nvSpPr>
        <p:spPr>
          <a:xfrm>
            <a:off x="3371850" y="2702525"/>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grpSp>
        <p:nvGrpSpPr>
          <p:cNvPr id="287" name="Google Shape;287;p24"/>
          <p:cNvGrpSpPr/>
          <p:nvPr/>
        </p:nvGrpSpPr>
        <p:grpSpPr>
          <a:xfrm rot="10800000">
            <a:off x="-1592394" y="-1450176"/>
            <a:ext cx="11665320" cy="6775603"/>
            <a:chOff x="-906594" y="-78576"/>
            <a:chExt cx="11665320" cy="6775603"/>
          </a:xfrm>
        </p:grpSpPr>
        <p:sp>
          <p:nvSpPr>
            <p:cNvPr id="288" name="Google Shape;288;p24"/>
            <p:cNvSpPr/>
            <p:nvPr/>
          </p:nvSpPr>
          <p:spPr>
            <a:xfrm>
              <a:off x="-906594" y="4590478"/>
              <a:ext cx="2272856" cy="2106549"/>
            </a:xfrm>
            <a:custGeom>
              <a:avLst/>
              <a:gdLst/>
              <a:ahLst/>
              <a:cxnLst/>
              <a:rect l="l" t="t" r="r" b="b"/>
              <a:pathLst>
                <a:path w="3124200" h="2895600" extrusionOk="0">
                  <a:moveTo>
                    <a:pt x="572992" y="164772"/>
                  </a:moveTo>
                  <a:cubicBezTo>
                    <a:pt x="829119" y="-10869"/>
                    <a:pt x="1231265" y="-96594"/>
                    <a:pt x="1493202" y="168773"/>
                  </a:cubicBezTo>
                  <a:cubicBezTo>
                    <a:pt x="1658270" y="335937"/>
                    <a:pt x="1902682" y="439283"/>
                    <a:pt x="2278443" y="442617"/>
                  </a:cubicBezTo>
                  <a:cubicBezTo>
                    <a:pt x="3068637" y="449856"/>
                    <a:pt x="3519646" y="1845745"/>
                    <a:pt x="2668397" y="2583646"/>
                  </a:cubicBezTo>
                  <a:cubicBezTo>
                    <a:pt x="2053177" y="3117046"/>
                    <a:pt x="416020" y="3040942"/>
                    <a:pt x="71786" y="1789833"/>
                  </a:cubicBezTo>
                  <a:cubicBezTo>
                    <a:pt x="-138335" y="1026213"/>
                    <a:pt x="138080" y="463000"/>
                    <a:pt x="572992" y="1647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9" name="Google Shape;289;p24"/>
            <p:cNvSpPr/>
            <p:nvPr/>
          </p:nvSpPr>
          <p:spPr>
            <a:xfrm rot="10800000" flipH="1">
              <a:off x="7594831" y="-78576"/>
              <a:ext cx="3163895" cy="236829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90" name="Google Shape;290;p24"/>
          <p:cNvGrpSpPr/>
          <p:nvPr/>
        </p:nvGrpSpPr>
        <p:grpSpPr>
          <a:xfrm rot="10800000">
            <a:off x="359037" y="485874"/>
            <a:ext cx="8276952" cy="4280065"/>
            <a:chOff x="530344" y="480913"/>
            <a:chExt cx="8276952" cy="4280065"/>
          </a:xfrm>
        </p:grpSpPr>
        <p:sp>
          <p:nvSpPr>
            <p:cNvPr id="291" name="Google Shape;291;p24"/>
            <p:cNvSpPr/>
            <p:nvPr/>
          </p:nvSpPr>
          <p:spPr>
            <a:xfrm>
              <a:off x="8696283" y="480913"/>
              <a:ext cx="111014" cy="117181"/>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2" name="Google Shape;292;p24"/>
            <p:cNvSpPr/>
            <p:nvPr/>
          </p:nvSpPr>
          <p:spPr>
            <a:xfrm>
              <a:off x="530344" y="4622532"/>
              <a:ext cx="131159"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93" name="Google Shape;293;p24"/>
          <p:cNvGrpSpPr/>
          <p:nvPr/>
        </p:nvGrpSpPr>
        <p:grpSpPr>
          <a:xfrm rot="10800000">
            <a:off x="142401" y="656373"/>
            <a:ext cx="8788100" cy="3317713"/>
            <a:chOff x="235832" y="1272766"/>
            <a:chExt cx="8788100" cy="3317713"/>
          </a:xfrm>
        </p:grpSpPr>
        <p:sp>
          <p:nvSpPr>
            <p:cNvPr id="294" name="Google Shape;294;p24"/>
            <p:cNvSpPr/>
            <p:nvPr/>
          </p:nvSpPr>
          <p:spPr>
            <a:xfrm>
              <a:off x="235832" y="4450079"/>
              <a:ext cx="140400" cy="14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95" name="Google Shape;295;p24"/>
            <p:cNvSpPr/>
            <p:nvPr/>
          </p:nvSpPr>
          <p:spPr>
            <a:xfrm>
              <a:off x="8553173" y="1272766"/>
              <a:ext cx="80100" cy="8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296" name="Google Shape;296;p24"/>
            <p:cNvSpPr/>
            <p:nvPr/>
          </p:nvSpPr>
          <p:spPr>
            <a:xfrm>
              <a:off x="8883532" y="1544579"/>
              <a:ext cx="140400" cy="14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297" name="Google Shape;297;p2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hree columns 1">
  <p:cSld name="CUSTOM_5">
    <p:spTree>
      <p:nvGrpSpPr>
        <p:cNvPr id="1" name="Shape 298"/>
        <p:cNvGrpSpPr/>
        <p:nvPr/>
      </p:nvGrpSpPr>
      <p:grpSpPr>
        <a:xfrm>
          <a:off x="0" y="0"/>
          <a:ext cx="0" cy="0"/>
          <a:chOff x="0" y="0"/>
          <a:chExt cx="0" cy="0"/>
        </a:xfrm>
      </p:grpSpPr>
      <p:sp>
        <p:nvSpPr>
          <p:cNvPr id="299" name="Google Shape;299;p25"/>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00" name="Google Shape;300;p25"/>
          <p:cNvSpPr txBox="1">
            <a:spLocks noGrp="1"/>
          </p:cNvSpPr>
          <p:nvPr>
            <p:ph type="subTitle" idx="1"/>
          </p:nvPr>
        </p:nvSpPr>
        <p:spPr>
          <a:xfrm>
            <a:off x="941825" y="3570877"/>
            <a:ext cx="2262600" cy="6480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01" name="Google Shape;301;p25"/>
          <p:cNvSpPr txBox="1">
            <a:spLocks noGrp="1"/>
          </p:cNvSpPr>
          <p:nvPr>
            <p:ph type="subTitle" idx="2"/>
          </p:nvPr>
        </p:nvSpPr>
        <p:spPr>
          <a:xfrm>
            <a:off x="941825" y="3098075"/>
            <a:ext cx="22626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02" name="Google Shape;302;p25"/>
          <p:cNvSpPr txBox="1">
            <a:spLocks noGrp="1"/>
          </p:cNvSpPr>
          <p:nvPr>
            <p:ph type="subTitle" idx="3"/>
          </p:nvPr>
        </p:nvSpPr>
        <p:spPr>
          <a:xfrm>
            <a:off x="5939575" y="3570877"/>
            <a:ext cx="2262600" cy="6480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03" name="Google Shape;303;p25"/>
          <p:cNvSpPr txBox="1">
            <a:spLocks noGrp="1"/>
          </p:cNvSpPr>
          <p:nvPr>
            <p:ph type="subTitle" idx="4"/>
          </p:nvPr>
        </p:nvSpPr>
        <p:spPr>
          <a:xfrm>
            <a:off x="5939575" y="3098075"/>
            <a:ext cx="22626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04" name="Google Shape;304;p25"/>
          <p:cNvSpPr txBox="1">
            <a:spLocks noGrp="1"/>
          </p:cNvSpPr>
          <p:nvPr>
            <p:ph type="subTitle" idx="5"/>
          </p:nvPr>
        </p:nvSpPr>
        <p:spPr>
          <a:xfrm>
            <a:off x="3440700" y="3570877"/>
            <a:ext cx="2262600" cy="6480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05" name="Google Shape;305;p25"/>
          <p:cNvSpPr txBox="1">
            <a:spLocks noGrp="1"/>
          </p:cNvSpPr>
          <p:nvPr>
            <p:ph type="subTitle" idx="6"/>
          </p:nvPr>
        </p:nvSpPr>
        <p:spPr>
          <a:xfrm>
            <a:off x="3440700" y="3098075"/>
            <a:ext cx="22626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grpSp>
        <p:nvGrpSpPr>
          <p:cNvPr id="306" name="Google Shape;306;p25"/>
          <p:cNvGrpSpPr/>
          <p:nvPr/>
        </p:nvGrpSpPr>
        <p:grpSpPr>
          <a:xfrm rot="10800000" flipH="1">
            <a:off x="-2586291" y="-2955709"/>
            <a:ext cx="12424459" cy="10226878"/>
            <a:chOff x="-2586291" y="-2117509"/>
            <a:chExt cx="12424459" cy="10226878"/>
          </a:xfrm>
        </p:grpSpPr>
        <p:sp>
          <p:nvSpPr>
            <p:cNvPr id="307" name="Google Shape;307;p25"/>
            <p:cNvSpPr/>
            <p:nvPr/>
          </p:nvSpPr>
          <p:spPr>
            <a:xfrm>
              <a:off x="7371193" y="-2117509"/>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8" name="Google Shape;308;p25"/>
            <p:cNvSpPr/>
            <p:nvPr/>
          </p:nvSpPr>
          <p:spPr>
            <a:xfrm rot="5400000">
              <a:off x="-3823946" y="2345434"/>
              <a:ext cx="7001589" cy="4526280"/>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09" name="Google Shape;309;p25"/>
          <p:cNvGrpSpPr/>
          <p:nvPr/>
        </p:nvGrpSpPr>
        <p:grpSpPr>
          <a:xfrm rot="10800000" flipH="1">
            <a:off x="713217" y="343563"/>
            <a:ext cx="8157482" cy="3819982"/>
            <a:chOff x="713217" y="990114"/>
            <a:chExt cx="8157482" cy="3819982"/>
          </a:xfrm>
        </p:grpSpPr>
        <p:sp>
          <p:nvSpPr>
            <p:cNvPr id="310" name="Google Shape;310;p25"/>
            <p:cNvSpPr/>
            <p:nvPr/>
          </p:nvSpPr>
          <p:spPr>
            <a:xfrm>
              <a:off x="8730967" y="990114"/>
              <a:ext cx="139732" cy="147495"/>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11" name="Google Shape;311;p25"/>
            <p:cNvSpPr/>
            <p:nvPr/>
          </p:nvSpPr>
          <p:spPr>
            <a:xfrm>
              <a:off x="713217" y="4662602"/>
              <a:ext cx="139732" cy="147495"/>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12" name="Google Shape;312;p25"/>
          <p:cNvGrpSpPr/>
          <p:nvPr/>
        </p:nvGrpSpPr>
        <p:grpSpPr>
          <a:xfrm rot="10800000" flipH="1">
            <a:off x="455472" y="545085"/>
            <a:ext cx="8614425" cy="4098775"/>
            <a:chOff x="455472" y="509800"/>
            <a:chExt cx="8614425" cy="4098775"/>
          </a:xfrm>
        </p:grpSpPr>
        <p:sp>
          <p:nvSpPr>
            <p:cNvPr id="313" name="Google Shape;313;p25"/>
            <p:cNvSpPr/>
            <p:nvPr/>
          </p:nvSpPr>
          <p:spPr>
            <a:xfrm>
              <a:off x="8494125" y="509800"/>
              <a:ext cx="221100" cy="221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314" name="Google Shape;314;p25"/>
            <p:cNvSpPr/>
            <p:nvPr/>
          </p:nvSpPr>
          <p:spPr>
            <a:xfrm>
              <a:off x="8925597" y="746649"/>
              <a:ext cx="144300" cy="144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315" name="Google Shape;315;p25"/>
            <p:cNvSpPr/>
            <p:nvPr/>
          </p:nvSpPr>
          <p:spPr>
            <a:xfrm>
              <a:off x="455472" y="4463974"/>
              <a:ext cx="144300" cy="144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316" name="Google Shape;316;p2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four columns">
  <p:cSld name="CUSTOM_6">
    <p:spTree>
      <p:nvGrpSpPr>
        <p:cNvPr id="1" name="Shape 317"/>
        <p:cNvGrpSpPr/>
        <p:nvPr/>
      </p:nvGrpSpPr>
      <p:grpSpPr>
        <a:xfrm>
          <a:off x="0" y="0"/>
          <a:ext cx="0" cy="0"/>
          <a:chOff x="0" y="0"/>
          <a:chExt cx="0" cy="0"/>
        </a:xfrm>
      </p:grpSpPr>
      <p:sp>
        <p:nvSpPr>
          <p:cNvPr id="318" name="Google Shape;318;p26"/>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9" name="Google Shape;319;p26"/>
          <p:cNvSpPr txBox="1">
            <a:spLocks noGrp="1"/>
          </p:cNvSpPr>
          <p:nvPr>
            <p:ph type="subTitle" idx="1"/>
          </p:nvPr>
        </p:nvSpPr>
        <p:spPr>
          <a:xfrm>
            <a:off x="1966950" y="1827977"/>
            <a:ext cx="2254200" cy="8958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nSpc>
                <a:spcPct val="115000"/>
              </a:lnSpc>
              <a:spcBef>
                <a:spcPts val="0"/>
              </a:spcBef>
              <a:spcAft>
                <a:spcPts val="0"/>
              </a:spcAft>
              <a:buSzPts val="1400"/>
              <a:buNone/>
              <a:defRPr/>
            </a:lvl2pPr>
            <a:lvl3pPr lvl="2">
              <a:lnSpc>
                <a:spcPct val="115000"/>
              </a:lnSpc>
              <a:spcBef>
                <a:spcPts val="0"/>
              </a:spcBef>
              <a:spcAft>
                <a:spcPts val="0"/>
              </a:spcAft>
              <a:buSzPts val="1400"/>
              <a:buNone/>
              <a:defRPr/>
            </a:lvl3pPr>
            <a:lvl4pPr lvl="3">
              <a:lnSpc>
                <a:spcPct val="115000"/>
              </a:lnSpc>
              <a:spcBef>
                <a:spcPts val="0"/>
              </a:spcBef>
              <a:spcAft>
                <a:spcPts val="0"/>
              </a:spcAft>
              <a:buSzPts val="1400"/>
              <a:buNone/>
              <a:defRPr/>
            </a:lvl4pPr>
            <a:lvl5pPr lvl="4">
              <a:lnSpc>
                <a:spcPct val="115000"/>
              </a:lnSpc>
              <a:spcBef>
                <a:spcPts val="0"/>
              </a:spcBef>
              <a:spcAft>
                <a:spcPts val="0"/>
              </a:spcAft>
              <a:buSzPts val="1400"/>
              <a:buNone/>
              <a:defRPr/>
            </a:lvl5pPr>
            <a:lvl6pPr lvl="5">
              <a:lnSpc>
                <a:spcPct val="115000"/>
              </a:lnSpc>
              <a:spcBef>
                <a:spcPts val="0"/>
              </a:spcBef>
              <a:spcAft>
                <a:spcPts val="0"/>
              </a:spcAft>
              <a:buSzPts val="1400"/>
              <a:buNone/>
              <a:defRPr/>
            </a:lvl6pPr>
            <a:lvl7pPr lvl="6">
              <a:lnSpc>
                <a:spcPct val="115000"/>
              </a:lnSpc>
              <a:spcBef>
                <a:spcPts val="0"/>
              </a:spcBef>
              <a:spcAft>
                <a:spcPts val="0"/>
              </a:spcAft>
              <a:buSzPts val="1400"/>
              <a:buNone/>
              <a:defRPr/>
            </a:lvl7pPr>
            <a:lvl8pPr lvl="7">
              <a:lnSpc>
                <a:spcPct val="115000"/>
              </a:lnSpc>
              <a:spcBef>
                <a:spcPts val="0"/>
              </a:spcBef>
              <a:spcAft>
                <a:spcPts val="0"/>
              </a:spcAft>
              <a:buSzPts val="1400"/>
              <a:buNone/>
              <a:defRPr/>
            </a:lvl8pPr>
            <a:lvl9pPr lvl="8">
              <a:lnSpc>
                <a:spcPct val="115000"/>
              </a:lnSpc>
              <a:spcBef>
                <a:spcPts val="0"/>
              </a:spcBef>
              <a:spcAft>
                <a:spcPts val="0"/>
              </a:spcAft>
              <a:buSzPts val="1400"/>
              <a:buNone/>
              <a:defRPr/>
            </a:lvl9pPr>
          </a:lstStyle>
          <a:p>
            <a:endParaRPr/>
          </a:p>
        </p:txBody>
      </p:sp>
      <p:sp>
        <p:nvSpPr>
          <p:cNvPr id="320" name="Google Shape;320;p26"/>
          <p:cNvSpPr txBox="1">
            <a:spLocks noGrp="1"/>
          </p:cNvSpPr>
          <p:nvPr>
            <p:ph type="subTitle" idx="2"/>
          </p:nvPr>
        </p:nvSpPr>
        <p:spPr>
          <a:xfrm>
            <a:off x="1966950" y="1353175"/>
            <a:ext cx="2254200" cy="5232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21" name="Google Shape;321;p26"/>
          <p:cNvSpPr txBox="1">
            <a:spLocks noGrp="1"/>
          </p:cNvSpPr>
          <p:nvPr>
            <p:ph type="subTitle" idx="3"/>
          </p:nvPr>
        </p:nvSpPr>
        <p:spPr>
          <a:xfrm>
            <a:off x="1966950" y="3502451"/>
            <a:ext cx="2254200" cy="8958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nSpc>
                <a:spcPct val="115000"/>
              </a:lnSpc>
              <a:spcBef>
                <a:spcPts val="0"/>
              </a:spcBef>
              <a:spcAft>
                <a:spcPts val="0"/>
              </a:spcAft>
              <a:buSzPts val="1400"/>
              <a:buNone/>
              <a:defRPr/>
            </a:lvl2pPr>
            <a:lvl3pPr lvl="2">
              <a:lnSpc>
                <a:spcPct val="115000"/>
              </a:lnSpc>
              <a:spcBef>
                <a:spcPts val="0"/>
              </a:spcBef>
              <a:spcAft>
                <a:spcPts val="0"/>
              </a:spcAft>
              <a:buSzPts val="1400"/>
              <a:buNone/>
              <a:defRPr/>
            </a:lvl3pPr>
            <a:lvl4pPr lvl="3">
              <a:lnSpc>
                <a:spcPct val="115000"/>
              </a:lnSpc>
              <a:spcBef>
                <a:spcPts val="0"/>
              </a:spcBef>
              <a:spcAft>
                <a:spcPts val="0"/>
              </a:spcAft>
              <a:buSzPts val="1400"/>
              <a:buNone/>
              <a:defRPr/>
            </a:lvl4pPr>
            <a:lvl5pPr lvl="4">
              <a:lnSpc>
                <a:spcPct val="115000"/>
              </a:lnSpc>
              <a:spcBef>
                <a:spcPts val="0"/>
              </a:spcBef>
              <a:spcAft>
                <a:spcPts val="0"/>
              </a:spcAft>
              <a:buSzPts val="1400"/>
              <a:buNone/>
              <a:defRPr/>
            </a:lvl5pPr>
            <a:lvl6pPr lvl="5">
              <a:lnSpc>
                <a:spcPct val="115000"/>
              </a:lnSpc>
              <a:spcBef>
                <a:spcPts val="0"/>
              </a:spcBef>
              <a:spcAft>
                <a:spcPts val="0"/>
              </a:spcAft>
              <a:buSzPts val="1400"/>
              <a:buNone/>
              <a:defRPr/>
            </a:lvl6pPr>
            <a:lvl7pPr lvl="6">
              <a:lnSpc>
                <a:spcPct val="115000"/>
              </a:lnSpc>
              <a:spcBef>
                <a:spcPts val="0"/>
              </a:spcBef>
              <a:spcAft>
                <a:spcPts val="0"/>
              </a:spcAft>
              <a:buSzPts val="1400"/>
              <a:buNone/>
              <a:defRPr/>
            </a:lvl7pPr>
            <a:lvl8pPr lvl="7">
              <a:lnSpc>
                <a:spcPct val="115000"/>
              </a:lnSpc>
              <a:spcBef>
                <a:spcPts val="0"/>
              </a:spcBef>
              <a:spcAft>
                <a:spcPts val="0"/>
              </a:spcAft>
              <a:buSzPts val="1400"/>
              <a:buNone/>
              <a:defRPr/>
            </a:lvl8pPr>
            <a:lvl9pPr lvl="8">
              <a:lnSpc>
                <a:spcPct val="115000"/>
              </a:lnSpc>
              <a:spcBef>
                <a:spcPts val="0"/>
              </a:spcBef>
              <a:spcAft>
                <a:spcPts val="0"/>
              </a:spcAft>
              <a:buSzPts val="1400"/>
              <a:buNone/>
              <a:defRPr/>
            </a:lvl9pPr>
          </a:lstStyle>
          <a:p>
            <a:endParaRPr/>
          </a:p>
        </p:txBody>
      </p:sp>
      <p:sp>
        <p:nvSpPr>
          <p:cNvPr id="322" name="Google Shape;322;p26"/>
          <p:cNvSpPr txBox="1">
            <a:spLocks noGrp="1"/>
          </p:cNvSpPr>
          <p:nvPr>
            <p:ph type="subTitle" idx="4"/>
          </p:nvPr>
        </p:nvSpPr>
        <p:spPr>
          <a:xfrm>
            <a:off x="1966950" y="3027649"/>
            <a:ext cx="2254200" cy="5232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23" name="Google Shape;323;p26"/>
          <p:cNvSpPr txBox="1">
            <a:spLocks noGrp="1"/>
          </p:cNvSpPr>
          <p:nvPr>
            <p:ph type="subTitle" idx="5"/>
          </p:nvPr>
        </p:nvSpPr>
        <p:spPr>
          <a:xfrm>
            <a:off x="6125575" y="1827977"/>
            <a:ext cx="2254200" cy="8958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nSpc>
                <a:spcPct val="115000"/>
              </a:lnSpc>
              <a:spcBef>
                <a:spcPts val="0"/>
              </a:spcBef>
              <a:spcAft>
                <a:spcPts val="0"/>
              </a:spcAft>
              <a:buSzPts val="1400"/>
              <a:buNone/>
              <a:defRPr/>
            </a:lvl2pPr>
            <a:lvl3pPr lvl="2">
              <a:lnSpc>
                <a:spcPct val="115000"/>
              </a:lnSpc>
              <a:spcBef>
                <a:spcPts val="0"/>
              </a:spcBef>
              <a:spcAft>
                <a:spcPts val="0"/>
              </a:spcAft>
              <a:buSzPts val="1400"/>
              <a:buNone/>
              <a:defRPr/>
            </a:lvl3pPr>
            <a:lvl4pPr lvl="3">
              <a:lnSpc>
                <a:spcPct val="115000"/>
              </a:lnSpc>
              <a:spcBef>
                <a:spcPts val="0"/>
              </a:spcBef>
              <a:spcAft>
                <a:spcPts val="0"/>
              </a:spcAft>
              <a:buSzPts val="1400"/>
              <a:buNone/>
              <a:defRPr/>
            </a:lvl4pPr>
            <a:lvl5pPr lvl="4">
              <a:lnSpc>
                <a:spcPct val="115000"/>
              </a:lnSpc>
              <a:spcBef>
                <a:spcPts val="0"/>
              </a:spcBef>
              <a:spcAft>
                <a:spcPts val="0"/>
              </a:spcAft>
              <a:buSzPts val="1400"/>
              <a:buNone/>
              <a:defRPr/>
            </a:lvl5pPr>
            <a:lvl6pPr lvl="5">
              <a:lnSpc>
                <a:spcPct val="115000"/>
              </a:lnSpc>
              <a:spcBef>
                <a:spcPts val="0"/>
              </a:spcBef>
              <a:spcAft>
                <a:spcPts val="0"/>
              </a:spcAft>
              <a:buSzPts val="1400"/>
              <a:buNone/>
              <a:defRPr/>
            </a:lvl6pPr>
            <a:lvl7pPr lvl="6">
              <a:lnSpc>
                <a:spcPct val="115000"/>
              </a:lnSpc>
              <a:spcBef>
                <a:spcPts val="0"/>
              </a:spcBef>
              <a:spcAft>
                <a:spcPts val="0"/>
              </a:spcAft>
              <a:buSzPts val="1400"/>
              <a:buNone/>
              <a:defRPr/>
            </a:lvl7pPr>
            <a:lvl8pPr lvl="7">
              <a:lnSpc>
                <a:spcPct val="115000"/>
              </a:lnSpc>
              <a:spcBef>
                <a:spcPts val="0"/>
              </a:spcBef>
              <a:spcAft>
                <a:spcPts val="0"/>
              </a:spcAft>
              <a:buSzPts val="1400"/>
              <a:buNone/>
              <a:defRPr/>
            </a:lvl8pPr>
            <a:lvl9pPr lvl="8">
              <a:lnSpc>
                <a:spcPct val="115000"/>
              </a:lnSpc>
              <a:spcBef>
                <a:spcPts val="0"/>
              </a:spcBef>
              <a:spcAft>
                <a:spcPts val="0"/>
              </a:spcAft>
              <a:buSzPts val="1400"/>
              <a:buNone/>
              <a:defRPr/>
            </a:lvl9pPr>
          </a:lstStyle>
          <a:p>
            <a:endParaRPr/>
          </a:p>
        </p:txBody>
      </p:sp>
      <p:sp>
        <p:nvSpPr>
          <p:cNvPr id="324" name="Google Shape;324;p26"/>
          <p:cNvSpPr txBox="1">
            <a:spLocks noGrp="1"/>
          </p:cNvSpPr>
          <p:nvPr>
            <p:ph type="subTitle" idx="6"/>
          </p:nvPr>
        </p:nvSpPr>
        <p:spPr>
          <a:xfrm>
            <a:off x="6125575" y="1353175"/>
            <a:ext cx="2254200" cy="5232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25" name="Google Shape;325;p26"/>
          <p:cNvSpPr txBox="1">
            <a:spLocks noGrp="1"/>
          </p:cNvSpPr>
          <p:nvPr>
            <p:ph type="subTitle" idx="7"/>
          </p:nvPr>
        </p:nvSpPr>
        <p:spPr>
          <a:xfrm>
            <a:off x="6125575" y="3502451"/>
            <a:ext cx="2254200" cy="8958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nSpc>
                <a:spcPct val="115000"/>
              </a:lnSpc>
              <a:spcBef>
                <a:spcPts val="0"/>
              </a:spcBef>
              <a:spcAft>
                <a:spcPts val="0"/>
              </a:spcAft>
              <a:buSzPts val="1400"/>
              <a:buNone/>
              <a:defRPr/>
            </a:lvl2pPr>
            <a:lvl3pPr lvl="2">
              <a:lnSpc>
                <a:spcPct val="115000"/>
              </a:lnSpc>
              <a:spcBef>
                <a:spcPts val="0"/>
              </a:spcBef>
              <a:spcAft>
                <a:spcPts val="0"/>
              </a:spcAft>
              <a:buSzPts val="1400"/>
              <a:buNone/>
              <a:defRPr/>
            </a:lvl3pPr>
            <a:lvl4pPr lvl="3">
              <a:lnSpc>
                <a:spcPct val="115000"/>
              </a:lnSpc>
              <a:spcBef>
                <a:spcPts val="0"/>
              </a:spcBef>
              <a:spcAft>
                <a:spcPts val="0"/>
              </a:spcAft>
              <a:buSzPts val="1400"/>
              <a:buNone/>
              <a:defRPr/>
            </a:lvl4pPr>
            <a:lvl5pPr lvl="4">
              <a:lnSpc>
                <a:spcPct val="115000"/>
              </a:lnSpc>
              <a:spcBef>
                <a:spcPts val="0"/>
              </a:spcBef>
              <a:spcAft>
                <a:spcPts val="0"/>
              </a:spcAft>
              <a:buSzPts val="1400"/>
              <a:buNone/>
              <a:defRPr/>
            </a:lvl5pPr>
            <a:lvl6pPr lvl="5">
              <a:lnSpc>
                <a:spcPct val="115000"/>
              </a:lnSpc>
              <a:spcBef>
                <a:spcPts val="0"/>
              </a:spcBef>
              <a:spcAft>
                <a:spcPts val="0"/>
              </a:spcAft>
              <a:buSzPts val="1400"/>
              <a:buNone/>
              <a:defRPr/>
            </a:lvl6pPr>
            <a:lvl7pPr lvl="6">
              <a:lnSpc>
                <a:spcPct val="115000"/>
              </a:lnSpc>
              <a:spcBef>
                <a:spcPts val="0"/>
              </a:spcBef>
              <a:spcAft>
                <a:spcPts val="0"/>
              </a:spcAft>
              <a:buSzPts val="1400"/>
              <a:buNone/>
              <a:defRPr/>
            </a:lvl7pPr>
            <a:lvl8pPr lvl="7">
              <a:lnSpc>
                <a:spcPct val="115000"/>
              </a:lnSpc>
              <a:spcBef>
                <a:spcPts val="0"/>
              </a:spcBef>
              <a:spcAft>
                <a:spcPts val="0"/>
              </a:spcAft>
              <a:buSzPts val="1400"/>
              <a:buNone/>
              <a:defRPr/>
            </a:lvl8pPr>
            <a:lvl9pPr lvl="8">
              <a:lnSpc>
                <a:spcPct val="115000"/>
              </a:lnSpc>
              <a:spcBef>
                <a:spcPts val="0"/>
              </a:spcBef>
              <a:spcAft>
                <a:spcPts val="0"/>
              </a:spcAft>
              <a:buSzPts val="1400"/>
              <a:buNone/>
              <a:defRPr/>
            </a:lvl9pPr>
          </a:lstStyle>
          <a:p>
            <a:endParaRPr/>
          </a:p>
        </p:txBody>
      </p:sp>
      <p:sp>
        <p:nvSpPr>
          <p:cNvPr id="326" name="Google Shape;326;p26"/>
          <p:cNvSpPr txBox="1">
            <a:spLocks noGrp="1"/>
          </p:cNvSpPr>
          <p:nvPr>
            <p:ph type="subTitle" idx="8"/>
          </p:nvPr>
        </p:nvSpPr>
        <p:spPr>
          <a:xfrm>
            <a:off x="6125575" y="3027649"/>
            <a:ext cx="2254200" cy="523200"/>
          </a:xfrm>
          <a:prstGeom prst="rect">
            <a:avLst/>
          </a:prstGeom>
        </p:spPr>
        <p:txBody>
          <a:bodyPr spcFirstLastPara="1" wrap="square" lIns="91425" tIns="91425" rIns="91425" bIns="91425" anchor="b" anchorCtr="0">
            <a:noAutofit/>
          </a:bodyPr>
          <a:lstStyle>
            <a:lvl1pPr lvl="0">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grpSp>
        <p:nvGrpSpPr>
          <p:cNvPr id="327" name="Google Shape;327;p26"/>
          <p:cNvGrpSpPr/>
          <p:nvPr/>
        </p:nvGrpSpPr>
        <p:grpSpPr>
          <a:xfrm rot="10800000" flipH="1">
            <a:off x="-1358705" y="-1058902"/>
            <a:ext cx="13100006" cy="7207314"/>
            <a:chOff x="-1434905" y="-982702"/>
            <a:chExt cx="13100006" cy="7207314"/>
          </a:xfrm>
        </p:grpSpPr>
        <p:sp>
          <p:nvSpPr>
            <p:cNvPr id="328" name="Google Shape;328;p26"/>
            <p:cNvSpPr/>
            <p:nvPr/>
          </p:nvSpPr>
          <p:spPr>
            <a:xfrm rot="-6304748">
              <a:off x="8300646" y="-545796"/>
              <a:ext cx="3122364" cy="2893898"/>
            </a:xfrm>
            <a:custGeom>
              <a:avLst/>
              <a:gdLst/>
              <a:ahLst/>
              <a:cxnLst/>
              <a:rect l="l" t="t" r="r" b="b"/>
              <a:pathLst>
                <a:path w="3124200" h="2895600" extrusionOk="0">
                  <a:moveTo>
                    <a:pt x="572992" y="164772"/>
                  </a:moveTo>
                  <a:cubicBezTo>
                    <a:pt x="829119" y="-10869"/>
                    <a:pt x="1231265" y="-96594"/>
                    <a:pt x="1493202" y="168773"/>
                  </a:cubicBezTo>
                  <a:cubicBezTo>
                    <a:pt x="1658270" y="335937"/>
                    <a:pt x="1902682" y="439283"/>
                    <a:pt x="2278443" y="442617"/>
                  </a:cubicBezTo>
                  <a:cubicBezTo>
                    <a:pt x="3068637" y="449856"/>
                    <a:pt x="3519646" y="1845745"/>
                    <a:pt x="2668397" y="2583646"/>
                  </a:cubicBezTo>
                  <a:cubicBezTo>
                    <a:pt x="2053177" y="3117046"/>
                    <a:pt x="416020" y="3040942"/>
                    <a:pt x="71786" y="1789833"/>
                  </a:cubicBezTo>
                  <a:cubicBezTo>
                    <a:pt x="-138335" y="1026213"/>
                    <a:pt x="138080" y="463000"/>
                    <a:pt x="572992" y="1647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9" name="Google Shape;329;p26"/>
            <p:cNvSpPr/>
            <p:nvPr/>
          </p:nvSpPr>
          <p:spPr>
            <a:xfrm rot="5546856">
              <a:off x="-1814331" y="3000651"/>
              <a:ext cx="3623258" cy="271214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30" name="Google Shape;330;p26"/>
          <p:cNvGrpSpPr/>
          <p:nvPr/>
        </p:nvGrpSpPr>
        <p:grpSpPr>
          <a:xfrm rot="10800000" flipH="1">
            <a:off x="158176" y="2498720"/>
            <a:ext cx="8854368" cy="2519341"/>
            <a:chOff x="158176" y="147650"/>
            <a:chExt cx="8854368" cy="2519341"/>
          </a:xfrm>
        </p:grpSpPr>
        <p:sp>
          <p:nvSpPr>
            <p:cNvPr id="331" name="Google Shape;331;p26"/>
            <p:cNvSpPr/>
            <p:nvPr/>
          </p:nvSpPr>
          <p:spPr>
            <a:xfrm>
              <a:off x="158176" y="147650"/>
              <a:ext cx="118300" cy="124873"/>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2" name="Google Shape;332;p26"/>
            <p:cNvSpPr/>
            <p:nvPr/>
          </p:nvSpPr>
          <p:spPr>
            <a:xfrm>
              <a:off x="8832093" y="2476515"/>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33" name="Google Shape;333;p26"/>
          <p:cNvGrpSpPr/>
          <p:nvPr/>
        </p:nvGrpSpPr>
        <p:grpSpPr>
          <a:xfrm rot="10800000" flipH="1">
            <a:off x="141324" y="4541944"/>
            <a:ext cx="411051" cy="397177"/>
            <a:chOff x="141324" y="226589"/>
            <a:chExt cx="411051" cy="397177"/>
          </a:xfrm>
        </p:grpSpPr>
        <p:sp>
          <p:nvSpPr>
            <p:cNvPr id="334" name="Google Shape;334;p26"/>
            <p:cNvSpPr/>
            <p:nvPr/>
          </p:nvSpPr>
          <p:spPr>
            <a:xfrm>
              <a:off x="141324" y="430867"/>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335" name="Google Shape;335;p26"/>
            <p:cNvSpPr/>
            <p:nvPr/>
          </p:nvSpPr>
          <p:spPr>
            <a:xfrm>
              <a:off x="442274" y="226589"/>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336" name="Google Shape;336;p2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six columns">
  <p:cSld name="CUSTOM_7_1">
    <p:spTree>
      <p:nvGrpSpPr>
        <p:cNvPr id="1" name="Shape 337"/>
        <p:cNvGrpSpPr/>
        <p:nvPr/>
      </p:nvGrpSpPr>
      <p:grpSpPr>
        <a:xfrm>
          <a:off x="0" y="0"/>
          <a:ext cx="0" cy="0"/>
          <a:chOff x="0" y="0"/>
          <a:chExt cx="0" cy="0"/>
        </a:xfrm>
      </p:grpSpPr>
      <p:sp>
        <p:nvSpPr>
          <p:cNvPr id="338" name="Google Shape;338;p27"/>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9" name="Google Shape;339;p27"/>
          <p:cNvSpPr txBox="1">
            <a:spLocks noGrp="1"/>
          </p:cNvSpPr>
          <p:nvPr>
            <p:ph type="subTitle" idx="1"/>
          </p:nvPr>
        </p:nvSpPr>
        <p:spPr>
          <a:xfrm>
            <a:off x="713238" y="3502451"/>
            <a:ext cx="2400300" cy="8958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40" name="Google Shape;340;p27"/>
          <p:cNvSpPr txBox="1">
            <a:spLocks noGrp="1"/>
          </p:cNvSpPr>
          <p:nvPr>
            <p:ph type="subTitle" idx="2"/>
          </p:nvPr>
        </p:nvSpPr>
        <p:spPr>
          <a:xfrm>
            <a:off x="713238" y="3027649"/>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41" name="Google Shape;341;p27"/>
          <p:cNvSpPr txBox="1">
            <a:spLocks noGrp="1"/>
          </p:cNvSpPr>
          <p:nvPr>
            <p:ph type="subTitle" idx="3"/>
          </p:nvPr>
        </p:nvSpPr>
        <p:spPr>
          <a:xfrm>
            <a:off x="6030463" y="3502451"/>
            <a:ext cx="2400300" cy="8958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42" name="Google Shape;342;p27"/>
          <p:cNvSpPr txBox="1">
            <a:spLocks noGrp="1"/>
          </p:cNvSpPr>
          <p:nvPr>
            <p:ph type="subTitle" idx="4"/>
          </p:nvPr>
        </p:nvSpPr>
        <p:spPr>
          <a:xfrm>
            <a:off x="6030463" y="3027649"/>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43" name="Google Shape;343;p27"/>
          <p:cNvSpPr txBox="1">
            <a:spLocks noGrp="1"/>
          </p:cNvSpPr>
          <p:nvPr>
            <p:ph type="subTitle" idx="5"/>
          </p:nvPr>
        </p:nvSpPr>
        <p:spPr>
          <a:xfrm>
            <a:off x="3371850" y="3502451"/>
            <a:ext cx="2400300" cy="8958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44" name="Google Shape;344;p27"/>
          <p:cNvSpPr txBox="1">
            <a:spLocks noGrp="1"/>
          </p:cNvSpPr>
          <p:nvPr>
            <p:ph type="subTitle" idx="6"/>
          </p:nvPr>
        </p:nvSpPr>
        <p:spPr>
          <a:xfrm>
            <a:off x="3371850" y="3027649"/>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45" name="Google Shape;345;p27"/>
          <p:cNvSpPr txBox="1">
            <a:spLocks noGrp="1"/>
          </p:cNvSpPr>
          <p:nvPr>
            <p:ph type="subTitle" idx="7"/>
          </p:nvPr>
        </p:nvSpPr>
        <p:spPr>
          <a:xfrm>
            <a:off x="713238" y="1827977"/>
            <a:ext cx="2400300" cy="8958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46" name="Google Shape;346;p27"/>
          <p:cNvSpPr txBox="1">
            <a:spLocks noGrp="1"/>
          </p:cNvSpPr>
          <p:nvPr>
            <p:ph type="subTitle" idx="8"/>
          </p:nvPr>
        </p:nvSpPr>
        <p:spPr>
          <a:xfrm>
            <a:off x="713238" y="1353175"/>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47" name="Google Shape;347;p27"/>
          <p:cNvSpPr txBox="1">
            <a:spLocks noGrp="1"/>
          </p:cNvSpPr>
          <p:nvPr>
            <p:ph type="subTitle" idx="9"/>
          </p:nvPr>
        </p:nvSpPr>
        <p:spPr>
          <a:xfrm>
            <a:off x="3371850" y="1827977"/>
            <a:ext cx="2400300" cy="8958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48" name="Google Shape;348;p27"/>
          <p:cNvSpPr txBox="1">
            <a:spLocks noGrp="1"/>
          </p:cNvSpPr>
          <p:nvPr>
            <p:ph type="subTitle" idx="13"/>
          </p:nvPr>
        </p:nvSpPr>
        <p:spPr>
          <a:xfrm>
            <a:off x="3371850" y="1353175"/>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349" name="Google Shape;349;p27"/>
          <p:cNvSpPr txBox="1">
            <a:spLocks noGrp="1"/>
          </p:cNvSpPr>
          <p:nvPr>
            <p:ph type="subTitle" idx="14"/>
          </p:nvPr>
        </p:nvSpPr>
        <p:spPr>
          <a:xfrm>
            <a:off x="6030463" y="1827977"/>
            <a:ext cx="2400300" cy="8958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50" name="Google Shape;350;p27"/>
          <p:cNvSpPr txBox="1">
            <a:spLocks noGrp="1"/>
          </p:cNvSpPr>
          <p:nvPr>
            <p:ph type="subTitle" idx="15"/>
          </p:nvPr>
        </p:nvSpPr>
        <p:spPr>
          <a:xfrm>
            <a:off x="6030463" y="1353175"/>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grpSp>
        <p:nvGrpSpPr>
          <p:cNvPr id="351" name="Google Shape;351;p27"/>
          <p:cNvGrpSpPr/>
          <p:nvPr/>
        </p:nvGrpSpPr>
        <p:grpSpPr>
          <a:xfrm>
            <a:off x="-830394" y="-78576"/>
            <a:ext cx="11589120" cy="6775603"/>
            <a:chOff x="-830394" y="-78576"/>
            <a:chExt cx="11589120" cy="6775603"/>
          </a:xfrm>
        </p:grpSpPr>
        <p:sp>
          <p:nvSpPr>
            <p:cNvPr id="352" name="Google Shape;352;p27"/>
            <p:cNvSpPr/>
            <p:nvPr/>
          </p:nvSpPr>
          <p:spPr>
            <a:xfrm>
              <a:off x="-830394" y="4590478"/>
              <a:ext cx="2272856" cy="2106549"/>
            </a:xfrm>
            <a:custGeom>
              <a:avLst/>
              <a:gdLst/>
              <a:ahLst/>
              <a:cxnLst/>
              <a:rect l="l" t="t" r="r" b="b"/>
              <a:pathLst>
                <a:path w="3124200" h="2895600" extrusionOk="0">
                  <a:moveTo>
                    <a:pt x="572992" y="164772"/>
                  </a:moveTo>
                  <a:cubicBezTo>
                    <a:pt x="829119" y="-10869"/>
                    <a:pt x="1231265" y="-96594"/>
                    <a:pt x="1493202" y="168773"/>
                  </a:cubicBezTo>
                  <a:cubicBezTo>
                    <a:pt x="1658270" y="335937"/>
                    <a:pt x="1902682" y="439283"/>
                    <a:pt x="2278443" y="442617"/>
                  </a:cubicBezTo>
                  <a:cubicBezTo>
                    <a:pt x="3068637" y="449856"/>
                    <a:pt x="3519646" y="1845745"/>
                    <a:pt x="2668397" y="2583646"/>
                  </a:cubicBezTo>
                  <a:cubicBezTo>
                    <a:pt x="2053177" y="3117046"/>
                    <a:pt x="416020" y="3040942"/>
                    <a:pt x="71786" y="1789833"/>
                  </a:cubicBezTo>
                  <a:cubicBezTo>
                    <a:pt x="-138335" y="1026213"/>
                    <a:pt x="138080" y="463000"/>
                    <a:pt x="572992" y="1647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3" name="Google Shape;353;p27"/>
            <p:cNvSpPr/>
            <p:nvPr/>
          </p:nvSpPr>
          <p:spPr>
            <a:xfrm rot="10800000" flipH="1">
              <a:off x="7594831" y="-78576"/>
              <a:ext cx="3163895" cy="236829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54" name="Google Shape;354;p27"/>
          <p:cNvGrpSpPr/>
          <p:nvPr/>
        </p:nvGrpSpPr>
        <p:grpSpPr>
          <a:xfrm>
            <a:off x="530344" y="480913"/>
            <a:ext cx="8276952" cy="4280065"/>
            <a:chOff x="530344" y="480913"/>
            <a:chExt cx="8276952" cy="4280065"/>
          </a:xfrm>
        </p:grpSpPr>
        <p:sp>
          <p:nvSpPr>
            <p:cNvPr id="355" name="Google Shape;355;p27"/>
            <p:cNvSpPr/>
            <p:nvPr/>
          </p:nvSpPr>
          <p:spPr>
            <a:xfrm>
              <a:off x="8696283" y="480913"/>
              <a:ext cx="111014" cy="117181"/>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56" name="Google Shape;356;p27"/>
            <p:cNvSpPr/>
            <p:nvPr/>
          </p:nvSpPr>
          <p:spPr>
            <a:xfrm>
              <a:off x="530344" y="4622532"/>
              <a:ext cx="131159"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57" name="Google Shape;357;p27"/>
          <p:cNvGrpSpPr/>
          <p:nvPr/>
        </p:nvGrpSpPr>
        <p:grpSpPr>
          <a:xfrm>
            <a:off x="235832" y="1272766"/>
            <a:ext cx="8788100" cy="3317713"/>
            <a:chOff x="235832" y="1272766"/>
            <a:chExt cx="8788100" cy="3317713"/>
          </a:xfrm>
        </p:grpSpPr>
        <p:sp>
          <p:nvSpPr>
            <p:cNvPr id="358" name="Google Shape;358;p27"/>
            <p:cNvSpPr/>
            <p:nvPr/>
          </p:nvSpPr>
          <p:spPr>
            <a:xfrm>
              <a:off x="235832" y="4450079"/>
              <a:ext cx="140400" cy="14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359" name="Google Shape;359;p27"/>
            <p:cNvSpPr/>
            <p:nvPr/>
          </p:nvSpPr>
          <p:spPr>
            <a:xfrm>
              <a:off x="8553173" y="1272766"/>
              <a:ext cx="80100" cy="8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360" name="Google Shape;360;p27"/>
            <p:cNvSpPr/>
            <p:nvPr/>
          </p:nvSpPr>
          <p:spPr>
            <a:xfrm>
              <a:off x="8883532" y="1544579"/>
              <a:ext cx="140400" cy="14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361" name="Google Shape;361;p2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hanks">
  <p:cSld name="CUSTOM_8">
    <p:spTree>
      <p:nvGrpSpPr>
        <p:cNvPr id="1" name="Shape 362"/>
        <p:cNvGrpSpPr/>
        <p:nvPr/>
      </p:nvGrpSpPr>
      <p:grpSpPr>
        <a:xfrm>
          <a:off x="0" y="0"/>
          <a:ext cx="0" cy="0"/>
          <a:chOff x="0" y="0"/>
          <a:chExt cx="0" cy="0"/>
        </a:xfrm>
      </p:grpSpPr>
      <p:sp>
        <p:nvSpPr>
          <p:cNvPr id="363" name="Google Shape;363;p28"/>
          <p:cNvSpPr txBox="1">
            <a:spLocks noGrp="1"/>
          </p:cNvSpPr>
          <p:nvPr>
            <p:ph type="title"/>
          </p:nvPr>
        </p:nvSpPr>
        <p:spPr>
          <a:xfrm>
            <a:off x="4750300" y="572950"/>
            <a:ext cx="3680400" cy="946500"/>
          </a:xfrm>
          <a:prstGeom prst="rect">
            <a:avLst/>
          </a:prstGeom>
        </p:spPr>
        <p:txBody>
          <a:bodyPr spcFirstLastPara="1" wrap="square" lIns="91425" tIns="91425" rIns="91425" bIns="91425" anchor="t" anchorCtr="0">
            <a:noAutofit/>
          </a:bodyPr>
          <a:lstStyle>
            <a:lvl1pPr lvl="0">
              <a:spcBef>
                <a:spcPts val="0"/>
              </a:spcBef>
              <a:spcAft>
                <a:spcPts val="0"/>
              </a:spcAft>
              <a:buSzPts val="7200"/>
              <a:buNone/>
              <a:defRPr sz="6000"/>
            </a:lvl1pPr>
            <a:lvl2pPr lvl="1">
              <a:spcBef>
                <a:spcPts val="0"/>
              </a:spcBef>
              <a:spcAft>
                <a:spcPts val="0"/>
              </a:spcAft>
              <a:buSzPts val="7200"/>
              <a:buNone/>
              <a:defRPr sz="7200"/>
            </a:lvl2pPr>
            <a:lvl3pPr lvl="2">
              <a:spcBef>
                <a:spcPts val="0"/>
              </a:spcBef>
              <a:spcAft>
                <a:spcPts val="0"/>
              </a:spcAft>
              <a:buSzPts val="7200"/>
              <a:buNone/>
              <a:defRPr sz="7200"/>
            </a:lvl3pPr>
            <a:lvl4pPr lvl="3">
              <a:spcBef>
                <a:spcPts val="0"/>
              </a:spcBef>
              <a:spcAft>
                <a:spcPts val="0"/>
              </a:spcAft>
              <a:buSzPts val="7200"/>
              <a:buNone/>
              <a:defRPr sz="7200"/>
            </a:lvl4pPr>
            <a:lvl5pPr lvl="4">
              <a:spcBef>
                <a:spcPts val="0"/>
              </a:spcBef>
              <a:spcAft>
                <a:spcPts val="0"/>
              </a:spcAft>
              <a:buSzPts val="7200"/>
              <a:buNone/>
              <a:defRPr sz="7200"/>
            </a:lvl5pPr>
            <a:lvl6pPr lvl="5">
              <a:spcBef>
                <a:spcPts val="0"/>
              </a:spcBef>
              <a:spcAft>
                <a:spcPts val="0"/>
              </a:spcAft>
              <a:buSzPts val="7200"/>
              <a:buNone/>
              <a:defRPr sz="7200"/>
            </a:lvl6pPr>
            <a:lvl7pPr lvl="6">
              <a:spcBef>
                <a:spcPts val="0"/>
              </a:spcBef>
              <a:spcAft>
                <a:spcPts val="0"/>
              </a:spcAft>
              <a:buSzPts val="7200"/>
              <a:buNone/>
              <a:defRPr sz="7200"/>
            </a:lvl7pPr>
            <a:lvl8pPr lvl="7">
              <a:spcBef>
                <a:spcPts val="0"/>
              </a:spcBef>
              <a:spcAft>
                <a:spcPts val="0"/>
              </a:spcAft>
              <a:buSzPts val="7200"/>
              <a:buNone/>
              <a:defRPr sz="7200"/>
            </a:lvl8pPr>
            <a:lvl9pPr lvl="8">
              <a:spcBef>
                <a:spcPts val="0"/>
              </a:spcBef>
              <a:spcAft>
                <a:spcPts val="0"/>
              </a:spcAft>
              <a:buSzPts val="7200"/>
              <a:buNone/>
              <a:defRPr sz="7200"/>
            </a:lvl9pPr>
          </a:lstStyle>
          <a:p>
            <a:endParaRPr/>
          </a:p>
        </p:txBody>
      </p:sp>
      <p:sp>
        <p:nvSpPr>
          <p:cNvPr id="364" name="Google Shape;364;p28"/>
          <p:cNvSpPr txBox="1">
            <a:spLocks noGrp="1"/>
          </p:cNvSpPr>
          <p:nvPr>
            <p:ph type="subTitle" idx="1"/>
          </p:nvPr>
        </p:nvSpPr>
        <p:spPr>
          <a:xfrm>
            <a:off x="4750300" y="2346306"/>
            <a:ext cx="3680400" cy="9465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650"/>
              <a:buNone/>
              <a:defRPr sz="1500" b="1"/>
            </a:lvl1pPr>
            <a:lvl2pPr lvl="1" algn="ctr">
              <a:lnSpc>
                <a:spcPct val="115000"/>
              </a:lnSpc>
              <a:spcBef>
                <a:spcPts val="0"/>
              </a:spcBef>
              <a:spcAft>
                <a:spcPts val="0"/>
              </a:spcAft>
              <a:buSzPts val="1650"/>
              <a:buNone/>
              <a:defRPr sz="1650" b="1"/>
            </a:lvl2pPr>
            <a:lvl3pPr lvl="2" algn="ctr">
              <a:lnSpc>
                <a:spcPct val="115000"/>
              </a:lnSpc>
              <a:spcBef>
                <a:spcPts val="0"/>
              </a:spcBef>
              <a:spcAft>
                <a:spcPts val="0"/>
              </a:spcAft>
              <a:buSzPts val="1650"/>
              <a:buNone/>
              <a:defRPr sz="1650" b="1"/>
            </a:lvl3pPr>
            <a:lvl4pPr lvl="3" algn="ctr">
              <a:lnSpc>
                <a:spcPct val="115000"/>
              </a:lnSpc>
              <a:spcBef>
                <a:spcPts val="0"/>
              </a:spcBef>
              <a:spcAft>
                <a:spcPts val="0"/>
              </a:spcAft>
              <a:buSzPts val="1650"/>
              <a:buNone/>
              <a:defRPr sz="1650" b="1"/>
            </a:lvl4pPr>
            <a:lvl5pPr lvl="4" algn="ctr">
              <a:lnSpc>
                <a:spcPct val="115000"/>
              </a:lnSpc>
              <a:spcBef>
                <a:spcPts val="0"/>
              </a:spcBef>
              <a:spcAft>
                <a:spcPts val="0"/>
              </a:spcAft>
              <a:buSzPts val="1650"/>
              <a:buNone/>
              <a:defRPr sz="1650" b="1"/>
            </a:lvl5pPr>
            <a:lvl6pPr lvl="5" algn="ctr">
              <a:lnSpc>
                <a:spcPct val="115000"/>
              </a:lnSpc>
              <a:spcBef>
                <a:spcPts val="0"/>
              </a:spcBef>
              <a:spcAft>
                <a:spcPts val="0"/>
              </a:spcAft>
              <a:buSzPts val="1650"/>
              <a:buNone/>
              <a:defRPr sz="1650" b="1"/>
            </a:lvl6pPr>
            <a:lvl7pPr lvl="6" algn="ctr">
              <a:lnSpc>
                <a:spcPct val="115000"/>
              </a:lnSpc>
              <a:spcBef>
                <a:spcPts val="0"/>
              </a:spcBef>
              <a:spcAft>
                <a:spcPts val="0"/>
              </a:spcAft>
              <a:buSzPts val="1650"/>
              <a:buNone/>
              <a:defRPr sz="1650" b="1"/>
            </a:lvl7pPr>
            <a:lvl8pPr lvl="7" algn="ctr">
              <a:lnSpc>
                <a:spcPct val="115000"/>
              </a:lnSpc>
              <a:spcBef>
                <a:spcPts val="0"/>
              </a:spcBef>
              <a:spcAft>
                <a:spcPts val="0"/>
              </a:spcAft>
              <a:buSzPts val="1650"/>
              <a:buNone/>
              <a:defRPr sz="1650" b="1"/>
            </a:lvl8pPr>
            <a:lvl9pPr lvl="8" algn="ctr">
              <a:lnSpc>
                <a:spcPct val="115000"/>
              </a:lnSpc>
              <a:spcBef>
                <a:spcPts val="0"/>
              </a:spcBef>
              <a:spcAft>
                <a:spcPts val="0"/>
              </a:spcAft>
              <a:buSzPts val="1650"/>
              <a:buNone/>
              <a:defRPr sz="1650" b="1"/>
            </a:lvl9pPr>
          </a:lstStyle>
          <a:p>
            <a:endParaRPr/>
          </a:p>
        </p:txBody>
      </p:sp>
      <p:sp>
        <p:nvSpPr>
          <p:cNvPr id="365" name="Google Shape;365;p28"/>
          <p:cNvSpPr txBox="1">
            <a:spLocks noGrp="1"/>
          </p:cNvSpPr>
          <p:nvPr>
            <p:ph type="subTitle" idx="2"/>
          </p:nvPr>
        </p:nvSpPr>
        <p:spPr>
          <a:xfrm>
            <a:off x="4750300" y="4046425"/>
            <a:ext cx="3680400" cy="3693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300"/>
              <a:buNone/>
              <a:defRPr sz="1200"/>
            </a:lvl1pPr>
            <a:lvl2pPr lvl="1" algn="ctr">
              <a:lnSpc>
                <a:spcPct val="115000"/>
              </a:lnSpc>
              <a:spcBef>
                <a:spcPts val="0"/>
              </a:spcBef>
              <a:spcAft>
                <a:spcPts val="0"/>
              </a:spcAft>
              <a:buSzPts val="1300"/>
              <a:buNone/>
              <a:defRPr sz="1300" b="1"/>
            </a:lvl2pPr>
            <a:lvl3pPr lvl="2" algn="ctr">
              <a:lnSpc>
                <a:spcPct val="115000"/>
              </a:lnSpc>
              <a:spcBef>
                <a:spcPts val="0"/>
              </a:spcBef>
              <a:spcAft>
                <a:spcPts val="0"/>
              </a:spcAft>
              <a:buSzPts val="1300"/>
              <a:buNone/>
              <a:defRPr sz="1300" b="1"/>
            </a:lvl3pPr>
            <a:lvl4pPr lvl="3" algn="ctr">
              <a:lnSpc>
                <a:spcPct val="115000"/>
              </a:lnSpc>
              <a:spcBef>
                <a:spcPts val="0"/>
              </a:spcBef>
              <a:spcAft>
                <a:spcPts val="0"/>
              </a:spcAft>
              <a:buSzPts val="1300"/>
              <a:buNone/>
              <a:defRPr sz="1300" b="1"/>
            </a:lvl4pPr>
            <a:lvl5pPr lvl="4" algn="ctr">
              <a:lnSpc>
                <a:spcPct val="115000"/>
              </a:lnSpc>
              <a:spcBef>
                <a:spcPts val="0"/>
              </a:spcBef>
              <a:spcAft>
                <a:spcPts val="0"/>
              </a:spcAft>
              <a:buSzPts val="1300"/>
              <a:buNone/>
              <a:defRPr sz="1300" b="1"/>
            </a:lvl5pPr>
            <a:lvl6pPr lvl="5" algn="ctr">
              <a:lnSpc>
                <a:spcPct val="115000"/>
              </a:lnSpc>
              <a:spcBef>
                <a:spcPts val="0"/>
              </a:spcBef>
              <a:spcAft>
                <a:spcPts val="0"/>
              </a:spcAft>
              <a:buSzPts val="1300"/>
              <a:buNone/>
              <a:defRPr sz="1300" b="1"/>
            </a:lvl6pPr>
            <a:lvl7pPr lvl="6" algn="ctr">
              <a:lnSpc>
                <a:spcPct val="115000"/>
              </a:lnSpc>
              <a:spcBef>
                <a:spcPts val="0"/>
              </a:spcBef>
              <a:spcAft>
                <a:spcPts val="0"/>
              </a:spcAft>
              <a:buSzPts val="1300"/>
              <a:buNone/>
              <a:defRPr sz="1300" b="1"/>
            </a:lvl7pPr>
            <a:lvl8pPr lvl="7" algn="ctr">
              <a:lnSpc>
                <a:spcPct val="115000"/>
              </a:lnSpc>
              <a:spcBef>
                <a:spcPts val="0"/>
              </a:spcBef>
              <a:spcAft>
                <a:spcPts val="0"/>
              </a:spcAft>
              <a:buSzPts val="1300"/>
              <a:buNone/>
              <a:defRPr sz="1300" b="1"/>
            </a:lvl8pPr>
            <a:lvl9pPr lvl="8" algn="ctr">
              <a:lnSpc>
                <a:spcPct val="115000"/>
              </a:lnSpc>
              <a:spcBef>
                <a:spcPts val="0"/>
              </a:spcBef>
              <a:spcAft>
                <a:spcPts val="0"/>
              </a:spcAft>
              <a:buSzPts val="1300"/>
              <a:buNone/>
              <a:defRPr sz="1300" b="1"/>
            </a:lvl9pPr>
          </a:lstStyle>
          <a:p>
            <a:endParaRPr/>
          </a:p>
        </p:txBody>
      </p:sp>
      <p:sp>
        <p:nvSpPr>
          <p:cNvPr id="366" name="Google Shape;366;p28"/>
          <p:cNvSpPr txBox="1"/>
          <p:nvPr/>
        </p:nvSpPr>
        <p:spPr>
          <a:xfrm>
            <a:off x="4750300" y="3367175"/>
            <a:ext cx="3680400" cy="6954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SzPts val="1018"/>
              <a:buNone/>
            </a:pPr>
            <a:r>
              <a:rPr lang="en" sz="1200">
                <a:solidFill>
                  <a:schemeClr val="dk1"/>
                </a:solidFill>
                <a:latin typeface="Karla"/>
                <a:ea typeface="Karla"/>
                <a:cs typeface="Karla"/>
                <a:sym typeface="Karla"/>
              </a:rPr>
              <a:t>Credits: This presentation template was created by </a:t>
            </a:r>
            <a:r>
              <a:rPr lang="en" sz="1200" b="1" u="sng">
                <a:solidFill>
                  <a:schemeClr val="dk1"/>
                </a:solidFill>
                <a:latin typeface="Karla"/>
                <a:ea typeface="Karla"/>
                <a:cs typeface="Karla"/>
                <a:sym typeface="Karla"/>
                <a:hlinkClick r:id="rId2">
                  <a:extLst>
                    <a:ext uri="{A12FA001-AC4F-418D-AE19-62706E023703}">
                      <ahyp:hlinkClr xmlns:ahyp="http://schemas.microsoft.com/office/drawing/2018/hyperlinkcolor" val="tx"/>
                    </a:ext>
                  </a:extLst>
                </a:hlinkClick>
              </a:rPr>
              <a:t>Slidesgo</a:t>
            </a:r>
            <a:r>
              <a:rPr lang="en" sz="1200">
                <a:solidFill>
                  <a:schemeClr val="dk1"/>
                </a:solidFill>
                <a:latin typeface="Karla"/>
                <a:ea typeface="Karla"/>
                <a:cs typeface="Karla"/>
                <a:sym typeface="Karla"/>
              </a:rPr>
              <a:t>, including icons by </a:t>
            </a:r>
            <a:r>
              <a:rPr lang="en" sz="1200" b="1" u="sng">
                <a:solidFill>
                  <a:schemeClr val="dk1"/>
                </a:solidFill>
                <a:latin typeface="Karla"/>
                <a:ea typeface="Karla"/>
                <a:cs typeface="Karla"/>
                <a:sym typeface="Karla"/>
                <a:hlinkClick r:id="rId3">
                  <a:extLst>
                    <a:ext uri="{A12FA001-AC4F-418D-AE19-62706E023703}">
                      <ahyp:hlinkClr xmlns:ahyp="http://schemas.microsoft.com/office/drawing/2018/hyperlinkcolor" val="tx"/>
                    </a:ext>
                  </a:extLst>
                </a:hlinkClick>
              </a:rPr>
              <a:t>Flaticon</a:t>
            </a:r>
            <a:r>
              <a:rPr lang="en" sz="1200">
                <a:solidFill>
                  <a:schemeClr val="dk1"/>
                </a:solidFill>
                <a:latin typeface="Karla"/>
                <a:ea typeface="Karla"/>
                <a:cs typeface="Karla"/>
                <a:sym typeface="Karla"/>
              </a:rPr>
              <a:t>, and infographics &amp; images by </a:t>
            </a:r>
            <a:r>
              <a:rPr lang="en" sz="1200" b="1" u="sng">
                <a:solidFill>
                  <a:schemeClr val="dk1"/>
                </a:solidFill>
                <a:latin typeface="Karla"/>
                <a:ea typeface="Karla"/>
                <a:cs typeface="Karla"/>
                <a:sym typeface="Karla"/>
                <a:hlinkClick r:id="rId4">
                  <a:extLst>
                    <a:ext uri="{A12FA001-AC4F-418D-AE19-62706E023703}">
                      <ahyp:hlinkClr xmlns:ahyp="http://schemas.microsoft.com/office/drawing/2018/hyperlinkcolor" val="tx"/>
                    </a:ext>
                  </a:extLst>
                </a:hlinkClick>
              </a:rPr>
              <a:t>Freepik</a:t>
            </a:r>
            <a:r>
              <a:rPr lang="en" sz="1200">
                <a:solidFill>
                  <a:schemeClr val="dk1"/>
                </a:solidFill>
                <a:latin typeface="Karla"/>
                <a:ea typeface="Karla"/>
                <a:cs typeface="Karla"/>
                <a:sym typeface="Karla"/>
              </a:rPr>
              <a:t>.</a:t>
            </a:r>
            <a:endParaRPr sz="1200">
              <a:solidFill>
                <a:schemeClr val="dk1"/>
              </a:solidFill>
              <a:latin typeface="Karla"/>
              <a:ea typeface="Karla"/>
              <a:cs typeface="Karla"/>
              <a:sym typeface="Karla"/>
            </a:endParaRPr>
          </a:p>
        </p:txBody>
      </p:sp>
      <p:grpSp>
        <p:nvGrpSpPr>
          <p:cNvPr id="367" name="Google Shape;367;p28"/>
          <p:cNvGrpSpPr/>
          <p:nvPr/>
        </p:nvGrpSpPr>
        <p:grpSpPr>
          <a:xfrm>
            <a:off x="-1092884" y="-1086604"/>
            <a:ext cx="12144477" cy="6941632"/>
            <a:chOff x="-1092884" y="-1086604"/>
            <a:chExt cx="12144477" cy="6941632"/>
          </a:xfrm>
        </p:grpSpPr>
        <p:sp>
          <p:nvSpPr>
            <p:cNvPr id="368" name="Google Shape;368;p28"/>
            <p:cNvSpPr/>
            <p:nvPr/>
          </p:nvSpPr>
          <p:spPr>
            <a:xfrm flipH="1">
              <a:off x="8584618" y="3292803"/>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9" name="Google Shape;369;p28"/>
            <p:cNvSpPr/>
            <p:nvPr/>
          </p:nvSpPr>
          <p:spPr>
            <a:xfrm rot="10800000">
              <a:off x="-1092884" y="-1086604"/>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70" name="Google Shape;370;p2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371"/>
        <p:cNvGrpSpPr/>
        <p:nvPr/>
      </p:nvGrpSpPr>
      <p:grpSpPr>
        <a:xfrm>
          <a:off x="0" y="0"/>
          <a:ext cx="0" cy="0"/>
          <a:chOff x="0" y="0"/>
          <a:chExt cx="0" cy="0"/>
        </a:xfrm>
      </p:grpSpPr>
      <p:grpSp>
        <p:nvGrpSpPr>
          <p:cNvPr id="372" name="Google Shape;372;p29"/>
          <p:cNvGrpSpPr/>
          <p:nvPr/>
        </p:nvGrpSpPr>
        <p:grpSpPr>
          <a:xfrm>
            <a:off x="-1947132" y="-563697"/>
            <a:ext cx="13374456" cy="5945309"/>
            <a:chOff x="-1947132" y="-563697"/>
            <a:chExt cx="13374456" cy="5945309"/>
          </a:xfrm>
        </p:grpSpPr>
        <p:sp>
          <p:nvSpPr>
            <p:cNvPr id="373" name="Google Shape;373;p29"/>
            <p:cNvSpPr/>
            <p:nvPr/>
          </p:nvSpPr>
          <p:spPr>
            <a:xfrm flipH="1">
              <a:off x="-1947132" y="-563697"/>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74" name="Google Shape;374;p29"/>
            <p:cNvSpPr/>
            <p:nvPr/>
          </p:nvSpPr>
          <p:spPr>
            <a:xfrm>
              <a:off x="7082566" y="2129396"/>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75" name="Google Shape;375;p29"/>
          <p:cNvGrpSpPr/>
          <p:nvPr/>
        </p:nvGrpSpPr>
        <p:grpSpPr>
          <a:xfrm>
            <a:off x="471274" y="708229"/>
            <a:ext cx="8581476" cy="2036998"/>
            <a:chOff x="471274" y="708229"/>
            <a:chExt cx="8581476" cy="2036998"/>
          </a:xfrm>
        </p:grpSpPr>
        <p:sp>
          <p:nvSpPr>
            <p:cNvPr id="376" name="Google Shape;376;p29"/>
            <p:cNvSpPr/>
            <p:nvPr/>
          </p:nvSpPr>
          <p:spPr>
            <a:xfrm>
              <a:off x="8942649" y="263482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377" name="Google Shape;377;p29"/>
            <p:cNvSpPr/>
            <p:nvPr/>
          </p:nvSpPr>
          <p:spPr>
            <a:xfrm>
              <a:off x="471274" y="708229"/>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grpSp>
        <p:nvGrpSpPr>
          <p:cNvPr id="378" name="Google Shape;378;p29"/>
          <p:cNvGrpSpPr/>
          <p:nvPr/>
        </p:nvGrpSpPr>
        <p:grpSpPr>
          <a:xfrm>
            <a:off x="664184" y="291279"/>
            <a:ext cx="8227101" cy="2871276"/>
            <a:chOff x="664184" y="291279"/>
            <a:chExt cx="8227101" cy="2871276"/>
          </a:xfrm>
        </p:grpSpPr>
        <p:sp>
          <p:nvSpPr>
            <p:cNvPr id="379" name="Google Shape;379;p29"/>
            <p:cNvSpPr/>
            <p:nvPr/>
          </p:nvSpPr>
          <p:spPr>
            <a:xfrm>
              <a:off x="664184" y="2912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0" name="Google Shape;380;p29"/>
            <p:cNvSpPr/>
            <p:nvPr/>
          </p:nvSpPr>
          <p:spPr>
            <a:xfrm>
              <a:off x="8710834" y="2972079"/>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81" name="Google Shape;381;p2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ackground 1">
  <p:cSld name="CUSTOM_10">
    <p:spTree>
      <p:nvGrpSpPr>
        <p:cNvPr id="1" name="Shape 382"/>
        <p:cNvGrpSpPr/>
        <p:nvPr/>
      </p:nvGrpSpPr>
      <p:grpSpPr>
        <a:xfrm>
          <a:off x="0" y="0"/>
          <a:ext cx="0" cy="0"/>
          <a:chOff x="0" y="0"/>
          <a:chExt cx="0" cy="0"/>
        </a:xfrm>
      </p:grpSpPr>
      <p:grpSp>
        <p:nvGrpSpPr>
          <p:cNvPr id="383" name="Google Shape;383;p30"/>
          <p:cNvGrpSpPr/>
          <p:nvPr/>
        </p:nvGrpSpPr>
        <p:grpSpPr>
          <a:xfrm>
            <a:off x="-1172099" y="-149404"/>
            <a:ext cx="12488472" cy="7422769"/>
            <a:chOff x="-1172099" y="-149404"/>
            <a:chExt cx="12488472" cy="7422769"/>
          </a:xfrm>
        </p:grpSpPr>
        <p:sp>
          <p:nvSpPr>
            <p:cNvPr id="384" name="Google Shape;384;p30"/>
            <p:cNvSpPr/>
            <p:nvPr/>
          </p:nvSpPr>
          <p:spPr>
            <a:xfrm>
              <a:off x="-1172099" y="4008576"/>
              <a:ext cx="3522536" cy="3264789"/>
            </a:xfrm>
            <a:custGeom>
              <a:avLst/>
              <a:gdLst/>
              <a:ahLst/>
              <a:cxnLst/>
              <a:rect l="l" t="t" r="r" b="b"/>
              <a:pathLst>
                <a:path w="3124200" h="2895600" extrusionOk="0">
                  <a:moveTo>
                    <a:pt x="572992" y="164772"/>
                  </a:moveTo>
                  <a:cubicBezTo>
                    <a:pt x="829119" y="-10869"/>
                    <a:pt x="1231265" y="-96594"/>
                    <a:pt x="1493202" y="168773"/>
                  </a:cubicBezTo>
                  <a:cubicBezTo>
                    <a:pt x="1658270" y="335937"/>
                    <a:pt x="1902682" y="439283"/>
                    <a:pt x="2278443" y="442617"/>
                  </a:cubicBezTo>
                  <a:cubicBezTo>
                    <a:pt x="3068637" y="449856"/>
                    <a:pt x="3519646" y="1845745"/>
                    <a:pt x="2668397" y="2583646"/>
                  </a:cubicBezTo>
                  <a:cubicBezTo>
                    <a:pt x="2053177" y="3117046"/>
                    <a:pt x="416020" y="3040942"/>
                    <a:pt x="71786" y="1789833"/>
                  </a:cubicBezTo>
                  <a:cubicBezTo>
                    <a:pt x="-138335" y="1026213"/>
                    <a:pt x="138080" y="463000"/>
                    <a:pt x="572992" y="1647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5" name="Google Shape;385;p30"/>
            <p:cNvSpPr/>
            <p:nvPr/>
          </p:nvSpPr>
          <p:spPr>
            <a:xfrm rot="10800000" flipH="1">
              <a:off x="6971616" y="-149404"/>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386" name="Google Shape;386;p3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4" name="Google Shape;24;p4"/>
          <p:cNvSpPr txBox="1">
            <a:spLocks noGrp="1"/>
          </p:cNvSpPr>
          <p:nvPr>
            <p:ph type="body" idx="1"/>
          </p:nvPr>
        </p:nvSpPr>
        <p:spPr>
          <a:xfrm>
            <a:off x="948900" y="1061500"/>
            <a:ext cx="7246200" cy="1639200"/>
          </a:xfrm>
          <a:prstGeom prst="rect">
            <a:avLst/>
          </a:prstGeom>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accent3"/>
              </a:buClr>
              <a:buSzPts val="1300"/>
              <a:buChar char="■"/>
              <a:defRPr/>
            </a:lvl1pPr>
            <a:lvl2pPr marL="914400" lvl="1" indent="-317500">
              <a:lnSpc>
                <a:spcPct val="115000"/>
              </a:lnSpc>
              <a:spcBef>
                <a:spcPts val="0"/>
              </a:spcBef>
              <a:spcAft>
                <a:spcPts val="0"/>
              </a:spcAft>
              <a:buSzPts val="1400"/>
              <a:buFont typeface="Chivo"/>
              <a:buChar char="○"/>
              <a:defRPr/>
            </a:lvl2pPr>
            <a:lvl3pPr marL="1371600" lvl="2" indent="-317500">
              <a:lnSpc>
                <a:spcPct val="115000"/>
              </a:lnSpc>
              <a:spcBef>
                <a:spcPts val="1600"/>
              </a:spcBef>
              <a:spcAft>
                <a:spcPts val="0"/>
              </a:spcAft>
              <a:buSzPts val="1400"/>
              <a:buFont typeface="Chivo"/>
              <a:buChar char="■"/>
              <a:defRPr/>
            </a:lvl3pPr>
            <a:lvl4pPr marL="1828800" lvl="3" indent="-317500">
              <a:lnSpc>
                <a:spcPct val="115000"/>
              </a:lnSpc>
              <a:spcBef>
                <a:spcPts val="1600"/>
              </a:spcBef>
              <a:spcAft>
                <a:spcPts val="0"/>
              </a:spcAft>
              <a:buSzPts val="1400"/>
              <a:buFont typeface="Chivo"/>
              <a:buChar char="●"/>
              <a:defRPr/>
            </a:lvl4pPr>
            <a:lvl5pPr marL="2286000" lvl="4" indent="-317500">
              <a:lnSpc>
                <a:spcPct val="115000"/>
              </a:lnSpc>
              <a:spcBef>
                <a:spcPts val="1600"/>
              </a:spcBef>
              <a:spcAft>
                <a:spcPts val="0"/>
              </a:spcAft>
              <a:buSzPts val="1400"/>
              <a:buFont typeface="Chivo"/>
              <a:buChar char="○"/>
              <a:defRPr/>
            </a:lvl5pPr>
            <a:lvl6pPr marL="2743200" lvl="5" indent="-317500">
              <a:lnSpc>
                <a:spcPct val="115000"/>
              </a:lnSpc>
              <a:spcBef>
                <a:spcPts val="1600"/>
              </a:spcBef>
              <a:spcAft>
                <a:spcPts val="0"/>
              </a:spcAft>
              <a:buSzPts val="1400"/>
              <a:buFont typeface="Chivo"/>
              <a:buChar char="■"/>
              <a:defRPr/>
            </a:lvl6pPr>
            <a:lvl7pPr marL="3200400" lvl="6" indent="-317500">
              <a:lnSpc>
                <a:spcPct val="115000"/>
              </a:lnSpc>
              <a:spcBef>
                <a:spcPts val="1600"/>
              </a:spcBef>
              <a:spcAft>
                <a:spcPts val="0"/>
              </a:spcAft>
              <a:buSzPts val="1400"/>
              <a:buFont typeface="Chivo"/>
              <a:buChar char="●"/>
              <a:defRPr/>
            </a:lvl7pPr>
            <a:lvl8pPr marL="3657600" lvl="7" indent="-317500">
              <a:lnSpc>
                <a:spcPct val="115000"/>
              </a:lnSpc>
              <a:spcBef>
                <a:spcPts val="1600"/>
              </a:spcBef>
              <a:spcAft>
                <a:spcPts val="0"/>
              </a:spcAft>
              <a:buSzPts val="1400"/>
              <a:buFont typeface="Chivo"/>
              <a:buChar char="○"/>
              <a:defRPr/>
            </a:lvl8pPr>
            <a:lvl9pPr marL="4114800" lvl="8" indent="-317500">
              <a:lnSpc>
                <a:spcPct val="115000"/>
              </a:lnSpc>
              <a:spcBef>
                <a:spcPts val="1600"/>
              </a:spcBef>
              <a:spcAft>
                <a:spcPts val="1600"/>
              </a:spcAft>
              <a:buSzPts val="1400"/>
              <a:buFont typeface="Chivo"/>
              <a:buChar char="■"/>
              <a:defRPr/>
            </a:lvl9pPr>
          </a:lstStyle>
          <a:p>
            <a:endParaRPr/>
          </a:p>
        </p:txBody>
      </p:sp>
      <p:grpSp>
        <p:nvGrpSpPr>
          <p:cNvPr id="25" name="Google Shape;25;p4"/>
          <p:cNvGrpSpPr/>
          <p:nvPr/>
        </p:nvGrpSpPr>
        <p:grpSpPr>
          <a:xfrm flipH="1">
            <a:off x="-1592394" y="-78576"/>
            <a:ext cx="11589120" cy="6775603"/>
            <a:chOff x="-830394" y="-78576"/>
            <a:chExt cx="11589120" cy="6775603"/>
          </a:xfrm>
        </p:grpSpPr>
        <p:sp>
          <p:nvSpPr>
            <p:cNvPr id="26" name="Google Shape;26;p4"/>
            <p:cNvSpPr/>
            <p:nvPr/>
          </p:nvSpPr>
          <p:spPr>
            <a:xfrm>
              <a:off x="-830394" y="4590478"/>
              <a:ext cx="2272856" cy="2106549"/>
            </a:xfrm>
            <a:custGeom>
              <a:avLst/>
              <a:gdLst/>
              <a:ahLst/>
              <a:cxnLst/>
              <a:rect l="l" t="t" r="r" b="b"/>
              <a:pathLst>
                <a:path w="3124200" h="2895600" extrusionOk="0">
                  <a:moveTo>
                    <a:pt x="572992" y="164772"/>
                  </a:moveTo>
                  <a:cubicBezTo>
                    <a:pt x="829119" y="-10869"/>
                    <a:pt x="1231265" y="-96594"/>
                    <a:pt x="1493202" y="168773"/>
                  </a:cubicBezTo>
                  <a:cubicBezTo>
                    <a:pt x="1658270" y="335937"/>
                    <a:pt x="1902682" y="439283"/>
                    <a:pt x="2278443" y="442617"/>
                  </a:cubicBezTo>
                  <a:cubicBezTo>
                    <a:pt x="3068637" y="449856"/>
                    <a:pt x="3519646" y="1845745"/>
                    <a:pt x="2668397" y="2583646"/>
                  </a:cubicBezTo>
                  <a:cubicBezTo>
                    <a:pt x="2053177" y="3117046"/>
                    <a:pt x="416020" y="3040942"/>
                    <a:pt x="71786" y="1789833"/>
                  </a:cubicBezTo>
                  <a:cubicBezTo>
                    <a:pt x="-138335" y="1026213"/>
                    <a:pt x="138080" y="463000"/>
                    <a:pt x="572992" y="1647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27;p4"/>
            <p:cNvSpPr/>
            <p:nvPr/>
          </p:nvSpPr>
          <p:spPr>
            <a:xfrm rot="10800000" flipH="1">
              <a:off x="7594831" y="-78576"/>
              <a:ext cx="3163895" cy="236829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28" name="Google Shape;28;p4"/>
          <p:cNvGrpSpPr/>
          <p:nvPr/>
        </p:nvGrpSpPr>
        <p:grpSpPr>
          <a:xfrm flipH="1">
            <a:off x="359037" y="480913"/>
            <a:ext cx="8276952" cy="4280065"/>
            <a:chOff x="530344" y="480913"/>
            <a:chExt cx="8276952" cy="4280065"/>
          </a:xfrm>
        </p:grpSpPr>
        <p:sp>
          <p:nvSpPr>
            <p:cNvPr id="29" name="Google Shape;29;p4"/>
            <p:cNvSpPr/>
            <p:nvPr/>
          </p:nvSpPr>
          <p:spPr>
            <a:xfrm>
              <a:off x="8696283" y="480913"/>
              <a:ext cx="111014" cy="117181"/>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30;p4"/>
            <p:cNvSpPr/>
            <p:nvPr/>
          </p:nvSpPr>
          <p:spPr>
            <a:xfrm>
              <a:off x="530344" y="4622532"/>
              <a:ext cx="131159"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1" name="Google Shape;31;p4"/>
          <p:cNvGrpSpPr/>
          <p:nvPr/>
        </p:nvGrpSpPr>
        <p:grpSpPr>
          <a:xfrm flipH="1">
            <a:off x="142401" y="1272766"/>
            <a:ext cx="8788100" cy="3317713"/>
            <a:chOff x="235832" y="1272766"/>
            <a:chExt cx="8788100" cy="3317713"/>
          </a:xfrm>
        </p:grpSpPr>
        <p:sp>
          <p:nvSpPr>
            <p:cNvPr id="32" name="Google Shape;32;p4"/>
            <p:cNvSpPr/>
            <p:nvPr/>
          </p:nvSpPr>
          <p:spPr>
            <a:xfrm>
              <a:off x="235832" y="4450079"/>
              <a:ext cx="140400" cy="14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33" name="Google Shape;33;p4"/>
            <p:cNvSpPr/>
            <p:nvPr/>
          </p:nvSpPr>
          <p:spPr>
            <a:xfrm>
              <a:off x="8553173" y="1272766"/>
              <a:ext cx="80100" cy="8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34" name="Google Shape;34;p4"/>
            <p:cNvSpPr/>
            <p:nvPr/>
          </p:nvSpPr>
          <p:spPr>
            <a:xfrm>
              <a:off x="8883532" y="1544579"/>
              <a:ext cx="140400" cy="14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35" name="Google Shape;35;p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8" name="Google Shape;38;p5"/>
          <p:cNvSpPr txBox="1">
            <a:spLocks noGrp="1"/>
          </p:cNvSpPr>
          <p:nvPr>
            <p:ph type="subTitle" idx="1"/>
          </p:nvPr>
        </p:nvSpPr>
        <p:spPr>
          <a:xfrm>
            <a:off x="1681556" y="3175327"/>
            <a:ext cx="2400300" cy="1143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39" name="Google Shape;39;p5"/>
          <p:cNvSpPr txBox="1">
            <a:spLocks noGrp="1"/>
          </p:cNvSpPr>
          <p:nvPr>
            <p:ph type="subTitle" idx="2"/>
          </p:nvPr>
        </p:nvSpPr>
        <p:spPr>
          <a:xfrm>
            <a:off x="1681556" y="2702525"/>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sp>
        <p:nvSpPr>
          <p:cNvPr id="40" name="Google Shape;40;p5"/>
          <p:cNvSpPr txBox="1">
            <a:spLocks noGrp="1"/>
          </p:cNvSpPr>
          <p:nvPr>
            <p:ph type="subTitle" idx="3"/>
          </p:nvPr>
        </p:nvSpPr>
        <p:spPr>
          <a:xfrm>
            <a:off x="5062144" y="3175327"/>
            <a:ext cx="2400300" cy="11436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41" name="Google Shape;41;p5"/>
          <p:cNvSpPr txBox="1">
            <a:spLocks noGrp="1"/>
          </p:cNvSpPr>
          <p:nvPr>
            <p:ph type="subTitle" idx="4"/>
          </p:nvPr>
        </p:nvSpPr>
        <p:spPr>
          <a:xfrm>
            <a:off x="5062144" y="2702525"/>
            <a:ext cx="2400300" cy="5232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2400"/>
              <a:buFont typeface="Montserrat SemiBold"/>
              <a:buNone/>
              <a:defRPr sz="2200">
                <a:latin typeface="Montserrat SemiBold"/>
                <a:ea typeface="Montserrat SemiBold"/>
                <a:cs typeface="Montserrat SemiBold"/>
                <a:sym typeface="Montserrat SemiBold"/>
              </a:defRPr>
            </a:lvl1pPr>
            <a:lvl2pPr lvl="1"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2pPr>
            <a:lvl3pPr lvl="2"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3pPr>
            <a:lvl4pPr lvl="3"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4pPr>
            <a:lvl5pPr lvl="4"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5pPr>
            <a:lvl6pPr lvl="5"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6pPr>
            <a:lvl7pPr lvl="6"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7pPr>
            <a:lvl8pPr lvl="7"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8pPr>
            <a:lvl9pPr lvl="8" algn="ctr">
              <a:lnSpc>
                <a:spcPct val="115000"/>
              </a:lnSpc>
              <a:spcBef>
                <a:spcPts val="0"/>
              </a:spcBef>
              <a:spcAft>
                <a:spcPts val="0"/>
              </a:spcAft>
              <a:buSzPts val="2400"/>
              <a:buFont typeface="Montserrat SemiBold"/>
              <a:buNone/>
              <a:defRPr sz="2400">
                <a:latin typeface="Montserrat SemiBold"/>
                <a:ea typeface="Montserrat SemiBold"/>
                <a:cs typeface="Montserrat SemiBold"/>
                <a:sym typeface="Montserrat SemiBold"/>
              </a:defRPr>
            </a:lvl9pPr>
          </a:lstStyle>
          <a:p>
            <a:endParaRPr/>
          </a:p>
        </p:txBody>
      </p:sp>
      <p:grpSp>
        <p:nvGrpSpPr>
          <p:cNvPr id="42" name="Google Shape;42;p5"/>
          <p:cNvGrpSpPr/>
          <p:nvPr/>
        </p:nvGrpSpPr>
        <p:grpSpPr>
          <a:xfrm>
            <a:off x="-1511105" y="-982702"/>
            <a:ext cx="13176206" cy="6597714"/>
            <a:chOff x="-1511105" y="-982702"/>
            <a:chExt cx="13176206" cy="6597714"/>
          </a:xfrm>
        </p:grpSpPr>
        <p:sp>
          <p:nvSpPr>
            <p:cNvPr id="43" name="Google Shape;43;p5"/>
            <p:cNvSpPr/>
            <p:nvPr/>
          </p:nvSpPr>
          <p:spPr>
            <a:xfrm rot="-6304748">
              <a:off x="8300646" y="-545796"/>
              <a:ext cx="3122364" cy="2893898"/>
            </a:xfrm>
            <a:custGeom>
              <a:avLst/>
              <a:gdLst/>
              <a:ahLst/>
              <a:cxnLst/>
              <a:rect l="l" t="t" r="r" b="b"/>
              <a:pathLst>
                <a:path w="3124200" h="2895600" extrusionOk="0">
                  <a:moveTo>
                    <a:pt x="572992" y="164772"/>
                  </a:moveTo>
                  <a:cubicBezTo>
                    <a:pt x="829119" y="-10869"/>
                    <a:pt x="1231265" y="-96594"/>
                    <a:pt x="1493202" y="168773"/>
                  </a:cubicBezTo>
                  <a:cubicBezTo>
                    <a:pt x="1658270" y="335937"/>
                    <a:pt x="1902682" y="439283"/>
                    <a:pt x="2278443" y="442617"/>
                  </a:cubicBezTo>
                  <a:cubicBezTo>
                    <a:pt x="3068637" y="449856"/>
                    <a:pt x="3519646" y="1845745"/>
                    <a:pt x="2668397" y="2583646"/>
                  </a:cubicBezTo>
                  <a:cubicBezTo>
                    <a:pt x="2053177" y="3117046"/>
                    <a:pt x="416020" y="3040942"/>
                    <a:pt x="71786" y="1789833"/>
                  </a:cubicBezTo>
                  <a:cubicBezTo>
                    <a:pt x="-138335" y="1026213"/>
                    <a:pt x="138080" y="463000"/>
                    <a:pt x="572992" y="1647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 name="Google Shape;44;p5"/>
            <p:cNvSpPr/>
            <p:nvPr/>
          </p:nvSpPr>
          <p:spPr>
            <a:xfrm rot="5546856">
              <a:off x="-1890531" y="2391051"/>
              <a:ext cx="3623258" cy="271214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45" name="Google Shape;45;p5"/>
          <p:cNvGrpSpPr/>
          <p:nvPr/>
        </p:nvGrpSpPr>
        <p:grpSpPr>
          <a:xfrm>
            <a:off x="158176" y="147650"/>
            <a:ext cx="8854368" cy="2519341"/>
            <a:chOff x="158176" y="147650"/>
            <a:chExt cx="8854368" cy="2519341"/>
          </a:xfrm>
        </p:grpSpPr>
        <p:sp>
          <p:nvSpPr>
            <p:cNvPr id="46" name="Google Shape;46;p5"/>
            <p:cNvSpPr/>
            <p:nvPr/>
          </p:nvSpPr>
          <p:spPr>
            <a:xfrm>
              <a:off x="158176" y="147650"/>
              <a:ext cx="118300" cy="124873"/>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 name="Google Shape;47;p5"/>
            <p:cNvSpPr/>
            <p:nvPr/>
          </p:nvSpPr>
          <p:spPr>
            <a:xfrm>
              <a:off x="8832093" y="2476515"/>
              <a:ext cx="180451" cy="19047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48" name="Google Shape;48;p5"/>
          <p:cNvGrpSpPr/>
          <p:nvPr/>
        </p:nvGrpSpPr>
        <p:grpSpPr>
          <a:xfrm>
            <a:off x="141324" y="226589"/>
            <a:ext cx="411051" cy="397177"/>
            <a:chOff x="141324" y="226589"/>
            <a:chExt cx="411051" cy="397177"/>
          </a:xfrm>
        </p:grpSpPr>
        <p:sp>
          <p:nvSpPr>
            <p:cNvPr id="49" name="Google Shape;49;p5"/>
            <p:cNvSpPr/>
            <p:nvPr/>
          </p:nvSpPr>
          <p:spPr>
            <a:xfrm>
              <a:off x="141324" y="430867"/>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50" name="Google Shape;50;p5"/>
            <p:cNvSpPr/>
            <p:nvPr/>
          </p:nvSpPr>
          <p:spPr>
            <a:xfrm>
              <a:off x="442274" y="226589"/>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51" name="Google Shape;51;p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2"/>
        <p:cNvGrpSpPr/>
        <p:nvPr/>
      </p:nvGrpSpPr>
      <p:grpSpPr>
        <a:xfrm>
          <a:off x="0" y="0"/>
          <a:ext cx="0" cy="0"/>
          <a:chOff x="0" y="0"/>
          <a:chExt cx="0" cy="0"/>
        </a:xfrm>
      </p:grpSpPr>
      <p:sp>
        <p:nvSpPr>
          <p:cNvPr id="53" name="Google Shape;53;p6"/>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grpSp>
        <p:nvGrpSpPr>
          <p:cNvPr id="54" name="Google Shape;54;p6"/>
          <p:cNvGrpSpPr/>
          <p:nvPr/>
        </p:nvGrpSpPr>
        <p:grpSpPr>
          <a:xfrm>
            <a:off x="-2662491" y="-2117509"/>
            <a:ext cx="12500659" cy="10226878"/>
            <a:chOff x="-2662491" y="-2117509"/>
            <a:chExt cx="12500659" cy="10226878"/>
          </a:xfrm>
        </p:grpSpPr>
        <p:sp>
          <p:nvSpPr>
            <p:cNvPr id="55" name="Google Shape;55;p6"/>
            <p:cNvSpPr/>
            <p:nvPr/>
          </p:nvSpPr>
          <p:spPr>
            <a:xfrm>
              <a:off x="7371193" y="-2117509"/>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 name="Google Shape;56;p6"/>
            <p:cNvSpPr/>
            <p:nvPr/>
          </p:nvSpPr>
          <p:spPr>
            <a:xfrm rot="5400000">
              <a:off x="-3900146" y="2345434"/>
              <a:ext cx="7001589" cy="4526280"/>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57" name="Google Shape;57;p6"/>
          <p:cNvGrpSpPr/>
          <p:nvPr/>
        </p:nvGrpSpPr>
        <p:grpSpPr>
          <a:xfrm>
            <a:off x="637017" y="990114"/>
            <a:ext cx="8233682" cy="3819982"/>
            <a:chOff x="637017" y="990114"/>
            <a:chExt cx="8233682" cy="3819982"/>
          </a:xfrm>
        </p:grpSpPr>
        <p:sp>
          <p:nvSpPr>
            <p:cNvPr id="58" name="Google Shape;58;p6"/>
            <p:cNvSpPr/>
            <p:nvPr/>
          </p:nvSpPr>
          <p:spPr>
            <a:xfrm>
              <a:off x="8730967" y="990114"/>
              <a:ext cx="139732" cy="147495"/>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 name="Google Shape;59;p6"/>
            <p:cNvSpPr/>
            <p:nvPr/>
          </p:nvSpPr>
          <p:spPr>
            <a:xfrm>
              <a:off x="637017" y="4662602"/>
              <a:ext cx="139732" cy="147495"/>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60" name="Google Shape;60;p6"/>
          <p:cNvGrpSpPr/>
          <p:nvPr/>
        </p:nvGrpSpPr>
        <p:grpSpPr>
          <a:xfrm>
            <a:off x="379272" y="509800"/>
            <a:ext cx="8690625" cy="4098775"/>
            <a:chOff x="379272" y="509800"/>
            <a:chExt cx="8690625" cy="4098775"/>
          </a:xfrm>
        </p:grpSpPr>
        <p:sp>
          <p:nvSpPr>
            <p:cNvPr id="61" name="Google Shape;61;p6"/>
            <p:cNvSpPr/>
            <p:nvPr/>
          </p:nvSpPr>
          <p:spPr>
            <a:xfrm>
              <a:off x="8494125" y="509800"/>
              <a:ext cx="221100" cy="221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62" name="Google Shape;62;p6"/>
            <p:cNvSpPr/>
            <p:nvPr/>
          </p:nvSpPr>
          <p:spPr>
            <a:xfrm>
              <a:off x="8925597" y="746649"/>
              <a:ext cx="144300" cy="144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63" name="Google Shape;63;p6"/>
            <p:cNvSpPr/>
            <p:nvPr/>
          </p:nvSpPr>
          <p:spPr>
            <a:xfrm>
              <a:off x="379272" y="4463974"/>
              <a:ext cx="144300" cy="144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64" name="Google Shape;64;p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5"/>
        <p:cNvGrpSpPr/>
        <p:nvPr/>
      </p:nvGrpSpPr>
      <p:grpSpPr>
        <a:xfrm>
          <a:off x="0" y="0"/>
          <a:ext cx="0" cy="0"/>
          <a:chOff x="0" y="0"/>
          <a:chExt cx="0" cy="0"/>
        </a:xfrm>
      </p:grpSpPr>
      <p:sp>
        <p:nvSpPr>
          <p:cNvPr id="66" name="Google Shape;66;p7"/>
          <p:cNvSpPr txBox="1">
            <a:spLocks noGrp="1"/>
          </p:cNvSpPr>
          <p:nvPr>
            <p:ph type="title"/>
          </p:nvPr>
        </p:nvSpPr>
        <p:spPr>
          <a:xfrm>
            <a:off x="1016475" y="1143250"/>
            <a:ext cx="2812200" cy="1569900"/>
          </a:xfrm>
          <a:prstGeom prst="rect">
            <a:avLst/>
          </a:prstGeom>
        </p:spPr>
        <p:txBody>
          <a:bodyPr spcFirstLastPara="1" wrap="square" lIns="91425" tIns="91425" rIns="91425" bIns="91425" anchor="t" anchorCtr="0">
            <a:noAutofit/>
          </a:bodyPr>
          <a:lstStyle>
            <a:lvl1pPr lvl="0" algn="l">
              <a:spcBef>
                <a:spcPts val="0"/>
              </a:spcBef>
              <a:spcAft>
                <a:spcPts val="0"/>
              </a:spcAft>
              <a:buSzPts val="3000"/>
              <a:buNone/>
              <a:defRPr/>
            </a:lvl1pPr>
            <a:lvl2pPr lvl="1">
              <a:lnSpc>
                <a:spcPct val="90000"/>
              </a:lnSpc>
              <a:spcBef>
                <a:spcPts val="0"/>
              </a:spcBef>
              <a:spcAft>
                <a:spcPts val="0"/>
              </a:spcAft>
              <a:buSzPts val="3000"/>
              <a:buNone/>
              <a:defRPr/>
            </a:lvl2pPr>
            <a:lvl3pPr lvl="2">
              <a:lnSpc>
                <a:spcPct val="90000"/>
              </a:lnSpc>
              <a:spcBef>
                <a:spcPts val="0"/>
              </a:spcBef>
              <a:spcAft>
                <a:spcPts val="0"/>
              </a:spcAft>
              <a:buSzPts val="3000"/>
              <a:buNone/>
              <a:defRPr/>
            </a:lvl3pPr>
            <a:lvl4pPr lvl="3">
              <a:lnSpc>
                <a:spcPct val="90000"/>
              </a:lnSpc>
              <a:spcBef>
                <a:spcPts val="0"/>
              </a:spcBef>
              <a:spcAft>
                <a:spcPts val="0"/>
              </a:spcAft>
              <a:buSzPts val="3000"/>
              <a:buNone/>
              <a:defRPr/>
            </a:lvl4pPr>
            <a:lvl5pPr lvl="4">
              <a:lnSpc>
                <a:spcPct val="90000"/>
              </a:lnSpc>
              <a:spcBef>
                <a:spcPts val="0"/>
              </a:spcBef>
              <a:spcAft>
                <a:spcPts val="0"/>
              </a:spcAft>
              <a:buSzPts val="3000"/>
              <a:buNone/>
              <a:defRPr/>
            </a:lvl5pPr>
            <a:lvl6pPr lvl="5">
              <a:lnSpc>
                <a:spcPct val="90000"/>
              </a:lnSpc>
              <a:spcBef>
                <a:spcPts val="0"/>
              </a:spcBef>
              <a:spcAft>
                <a:spcPts val="0"/>
              </a:spcAft>
              <a:buSzPts val="3000"/>
              <a:buNone/>
              <a:defRPr/>
            </a:lvl6pPr>
            <a:lvl7pPr lvl="6">
              <a:lnSpc>
                <a:spcPct val="90000"/>
              </a:lnSpc>
              <a:spcBef>
                <a:spcPts val="0"/>
              </a:spcBef>
              <a:spcAft>
                <a:spcPts val="0"/>
              </a:spcAft>
              <a:buSzPts val="3000"/>
              <a:buNone/>
              <a:defRPr/>
            </a:lvl7pPr>
            <a:lvl8pPr lvl="7">
              <a:lnSpc>
                <a:spcPct val="90000"/>
              </a:lnSpc>
              <a:spcBef>
                <a:spcPts val="0"/>
              </a:spcBef>
              <a:spcAft>
                <a:spcPts val="0"/>
              </a:spcAft>
              <a:buSzPts val="3000"/>
              <a:buNone/>
              <a:defRPr/>
            </a:lvl8pPr>
            <a:lvl9pPr lvl="8">
              <a:lnSpc>
                <a:spcPct val="90000"/>
              </a:lnSpc>
              <a:spcBef>
                <a:spcPts val="0"/>
              </a:spcBef>
              <a:spcAft>
                <a:spcPts val="0"/>
              </a:spcAft>
              <a:buSzPts val="3000"/>
              <a:buNone/>
              <a:defRPr/>
            </a:lvl9pPr>
          </a:lstStyle>
          <a:p>
            <a:endParaRPr/>
          </a:p>
        </p:txBody>
      </p:sp>
      <p:sp>
        <p:nvSpPr>
          <p:cNvPr id="67" name="Google Shape;67;p7"/>
          <p:cNvSpPr txBox="1">
            <a:spLocks noGrp="1"/>
          </p:cNvSpPr>
          <p:nvPr>
            <p:ph type="subTitle" idx="1"/>
          </p:nvPr>
        </p:nvSpPr>
        <p:spPr>
          <a:xfrm>
            <a:off x="1016475" y="2814950"/>
            <a:ext cx="2812200" cy="1143600"/>
          </a:xfrm>
          <a:prstGeom prst="rect">
            <a:avLst/>
          </a:prstGeom>
        </p:spPr>
        <p:txBody>
          <a:bodyPr spcFirstLastPara="1" wrap="square" lIns="91425" tIns="91425" rIns="91425" bIns="91425" anchor="t" anchorCtr="0">
            <a:noAutofit/>
          </a:bodyPr>
          <a:lstStyle>
            <a:lvl1pPr lvl="0">
              <a:lnSpc>
                <a:spcPct val="115000"/>
              </a:lnSpc>
              <a:spcBef>
                <a:spcPts val="0"/>
              </a:spcBef>
              <a:spcAft>
                <a:spcPts val="0"/>
              </a:spcAft>
              <a:buSzPts val="1400"/>
              <a:buNone/>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a:endParaRPr/>
          </a:p>
        </p:txBody>
      </p:sp>
      <p:sp>
        <p:nvSpPr>
          <p:cNvPr id="68" name="Google Shape;68;p7"/>
          <p:cNvSpPr>
            <a:spLocks noGrp="1"/>
          </p:cNvSpPr>
          <p:nvPr>
            <p:ph type="pic" idx="2"/>
          </p:nvPr>
        </p:nvSpPr>
        <p:spPr>
          <a:xfrm>
            <a:off x="4635300" y="869550"/>
            <a:ext cx="3404400" cy="3404400"/>
          </a:xfrm>
          <a:prstGeom prst="roundRect">
            <a:avLst>
              <a:gd name="adj" fmla="val 16667"/>
            </a:avLst>
          </a:prstGeom>
          <a:noFill/>
          <a:ln>
            <a:noFill/>
          </a:ln>
        </p:spPr>
      </p:sp>
      <p:grpSp>
        <p:nvGrpSpPr>
          <p:cNvPr id="69" name="Google Shape;69;p7"/>
          <p:cNvGrpSpPr/>
          <p:nvPr/>
        </p:nvGrpSpPr>
        <p:grpSpPr>
          <a:xfrm flipH="1">
            <a:off x="-681291" y="-2117509"/>
            <a:ext cx="12424459" cy="10226878"/>
            <a:chOff x="-2586291" y="-2117509"/>
            <a:chExt cx="12424459" cy="10226878"/>
          </a:xfrm>
        </p:grpSpPr>
        <p:sp>
          <p:nvSpPr>
            <p:cNvPr id="70" name="Google Shape;70;p7"/>
            <p:cNvSpPr/>
            <p:nvPr/>
          </p:nvSpPr>
          <p:spPr>
            <a:xfrm>
              <a:off x="7371193" y="-2117509"/>
              <a:ext cx="2466975" cy="2562225"/>
            </a:xfrm>
            <a:custGeom>
              <a:avLst/>
              <a:gdLst/>
              <a:ahLst/>
              <a:cxnLst/>
              <a:rect l="l" t="t" r="r" b="b"/>
              <a:pathLst>
                <a:path w="2466975" h="2562225" extrusionOk="0">
                  <a:moveTo>
                    <a:pt x="2400686" y="798280"/>
                  </a:moveTo>
                  <a:cubicBezTo>
                    <a:pt x="2356395" y="1108128"/>
                    <a:pt x="2244953" y="1197092"/>
                    <a:pt x="2272766" y="1427025"/>
                  </a:cubicBezTo>
                  <a:cubicBezTo>
                    <a:pt x="2291625" y="1583045"/>
                    <a:pt x="2379350" y="1711061"/>
                    <a:pt x="2444216" y="1892512"/>
                  </a:cubicBezTo>
                  <a:cubicBezTo>
                    <a:pt x="2524416" y="2116730"/>
                    <a:pt x="2425451" y="2548213"/>
                    <a:pt x="1853856" y="2570311"/>
                  </a:cubicBezTo>
                  <a:cubicBezTo>
                    <a:pt x="1534959" y="2582598"/>
                    <a:pt x="1207013" y="2400957"/>
                    <a:pt x="897070" y="2475823"/>
                  </a:cubicBezTo>
                  <a:cubicBezTo>
                    <a:pt x="342238" y="2609840"/>
                    <a:pt x="101351" y="2327709"/>
                    <a:pt x="62680" y="2178167"/>
                  </a:cubicBezTo>
                  <a:cubicBezTo>
                    <a:pt x="-58002" y="1712013"/>
                    <a:pt x="369861" y="1644386"/>
                    <a:pt x="163835" y="1293104"/>
                  </a:cubicBezTo>
                  <a:cubicBezTo>
                    <a:pt x="-136679" y="780563"/>
                    <a:pt x="-90673" y="-31633"/>
                    <a:pt x="874781" y="238115"/>
                  </a:cubicBezTo>
                  <a:cubicBezTo>
                    <a:pt x="1381130" y="379656"/>
                    <a:pt x="1784800" y="-201178"/>
                    <a:pt x="2190374" y="75999"/>
                  </a:cubicBezTo>
                  <a:cubicBezTo>
                    <a:pt x="2461360" y="261165"/>
                    <a:pt x="2432785" y="573395"/>
                    <a:pt x="2400686" y="79828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 name="Google Shape;71;p7"/>
            <p:cNvSpPr/>
            <p:nvPr/>
          </p:nvSpPr>
          <p:spPr>
            <a:xfrm rot="5400000">
              <a:off x="-3823946" y="2345434"/>
              <a:ext cx="7001589" cy="4526280"/>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72" name="Google Shape;72;p7"/>
          <p:cNvGrpSpPr/>
          <p:nvPr/>
        </p:nvGrpSpPr>
        <p:grpSpPr>
          <a:xfrm flipH="1">
            <a:off x="286178" y="990114"/>
            <a:ext cx="8157482" cy="3819982"/>
            <a:chOff x="713217" y="990114"/>
            <a:chExt cx="8157482" cy="3819982"/>
          </a:xfrm>
        </p:grpSpPr>
        <p:sp>
          <p:nvSpPr>
            <p:cNvPr id="73" name="Google Shape;73;p7"/>
            <p:cNvSpPr/>
            <p:nvPr/>
          </p:nvSpPr>
          <p:spPr>
            <a:xfrm>
              <a:off x="8730967" y="990114"/>
              <a:ext cx="139732" cy="147495"/>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4" name="Google Shape;74;p7"/>
            <p:cNvSpPr/>
            <p:nvPr/>
          </p:nvSpPr>
          <p:spPr>
            <a:xfrm>
              <a:off x="713217" y="4662602"/>
              <a:ext cx="139732" cy="147495"/>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75" name="Google Shape;75;p7"/>
          <p:cNvGrpSpPr/>
          <p:nvPr/>
        </p:nvGrpSpPr>
        <p:grpSpPr>
          <a:xfrm flipH="1">
            <a:off x="86979" y="509800"/>
            <a:ext cx="8614425" cy="4098775"/>
            <a:chOff x="455472" y="509800"/>
            <a:chExt cx="8614425" cy="4098775"/>
          </a:xfrm>
        </p:grpSpPr>
        <p:sp>
          <p:nvSpPr>
            <p:cNvPr id="76" name="Google Shape;76;p7"/>
            <p:cNvSpPr/>
            <p:nvPr/>
          </p:nvSpPr>
          <p:spPr>
            <a:xfrm>
              <a:off x="8494125" y="509800"/>
              <a:ext cx="221100" cy="2211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77" name="Google Shape;77;p7"/>
            <p:cNvSpPr/>
            <p:nvPr/>
          </p:nvSpPr>
          <p:spPr>
            <a:xfrm>
              <a:off x="8925597" y="746649"/>
              <a:ext cx="144300" cy="144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78" name="Google Shape;78;p7"/>
            <p:cNvSpPr/>
            <p:nvPr/>
          </p:nvSpPr>
          <p:spPr>
            <a:xfrm>
              <a:off x="455472" y="4463974"/>
              <a:ext cx="144300" cy="1446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sp>
        <p:nvSpPr>
          <p:cNvPr id="79" name="Google Shape;79;p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0"/>
        <p:cNvGrpSpPr/>
        <p:nvPr/>
      </p:nvGrpSpPr>
      <p:grpSpPr>
        <a:xfrm>
          <a:off x="0" y="0"/>
          <a:ext cx="0" cy="0"/>
          <a:chOff x="0" y="0"/>
          <a:chExt cx="0" cy="0"/>
        </a:xfrm>
      </p:grpSpPr>
      <p:sp>
        <p:nvSpPr>
          <p:cNvPr id="81" name="Google Shape;81;p8"/>
          <p:cNvSpPr txBox="1">
            <a:spLocks noGrp="1"/>
          </p:cNvSpPr>
          <p:nvPr>
            <p:ph type="title"/>
          </p:nvPr>
        </p:nvSpPr>
        <p:spPr>
          <a:xfrm>
            <a:off x="2253750" y="1648200"/>
            <a:ext cx="4636500" cy="1847100"/>
          </a:xfrm>
          <a:prstGeom prst="rect">
            <a:avLst/>
          </a:prstGeom>
        </p:spPr>
        <p:txBody>
          <a:bodyPr spcFirstLastPara="1" wrap="square" lIns="91425" tIns="91425" rIns="91425" bIns="91425" anchor="ctr" anchorCtr="0">
            <a:noAutofit/>
          </a:bodyPr>
          <a:lstStyle>
            <a:lvl1pPr lvl="0">
              <a:lnSpc>
                <a:spcPct val="90000"/>
              </a:lnSpc>
              <a:spcBef>
                <a:spcPts val="0"/>
              </a:spcBef>
              <a:spcAft>
                <a:spcPts val="0"/>
              </a:spcAft>
              <a:buSzPts val="6000"/>
              <a:buNone/>
              <a:defRPr sz="6000"/>
            </a:lvl1pPr>
            <a:lvl2pPr lvl="1">
              <a:lnSpc>
                <a:spcPct val="90000"/>
              </a:lnSpc>
              <a:spcBef>
                <a:spcPts val="0"/>
              </a:spcBef>
              <a:spcAft>
                <a:spcPts val="0"/>
              </a:spcAft>
              <a:buSzPts val="6000"/>
              <a:buNone/>
              <a:defRPr sz="6000"/>
            </a:lvl2pPr>
            <a:lvl3pPr lvl="2">
              <a:lnSpc>
                <a:spcPct val="90000"/>
              </a:lnSpc>
              <a:spcBef>
                <a:spcPts val="0"/>
              </a:spcBef>
              <a:spcAft>
                <a:spcPts val="0"/>
              </a:spcAft>
              <a:buSzPts val="6000"/>
              <a:buNone/>
              <a:defRPr sz="6000"/>
            </a:lvl3pPr>
            <a:lvl4pPr lvl="3">
              <a:lnSpc>
                <a:spcPct val="90000"/>
              </a:lnSpc>
              <a:spcBef>
                <a:spcPts val="0"/>
              </a:spcBef>
              <a:spcAft>
                <a:spcPts val="0"/>
              </a:spcAft>
              <a:buSzPts val="6000"/>
              <a:buNone/>
              <a:defRPr sz="6000"/>
            </a:lvl4pPr>
            <a:lvl5pPr lvl="4">
              <a:lnSpc>
                <a:spcPct val="90000"/>
              </a:lnSpc>
              <a:spcBef>
                <a:spcPts val="0"/>
              </a:spcBef>
              <a:spcAft>
                <a:spcPts val="0"/>
              </a:spcAft>
              <a:buSzPts val="6000"/>
              <a:buNone/>
              <a:defRPr sz="6000"/>
            </a:lvl5pPr>
            <a:lvl6pPr lvl="5">
              <a:lnSpc>
                <a:spcPct val="90000"/>
              </a:lnSpc>
              <a:spcBef>
                <a:spcPts val="0"/>
              </a:spcBef>
              <a:spcAft>
                <a:spcPts val="0"/>
              </a:spcAft>
              <a:buSzPts val="6000"/>
              <a:buNone/>
              <a:defRPr sz="6000"/>
            </a:lvl6pPr>
            <a:lvl7pPr lvl="6">
              <a:lnSpc>
                <a:spcPct val="90000"/>
              </a:lnSpc>
              <a:spcBef>
                <a:spcPts val="0"/>
              </a:spcBef>
              <a:spcAft>
                <a:spcPts val="0"/>
              </a:spcAft>
              <a:buSzPts val="6000"/>
              <a:buNone/>
              <a:defRPr sz="6000"/>
            </a:lvl7pPr>
            <a:lvl8pPr lvl="7">
              <a:lnSpc>
                <a:spcPct val="90000"/>
              </a:lnSpc>
              <a:spcBef>
                <a:spcPts val="0"/>
              </a:spcBef>
              <a:spcAft>
                <a:spcPts val="0"/>
              </a:spcAft>
              <a:buSzPts val="6000"/>
              <a:buNone/>
              <a:defRPr sz="6000"/>
            </a:lvl8pPr>
            <a:lvl9pPr lvl="8">
              <a:lnSpc>
                <a:spcPct val="90000"/>
              </a:lnSpc>
              <a:spcBef>
                <a:spcPts val="0"/>
              </a:spcBef>
              <a:spcAft>
                <a:spcPts val="0"/>
              </a:spcAft>
              <a:buSzPts val="6000"/>
              <a:buNone/>
              <a:defRPr sz="6000"/>
            </a:lvl9pPr>
          </a:lstStyle>
          <a:p>
            <a:endParaRPr/>
          </a:p>
        </p:txBody>
      </p:sp>
      <p:grpSp>
        <p:nvGrpSpPr>
          <p:cNvPr id="82" name="Google Shape;82;p8"/>
          <p:cNvGrpSpPr/>
          <p:nvPr/>
        </p:nvGrpSpPr>
        <p:grpSpPr>
          <a:xfrm>
            <a:off x="-3525359" y="-760991"/>
            <a:ext cx="13872011" cy="7494541"/>
            <a:chOff x="-3525359" y="-760991"/>
            <a:chExt cx="13872011" cy="7494541"/>
          </a:xfrm>
        </p:grpSpPr>
        <p:sp>
          <p:nvSpPr>
            <p:cNvPr id="83" name="Google Shape;83;p8"/>
            <p:cNvSpPr/>
            <p:nvPr/>
          </p:nvSpPr>
          <p:spPr>
            <a:xfrm rot="-138917" flipH="1">
              <a:off x="-3436777" y="2067024"/>
              <a:ext cx="7002591" cy="4526928"/>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4" name="Google Shape;84;p8"/>
            <p:cNvSpPr/>
            <p:nvPr/>
          </p:nvSpPr>
          <p:spPr>
            <a:xfrm rot="10800000" flipH="1">
              <a:off x="6001895" y="-760991"/>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85" name="Google Shape;85;p8"/>
          <p:cNvGrpSpPr/>
          <p:nvPr/>
        </p:nvGrpSpPr>
        <p:grpSpPr>
          <a:xfrm>
            <a:off x="337624" y="114777"/>
            <a:ext cx="8749825" cy="4857702"/>
            <a:chOff x="337624" y="114777"/>
            <a:chExt cx="8749825" cy="4857702"/>
          </a:xfrm>
        </p:grpSpPr>
        <p:sp>
          <p:nvSpPr>
            <p:cNvPr id="86" name="Google Shape;86;p8"/>
            <p:cNvSpPr/>
            <p:nvPr/>
          </p:nvSpPr>
          <p:spPr>
            <a:xfrm>
              <a:off x="8714574" y="4779579"/>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87" name="Google Shape;87;p8"/>
            <p:cNvSpPr/>
            <p:nvPr/>
          </p:nvSpPr>
          <p:spPr>
            <a:xfrm>
              <a:off x="337624" y="11477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88" name="Google Shape;88;p8"/>
            <p:cNvSpPr/>
            <p:nvPr/>
          </p:nvSpPr>
          <p:spPr>
            <a:xfrm>
              <a:off x="8977349" y="449817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grpSp>
        <p:nvGrpSpPr>
          <p:cNvPr id="89" name="Google Shape;89;p8"/>
          <p:cNvGrpSpPr/>
          <p:nvPr/>
        </p:nvGrpSpPr>
        <p:grpSpPr>
          <a:xfrm>
            <a:off x="102845" y="175576"/>
            <a:ext cx="8327937" cy="4782337"/>
            <a:chOff x="102845" y="175576"/>
            <a:chExt cx="8327937" cy="4782337"/>
          </a:xfrm>
        </p:grpSpPr>
        <p:sp>
          <p:nvSpPr>
            <p:cNvPr id="90" name="Google Shape;90;p8"/>
            <p:cNvSpPr/>
            <p:nvPr/>
          </p:nvSpPr>
          <p:spPr>
            <a:xfrm>
              <a:off x="713224" y="175576"/>
              <a:ext cx="131159"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 name="Google Shape;91;p8"/>
            <p:cNvSpPr/>
            <p:nvPr/>
          </p:nvSpPr>
          <p:spPr>
            <a:xfrm>
              <a:off x="102845" y="375718"/>
              <a:ext cx="155162" cy="163782"/>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 name="Google Shape;92;p8"/>
            <p:cNvSpPr/>
            <p:nvPr/>
          </p:nvSpPr>
          <p:spPr>
            <a:xfrm>
              <a:off x="8275620" y="4794131"/>
              <a:ext cx="155162" cy="163782"/>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3" name="Google Shape;93;p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4"/>
        <p:cNvGrpSpPr/>
        <p:nvPr/>
      </p:nvGrpSpPr>
      <p:grpSpPr>
        <a:xfrm>
          <a:off x="0" y="0"/>
          <a:ext cx="0" cy="0"/>
          <a:chOff x="0" y="0"/>
          <a:chExt cx="0" cy="0"/>
        </a:xfrm>
      </p:grpSpPr>
      <p:sp>
        <p:nvSpPr>
          <p:cNvPr id="95" name="Google Shape;95;p9"/>
          <p:cNvSpPr txBox="1">
            <a:spLocks noGrp="1"/>
          </p:cNvSpPr>
          <p:nvPr>
            <p:ph type="title"/>
          </p:nvPr>
        </p:nvSpPr>
        <p:spPr>
          <a:xfrm>
            <a:off x="4822825" y="1415300"/>
            <a:ext cx="3524700" cy="1185300"/>
          </a:xfrm>
          <a:prstGeom prst="rect">
            <a:avLst/>
          </a:prstGeom>
        </p:spPr>
        <p:txBody>
          <a:bodyPr spcFirstLastPara="1" wrap="square" lIns="91425" tIns="91425" rIns="91425" bIns="91425" anchor="t" anchorCtr="0">
            <a:noAutofit/>
          </a:bodyPr>
          <a:lstStyle>
            <a:lvl1pPr lvl="0">
              <a:spcBef>
                <a:spcPts val="0"/>
              </a:spcBef>
              <a:spcAft>
                <a:spcPts val="0"/>
              </a:spcAft>
              <a:buSzPts val="9200"/>
              <a:buNone/>
              <a:defRPr sz="6500"/>
            </a:lvl1pPr>
            <a:lvl2pPr lvl="1">
              <a:spcBef>
                <a:spcPts val="0"/>
              </a:spcBef>
              <a:spcAft>
                <a:spcPts val="0"/>
              </a:spcAft>
              <a:buSzPts val="9200"/>
              <a:buNone/>
              <a:defRPr sz="9200"/>
            </a:lvl2pPr>
            <a:lvl3pPr lvl="2">
              <a:spcBef>
                <a:spcPts val="0"/>
              </a:spcBef>
              <a:spcAft>
                <a:spcPts val="0"/>
              </a:spcAft>
              <a:buSzPts val="9200"/>
              <a:buNone/>
              <a:defRPr sz="9200"/>
            </a:lvl3pPr>
            <a:lvl4pPr lvl="3">
              <a:spcBef>
                <a:spcPts val="0"/>
              </a:spcBef>
              <a:spcAft>
                <a:spcPts val="0"/>
              </a:spcAft>
              <a:buSzPts val="9200"/>
              <a:buNone/>
              <a:defRPr sz="9200"/>
            </a:lvl4pPr>
            <a:lvl5pPr lvl="4">
              <a:spcBef>
                <a:spcPts val="0"/>
              </a:spcBef>
              <a:spcAft>
                <a:spcPts val="0"/>
              </a:spcAft>
              <a:buSzPts val="9200"/>
              <a:buNone/>
              <a:defRPr sz="9200"/>
            </a:lvl5pPr>
            <a:lvl6pPr lvl="5">
              <a:spcBef>
                <a:spcPts val="0"/>
              </a:spcBef>
              <a:spcAft>
                <a:spcPts val="0"/>
              </a:spcAft>
              <a:buSzPts val="9200"/>
              <a:buNone/>
              <a:defRPr sz="9200"/>
            </a:lvl6pPr>
            <a:lvl7pPr lvl="6">
              <a:spcBef>
                <a:spcPts val="0"/>
              </a:spcBef>
              <a:spcAft>
                <a:spcPts val="0"/>
              </a:spcAft>
              <a:buSzPts val="9200"/>
              <a:buNone/>
              <a:defRPr sz="9200"/>
            </a:lvl7pPr>
            <a:lvl8pPr lvl="7">
              <a:spcBef>
                <a:spcPts val="0"/>
              </a:spcBef>
              <a:spcAft>
                <a:spcPts val="0"/>
              </a:spcAft>
              <a:buSzPts val="9200"/>
              <a:buNone/>
              <a:defRPr sz="9200"/>
            </a:lvl8pPr>
            <a:lvl9pPr lvl="8">
              <a:spcBef>
                <a:spcPts val="0"/>
              </a:spcBef>
              <a:spcAft>
                <a:spcPts val="0"/>
              </a:spcAft>
              <a:buSzPts val="9200"/>
              <a:buNone/>
              <a:defRPr sz="9200"/>
            </a:lvl9pPr>
          </a:lstStyle>
          <a:p>
            <a:endParaRPr/>
          </a:p>
        </p:txBody>
      </p:sp>
      <p:sp>
        <p:nvSpPr>
          <p:cNvPr id="96" name="Google Shape;96;p9"/>
          <p:cNvSpPr txBox="1">
            <a:spLocks noGrp="1"/>
          </p:cNvSpPr>
          <p:nvPr>
            <p:ph type="subTitle" idx="1"/>
          </p:nvPr>
        </p:nvSpPr>
        <p:spPr>
          <a:xfrm>
            <a:off x="4822825" y="2623250"/>
            <a:ext cx="3524700" cy="9465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850"/>
              <a:buNone/>
              <a:defRPr sz="1500"/>
            </a:lvl1pPr>
            <a:lvl2pPr lvl="1" algn="ctr">
              <a:lnSpc>
                <a:spcPct val="115000"/>
              </a:lnSpc>
              <a:spcBef>
                <a:spcPts val="0"/>
              </a:spcBef>
              <a:spcAft>
                <a:spcPts val="0"/>
              </a:spcAft>
              <a:buSzPts val="1850"/>
              <a:buNone/>
              <a:defRPr sz="1850"/>
            </a:lvl2pPr>
            <a:lvl3pPr lvl="2" algn="ctr">
              <a:lnSpc>
                <a:spcPct val="115000"/>
              </a:lnSpc>
              <a:spcBef>
                <a:spcPts val="0"/>
              </a:spcBef>
              <a:spcAft>
                <a:spcPts val="0"/>
              </a:spcAft>
              <a:buSzPts val="1850"/>
              <a:buNone/>
              <a:defRPr sz="1850"/>
            </a:lvl3pPr>
            <a:lvl4pPr lvl="3" algn="ctr">
              <a:lnSpc>
                <a:spcPct val="115000"/>
              </a:lnSpc>
              <a:spcBef>
                <a:spcPts val="0"/>
              </a:spcBef>
              <a:spcAft>
                <a:spcPts val="0"/>
              </a:spcAft>
              <a:buSzPts val="1850"/>
              <a:buNone/>
              <a:defRPr sz="1850"/>
            </a:lvl4pPr>
            <a:lvl5pPr lvl="4" algn="ctr">
              <a:lnSpc>
                <a:spcPct val="115000"/>
              </a:lnSpc>
              <a:spcBef>
                <a:spcPts val="0"/>
              </a:spcBef>
              <a:spcAft>
                <a:spcPts val="0"/>
              </a:spcAft>
              <a:buSzPts val="1850"/>
              <a:buNone/>
              <a:defRPr sz="1850"/>
            </a:lvl5pPr>
            <a:lvl6pPr lvl="5" algn="ctr">
              <a:lnSpc>
                <a:spcPct val="115000"/>
              </a:lnSpc>
              <a:spcBef>
                <a:spcPts val="0"/>
              </a:spcBef>
              <a:spcAft>
                <a:spcPts val="0"/>
              </a:spcAft>
              <a:buSzPts val="1850"/>
              <a:buNone/>
              <a:defRPr sz="1850"/>
            </a:lvl6pPr>
            <a:lvl7pPr lvl="6" algn="ctr">
              <a:lnSpc>
                <a:spcPct val="115000"/>
              </a:lnSpc>
              <a:spcBef>
                <a:spcPts val="0"/>
              </a:spcBef>
              <a:spcAft>
                <a:spcPts val="0"/>
              </a:spcAft>
              <a:buSzPts val="1850"/>
              <a:buNone/>
              <a:defRPr sz="1850"/>
            </a:lvl7pPr>
            <a:lvl8pPr lvl="7" algn="ctr">
              <a:lnSpc>
                <a:spcPct val="115000"/>
              </a:lnSpc>
              <a:spcBef>
                <a:spcPts val="0"/>
              </a:spcBef>
              <a:spcAft>
                <a:spcPts val="0"/>
              </a:spcAft>
              <a:buSzPts val="1850"/>
              <a:buNone/>
              <a:defRPr sz="1850"/>
            </a:lvl8pPr>
            <a:lvl9pPr lvl="8" algn="ctr">
              <a:lnSpc>
                <a:spcPct val="115000"/>
              </a:lnSpc>
              <a:spcBef>
                <a:spcPts val="0"/>
              </a:spcBef>
              <a:spcAft>
                <a:spcPts val="0"/>
              </a:spcAft>
              <a:buSzPts val="1850"/>
              <a:buNone/>
              <a:defRPr sz="1850"/>
            </a:lvl9pPr>
          </a:lstStyle>
          <a:p>
            <a:endParaRPr/>
          </a:p>
        </p:txBody>
      </p:sp>
      <p:grpSp>
        <p:nvGrpSpPr>
          <p:cNvPr id="97" name="Google Shape;97;p9"/>
          <p:cNvGrpSpPr/>
          <p:nvPr/>
        </p:nvGrpSpPr>
        <p:grpSpPr>
          <a:xfrm>
            <a:off x="-1172099" y="-149404"/>
            <a:ext cx="12488472" cy="7422769"/>
            <a:chOff x="-1172099" y="-149404"/>
            <a:chExt cx="12488472" cy="7422769"/>
          </a:xfrm>
        </p:grpSpPr>
        <p:sp>
          <p:nvSpPr>
            <p:cNvPr id="98" name="Google Shape;98;p9"/>
            <p:cNvSpPr/>
            <p:nvPr/>
          </p:nvSpPr>
          <p:spPr>
            <a:xfrm>
              <a:off x="-1172099" y="4008576"/>
              <a:ext cx="3522536" cy="3264789"/>
            </a:xfrm>
            <a:custGeom>
              <a:avLst/>
              <a:gdLst/>
              <a:ahLst/>
              <a:cxnLst/>
              <a:rect l="l" t="t" r="r" b="b"/>
              <a:pathLst>
                <a:path w="3124200" h="2895600" extrusionOk="0">
                  <a:moveTo>
                    <a:pt x="572992" y="164772"/>
                  </a:moveTo>
                  <a:cubicBezTo>
                    <a:pt x="829119" y="-10869"/>
                    <a:pt x="1231265" y="-96594"/>
                    <a:pt x="1493202" y="168773"/>
                  </a:cubicBezTo>
                  <a:cubicBezTo>
                    <a:pt x="1658270" y="335937"/>
                    <a:pt x="1902682" y="439283"/>
                    <a:pt x="2278443" y="442617"/>
                  </a:cubicBezTo>
                  <a:cubicBezTo>
                    <a:pt x="3068637" y="449856"/>
                    <a:pt x="3519646" y="1845745"/>
                    <a:pt x="2668397" y="2583646"/>
                  </a:cubicBezTo>
                  <a:cubicBezTo>
                    <a:pt x="2053177" y="3117046"/>
                    <a:pt x="416020" y="3040942"/>
                    <a:pt x="71786" y="1789833"/>
                  </a:cubicBezTo>
                  <a:cubicBezTo>
                    <a:pt x="-138335" y="1026213"/>
                    <a:pt x="138080" y="463000"/>
                    <a:pt x="572992" y="1647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9" name="Google Shape;99;p9"/>
            <p:cNvSpPr/>
            <p:nvPr/>
          </p:nvSpPr>
          <p:spPr>
            <a:xfrm rot="10800000" flipH="1">
              <a:off x="6971616" y="-149404"/>
              <a:ext cx="4344757" cy="3252216"/>
            </a:xfrm>
            <a:custGeom>
              <a:avLst/>
              <a:gdLst/>
              <a:ahLst/>
              <a:cxnLst/>
              <a:rect l="l" t="t" r="r" b="b"/>
              <a:pathLst>
                <a:path w="1628775" h="1219200" extrusionOk="0">
                  <a:moveTo>
                    <a:pt x="1514204" y="95"/>
                  </a:moveTo>
                  <a:cubicBezTo>
                    <a:pt x="1514204" y="95"/>
                    <a:pt x="1007759" y="17336"/>
                    <a:pt x="1031953" y="277273"/>
                  </a:cubicBezTo>
                  <a:cubicBezTo>
                    <a:pt x="1056146" y="537210"/>
                    <a:pt x="754775" y="346615"/>
                    <a:pt x="604566" y="519779"/>
                  </a:cubicBezTo>
                  <a:cubicBezTo>
                    <a:pt x="454452" y="693039"/>
                    <a:pt x="867361" y="926878"/>
                    <a:pt x="604566" y="990410"/>
                  </a:cubicBezTo>
                  <a:cubicBezTo>
                    <a:pt x="341771" y="1053941"/>
                    <a:pt x="252331" y="964406"/>
                    <a:pt x="116600" y="1085660"/>
                  </a:cubicBezTo>
                  <a:cubicBezTo>
                    <a:pt x="-19131" y="1206913"/>
                    <a:pt x="1062" y="1209866"/>
                    <a:pt x="1062" y="1209866"/>
                  </a:cubicBezTo>
                  <a:lnTo>
                    <a:pt x="1632504" y="1227201"/>
                  </a:lnTo>
                  <a:lnTo>
                    <a:pt x="1594975" y="5810"/>
                  </a:lnTo>
                  <a:lnTo>
                    <a:pt x="1514108"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00" name="Google Shape;100;p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1"/>
        <p:cNvGrpSpPr/>
        <p:nvPr/>
      </p:nvGrpSpPr>
      <p:grpSpPr>
        <a:xfrm>
          <a:off x="0" y="0"/>
          <a:ext cx="0" cy="0"/>
          <a:chOff x="0" y="0"/>
          <a:chExt cx="0" cy="0"/>
        </a:xfrm>
      </p:grpSpPr>
      <p:sp>
        <p:nvSpPr>
          <p:cNvPr id="102" name="Google Shape;102;p10"/>
          <p:cNvSpPr>
            <a:spLocks noGrp="1"/>
          </p:cNvSpPr>
          <p:nvPr>
            <p:ph type="pic" idx="2"/>
          </p:nvPr>
        </p:nvSpPr>
        <p:spPr>
          <a:xfrm>
            <a:off x="0" y="0"/>
            <a:ext cx="9144000" cy="5143500"/>
          </a:xfrm>
          <a:prstGeom prst="rect">
            <a:avLst/>
          </a:prstGeom>
          <a:noFill/>
          <a:ln>
            <a:noFill/>
          </a:ln>
        </p:spPr>
      </p:sp>
      <p:sp>
        <p:nvSpPr>
          <p:cNvPr id="103" name="Google Shape;103;p10"/>
          <p:cNvSpPr txBox="1">
            <a:spLocks noGrp="1"/>
          </p:cNvSpPr>
          <p:nvPr>
            <p:ph type="title"/>
          </p:nvPr>
        </p:nvSpPr>
        <p:spPr>
          <a:xfrm>
            <a:off x="850050" y="3962175"/>
            <a:ext cx="7443900" cy="646500"/>
          </a:xfrm>
          <a:prstGeom prst="rect">
            <a:avLst/>
          </a:prstGeom>
          <a:noFill/>
        </p:spPr>
        <p:txBody>
          <a:bodyPr spcFirstLastPara="1" wrap="square" lIns="91425" tIns="91425" rIns="91425" bIns="91425" anchor="t" anchorCtr="0">
            <a:noAutofit/>
          </a:bodyPr>
          <a:lstStyle>
            <a:lvl1pPr lvl="0">
              <a:spcBef>
                <a:spcPts val="0"/>
              </a:spcBef>
              <a:spcAft>
                <a:spcPts val="0"/>
              </a:spcAft>
              <a:buSzPts val="3000"/>
              <a:buNone/>
              <a:defRPr>
                <a:solidFill>
                  <a:schemeClr val="dk2"/>
                </a:solidFill>
              </a:defRPr>
            </a:lvl1pPr>
            <a:lvl2pPr lvl="1" algn="l">
              <a:spcBef>
                <a:spcPts val="0"/>
              </a:spcBef>
              <a:spcAft>
                <a:spcPts val="0"/>
              </a:spcAft>
              <a:buSzPts val="3000"/>
              <a:buNone/>
              <a:defRPr/>
            </a:lvl2pPr>
            <a:lvl3pPr lvl="2" algn="l">
              <a:spcBef>
                <a:spcPts val="0"/>
              </a:spcBef>
              <a:spcAft>
                <a:spcPts val="0"/>
              </a:spcAft>
              <a:buSzPts val="3000"/>
              <a:buNone/>
              <a:defRPr/>
            </a:lvl3pPr>
            <a:lvl4pPr lvl="3" algn="l">
              <a:spcBef>
                <a:spcPts val="0"/>
              </a:spcBef>
              <a:spcAft>
                <a:spcPts val="0"/>
              </a:spcAft>
              <a:buSzPts val="3000"/>
              <a:buNone/>
              <a:defRPr/>
            </a:lvl4pPr>
            <a:lvl5pPr lvl="4" algn="l">
              <a:spcBef>
                <a:spcPts val="0"/>
              </a:spcBef>
              <a:spcAft>
                <a:spcPts val="0"/>
              </a:spcAft>
              <a:buSzPts val="3000"/>
              <a:buNone/>
              <a:defRPr/>
            </a:lvl5pPr>
            <a:lvl6pPr lvl="5" algn="l">
              <a:spcBef>
                <a:spcPts val="0"/>
              </a:spcBef>
              <a:spcAft>
                <a:spcPts val="0"/>
              </a:spcAft>
              <a:buSzPts val="3000"/>
              <a:buNone/>
              <a:defRPr/>
            </a:lvl6pPr>
            <a:lvl7pPr lvl="6" algn="l">
              <a:spcBef>
                <a:spcPts val="0"/>
              </a:spcBef>
              <a:spcAft>
                <a:spcPts val="0"/>
              </a:spcAft>
              <a:buSzPts val="3000"/>
              <a:buNone/>
              <a:defRPr/>
            </a:lvl7pPr>
            <a:lvl8pPr lvl="7" algn="l">
              <a:spcBef>
                <a:spcPts val="0"/>
              </a:spcBef>
              <a:spcAft>
                <a:spcPts val="0"/>
              </a:spcAft>
              <a:buSzPts val="3000"/>
              <a:buNone/>
              <a:defRPr/>
            </a:lvl8pPr>
            <a:lvl9pPr lvl="8" algn="l">
              <a:spcBef>
                <a:spcPts val="0"/>
              </a:spcBef>
              <a:spcAft>
                <a:spcPts val="0"/>
              </a:spcAft>
              <a:buSzPts val="3000"/>
              <a:buNone/>
              <a:defRPr/>
            </a:lvl9pPr>
          </a:lstStyle>
          <a:p>
            <a:endParaRPr/>
          </a:p>
        </p:txBody>
      </p:sp>
      <p:sp>
        <p:nvSpPr>
          <p:cNvPr id="104" name="Google Shape;104;p1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4725"/>
            <a:ext cx="7717500" cy="5454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3000"/>
              <a:buFont typeface="Montserrat SemiBold"/>
              <a:buNone/>
              <a:defRPr sz="3000">
                <a:solidFill>
                  <a:schemeClr val="dk1"/>
                </a:solidFill>
                <a:latin typeface="Montserrat SemiBold"/>
                <a:ea typeface="Montserrat SemiBold"/>
                <a:cs typeface="Montserrat SemiBold"/>
                <a:sym typeface="Montserrat SemiBold"/>
              </a:defRPr>
            </a:lvl1pPr>
            <a:lvl2pPr lvl="1" algn="ctr">
              <a:spcBef>
                <a:spcPts val="0"/>
              </a:spcBef>
              <a:spcAft>
                <a:spcPts val="0"/>
              </a:spcAft>
              <a:buClr>
                <a:schemeClr val="dk1"/>
              </a:buClr>
              <a:buSzPts val="3000"/>
              <a:buFont typeface="Montserrat SemiBold"/>
              <a:buNone/>
              <a:defRPr sz="3000">
                <a:solidFill>
                  <a:schemeClr val="dk1"/>
                </a:solidFill>
                <a:latin typeface="Montserrat SemiBold"/>
                <a:ea typeface="Montserrat SemiBold"/>
                <a:cs typeface="Montserrat SemiBold"/>
                <a:sym typeface="Montserrat SemiBold"/>
              </a:defRPr>
            </a:lvl2pPr>
            <a:lvl3pPr lvl="2" algn="ctr">
              <a:spcBef>
                <a:spcPts val="0"/>
              </a:spcBef>
              <a:spcAft>
                <a:spcPts val="0"/>
              </a:spcAft>
              <a:buClr>
                <a:schemeClr val="dk1"/>
              </a:buClr>
              <a:buSzPts val="3000"/>
              <a:buFont typeface="Montserrat SemiBold"/>
              <a:buNone/>
              <a:defRPr sz="3000">
                <a:solidFill>
                  <a:schemeClr val="dk1"/>
                </a:solidFill>
                <a:latin typeface="Montserrat SemiBold"/>
                <a:ea typeface="Montserrat SemiBold"/>
                <a:cs typeface="Montserrat SemiBold"/>
                <a:sym typeface="Montserrat SemiBold"/>
              </a:defRPr>
            </a:lvl3pPr>
            <a:lvl4pPr lvl="3" algn="ctr">
              <a:spcBef>
                <a:spcPts val="0"/>
              </a:spcBef>
              <a:spcAft>
                <a:spcPts val="0"/>
              </a:spcAft>
              <a:buClr>
                <a:schemeClr val="dk1"/>
              </a:buClr>
              <a:buSzPts val="3000"/>
              <a:buFont typeface="Montserrat SemiBold"/>
              <a:buNone/>
              <a:defRPr sz="3000">
                <a:solidFill>
                  <a:schemeClr val="dk1"/>
                </a:solidFill>
                <a:latin typeface="Montserrat SemiBold"/>
                <a:ea typeface="Montserrat SemiBold"/>
                <a:cs typeface="Montserrat SemiBold"/>
                <a:sym typeface="Montserrat SemiBold"/>
              </a:defRPr>
            </a:lvl4pPr>
            <a:lvl5pPr lvl="4" algn="ctr">
              <a:spcBef>
                <a:spcPts val="0"/>
              </a:spcBef>
              <a:spcAft>
                <a:spcPts val="0"/>
              </a:spcAft>
              <a:buClr>
                <a:schemeClr val="dk1"/>
              </a:buClr>
              <a:buSzPts val="3000"/>
              <a:buFont typeface="Montserrat SemiBold"/>
              <a:buNone/>
              <a:defRPr sz="3000">
                <a:solidFill>
                  <a:schemeClr val="dk1"/>
                </a:solidFill>
                <a:latin typeface="Montserrat SemiBold"/>
                <a:ea typeface="Montserrat SemiBold"/>
                <a:cs typeface="Montserrat SemiBold"/>
                <a:sym typeface="Montserrat SemiBold"/>
              </a:defRPr>
            </a:lvl5pPr>
            <a:lvl6pPr lvl="5" algn="ctr">
              <a:spcBef>
                <a:spcPts val="0"/>
              </a:spcBef>
              <a:spcAft>
                <a:spcPts val="0"/>
              </a:spcAft>
              <a:buClr>
                <a:schemeClr val="dk1"/>
              </a:buClr>
              <a:buSzPts val="3000"/>
              <a:buFont typeface="Montserrat SemiBold"/>
              <a:buNone/>
              <a:defRPr sz="3000">
                <a:solidFill>
                  <a:schemeClr val="dk1"/>
                </a:solidFill>
                <a:latin typeface="Montserrat SemiBold"/>
                <a:ea typeface="Montserrat SemiBold"/>
                <a:cs typeface="Montserrat SemiBold"/>
                <a:sym typeface="Montserrat SemiBold"/>
              </a:defRPr>
            </a:lvl6pPr>
            <a:lvl7pPr lvl="6" algn="ctr">
              <a:spcBef>
                <a:spcPts val="0"/>
              </a:spcBef>
              <a:spcAft>
                <a:spcPts val="0"/>
              </a:spcAft>
              <a:buClr>
                <a:schemeClr val="dk1"/>
              </a:buClr>
              <a:buSzPts val="3000"/>
              <a:buFont typeface="Montserrat SemiBold"/>
              <a:buNone/>
              <a:defRPr sz="3000">
                <a:solidFill>
                  <a:schemeClr val="dk1"/>
                </a:solidFill>
                <a:latin typeface="Montserrat SemiBold"/>
                <a:ea typeface="Montserrat SemiBold"/>
                <a:cs typeface="Montserrat SemiBold"/>
                <a:sym typeface="Montserrat SemiBold"/>
              </a:defRPr>
            </a:lvl7pPr>
            <a:lvl8pPr lvl="7" algn="ctr">
              <a:spcBef>
                <a:spcPts val="0"/>
              </a:spcBef>
              <a:spcAft>
                <a:spcPts val="0"/>
              </a:spcAft>
              <a:buClr>
                <a:schemeClr val="dk1"/>
              </a:buClr>
              <a:buSzPts val="3000"/>
              <a:buFont typeface="Montserrat SemiBold"/>
              <a:buNone/>
              <a:defRPr sz="3000">
                <a:solidFill>
                  <a:schemeClr val="dk1"/>
                </a:solidFill>
                <a:latin typeface="Montserrat SemiBold"/>
                <a:ea typeface="Montserrat SemiBold"/>
                <a:cs typeface="Montserrat SemiBold"/>
                <a:sym typeface="Montserrat SemiBold"/>
              </a:defRPr>
            </a:lvl8pPr>
            <a:lvl9pPr lvl="8" algn="ctr">
              <a:spcBef>
                <a:spcPts val="0"/>
              </a:spcBef>
              <a:spcAft>
                <a:spcPts val="0"/>
              </a:spcAft>
              <a:buClr>
                <a:schemeClr val="dk1"/>
              </a:buClr>
              <a:buSzPts val="3000"/>
              <a:buFont typeface="Montserrat SemiBold"/>
              <a:buNone/>
              <a:defRPr sz="3000">
                <a:solidFill>
                  <a:schemeClr val="dk1"/>
                </a:solidFill>
                <a:latin typeface="Montserrat SemiBold"/>
                <a:ea typeface="Montserrat SemiBold"/>
                <a:cs typeface="Montserrat SemiBold"/>
                <a:sym typeface="Montserrat SemiBold"/>
              </a:defRPr>
            </a:lvl9pPr>
          </a:lstStyle>
          <a:p>
            <a:endParaRPr/>
          </a:p>
        </p:txBody>
      </p:sp>
      <p:sp>
        <p:nvSpPr>
          <p:cNvPr id="7" name="Google Shape;7;p1"/>
          <p:cNvSpPr txBox="1">
            <a:spLocks noGrp="1"/>
          </p:cNvSpPr>
          <p:nvPr>
            <p:ph type="body" idx="1"/>
          </p:nvPr>
        </p:nvSpPr>
        <p:spPr>
          <a:xfrm>
            <a:off x="713225" y="1297400"/>
            <a:ext cx="7717500" cy="32715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1pPr>
            <a:lvl2pPr marL="914400" lvl="1" indent="-317500">
              <a:lnSpc>
                <a:spcPct val="115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2pPr>
            <a:lvl3pPr marL="1371600" lvl="2" indent="-317500">
              <a:lnSpc>
                <a:spcPct val="115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3pPr>
            <a:lvl4pPr marL="1828800" lvl="3" indent="-317500">
              <a:lnSpc>
                <a:spcPct val="115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4pPr>
            <a:lvl5pPr marL="2286000" lvl="4" indent="-317500">
              <a:lnSpc>
                <a:spcPct val="115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5pPr>
            <a:lvl6pPr marL="2743200" lvl="5" indent="-317500">
              <a:lnSpc>
                <a:spcPct val="115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6pPr>
            <a:lvl7pPr marL="3200400" lvl="6" indent="-317500">
              <a:lnSpc>
                <a:spcPct val="115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7pPr>
            <a:lvl8pPr marL="3657600" lvl="7" indent="-317500">
              <a:lnSpc>
                <a:spcPct val="115000"/>
              </a:lnSpc>
              <a:spcBef>
                <a:spcPts val="1600"/>
              </a:spcBef>
              <a:spcAft>
                <a:spcPts val="0"/>
              </a:spcAft>
              <a:buClr>
                <a:schemeClr val="dk1"/>
              </a:buClr>
              <a:buSzPts val="1400"/>
              <a:buFont typeface="Karla"/>
              <a:buChar char="○"/>
              <a:defRPr>
                <a:solidFill>
                  <a:schemeClr val="dk1"/>
                </a:solidFill>
                <a:latin typeface="Karla"/>
                <a:ea typeface="Karla"/>
                <a:cs typeface="Karla"/>
                <a:sym typeface="Karla"/>
              </a:defRPr>
            </a:lvl8pPr>
            <a:lvl9pPr marL="4114800" lvl="8" indent="-317500">
              <a:lnSpc>
                <a:spcPct val="115000"/>
              </a:lnSpc>
              <a:spcBef>
                <a:spcPts val="1600"/>
              </a:spcBef>
              <a:spcAft>
                <a:spcPts val="1600"/>
              </a:spcAft>
              <a:buClr>
                <a:schemeClr val="dk1"/>
              </a:buClr>
              <a:buSzPts val="1400"/>
              <a:buFont typeface="Karla"/>
              <a:buChar char="■"/>
              <a:defRPr>
                <a:solidFill>
                  <a:schemeClr val="dk1"/>
                </a:solidFill>
                <a:latin typeface="Karla"/>
                <a:ea typeface="Karla"/>
                <a:cs typeface="Karla"/>
                <a:sym typeface="Karla"/>
              </a:defRPr>
            </a:lvl9pPr>
          </a:lstStyle>
          <a:p>
            <a:endParaRPr/>
          </a:p>
        </p:txBody>
      </p:sp>
      <p:sp>
        <p:nvSpPr>
          <p:cNvPr id="8" name="Google Shape;8;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t" anchorCtr="0">
            <a:noAutofit/>
          </a:bodyPr>
          <a:lstStyle>
            <a:lvl1pPr lvl="0" algn="r">
              <a:buNone/>
              <a:defRPr sz="1300">
                <a:solidFill>
                  <a:schemeClr val="dk1"/>
                </a:solidFill>
                <a:latin typeface="Karla"/>
                <a:ea typeface="Karla"/>
                <a:cs typeface="Karla"/>
                <a:sym typeface="Karla"/>
              </a:defRPr>
            </a:lvl1pPr>
            <a:lvl2pPr lvl="1" algn="r">
              <a:buNone/>
              <a:defRPr sz="1300">
                <a:solidFill>
                  <a:schemeClr val="dk1"/>
                </a:solidFill>
                <a:latin typeface="Karla"/>
                <a:ea typeface="Karla"/>
                <a:cs typeface="Karla"/>
                <a:sym typeface="Karla"/>
              </a:defRPr>
            </a:lvl2pPr>
            <a:lvl3pPr lvl="2" algn="r">
              <a:buNone/>
              <a:defRPr sz="1300">
                <a:solidFill>
                  <a:schemeClr val="dk1"/>
                </a:solidFill>
                <a:latin typeface="Karla"/>
                <a:ea typeface="Karla"/>
                <a:cs typeface="Karla"/>
                <a:sym typeface="Karla"/>
              </a:defRPr>
            </a:lvl3pPr>
            <a:lvl4pPr lvl="3" algn="r">
              <a:buNone/>
              <a:defRPr sz="1300">
                <a:solidFill>
                  <a:schemeClr val="dk1"/>
                </a:solidFill>
                <a:latin typeface="Karla"/>
                <a:ea typeface="Karla"/>
                <a:cs typeface="Karla"/>
                <a:sym typeface="Karla"/>
              </a:defRPr>
            </a:lvl4pPr>
            <a:lvl5pPr lvl="4" algn="r">
              <a:buNone/>
              <a:defRPr sz="1300">
                <a:solidFill>
                  <a:schemeClr val="dk1"/>
                </a:solidFill>
                <a:latin typeface="Karla"/>
                <a:ea typeface="Karla"/>
                <a:cs typeface="Karla"/>
                <a:sym typeface="Karla"/>
              </a:defRPr>
            </a:lvl5pPr>
            <a:lvl6pPr lvl="5" algn="r">
              <a:buNone/>
              <a:defRPr sz="1300">
                <a:solidFill>
                  <a:schemeClr val="dk1"/>
                </a:solidFill>
                <a:latin typeface="Karla"/>
                <a:ea typeface="Karla"/>
                <a:cs typeface="Karla"/>
                <a:sym typeface="Karla"/>
              </a:defRPr>
            </a:lvl6pPr>
            <a:lvl7pPr lvl="6" algn="r">
              <a:buNone/>
              <a:defRPr sz="1300">
                <a:solidFill>
                  <a:schemeClr val="dk1"/>
                </a:solidFill>
                <a:latin typeface="Karla"/>
                <a:ea typeface="Karla"/>
                <a:cs typeface="Karla"/>
                <a:sym typeface="Karla"/>
              </a:defRPr>
            </a:lvl7pPr>
            <a:lvl8pPr lvl="7" algn="r">
              <a:buNone/>
              <a:defRPr sz="1300">
                <a:solidFill>
                  <a:schemeClr val="dk1"/>
                </a:solidFill>
                <a:latin typeface="Karla"/>
                <a:ea typeface="Karla"/>
                <a:cs typeface="Karla"/>
                <a:sym typeface="Karla"/>
              </a:defRPr>
            </a:lvl8pPr>
            <a:lvl9pPr lvl="8" algn="r">
              <a:buNone/>
              <a:defRPr sz="1300">
                <a:solidFill>
                  <a:schemeClr val="dk1"/>
                </a:solidFill>
                <a:latin typeface="Karla"/>
                <a:ea typeface="Karla"/>
                <a:cs typeface="Karla"/>
                <a:sym typeface="Karla"/>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slide" Target="slide43.xml"/><Relationship Id="rId3" Type="http://schemas.openxmlformats.org/officeDocument/2006/relationships/slide" Target="slide3.xml"/><Relationship Id="rId7" Type="http://schemas.openxmlformats.org/officeDocument/2006/relationships/slide" Target="slide15.xml"/><Relationship Id="rId12" Type="http://schemas.openxmlformats.org/officeDocument/2006/relationships/slide" Target="slide42.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slide" Target="slide13.xml"/><Relationship Id="rId11" Type="http://schemas.openxmlformats.org/officeDocument/2006/relationships/slide" Target="slide34.xml"/><Relationship Id="rId5" Type="http://schemas.openxmlformats.org/officeDocument/2006/relationships/slide" Target="slide6.xml"/><Relationship Id="rId10" Type="http://schemas.openxmlformats.org/officeDocument/2006/relationships/slide" Target="slide32.xml"/><Relationship Id="rId4" Type="http://schemas.openxmlformats.org/officeDocument/2006/relationships/slide" Target="slide4.xml"/><Relationship Id="rId9" Type="http://schemas.openxmlformats.org/officeDocument/2006/relationships/slide" Target="slide24.xml"/><Relationship Id="rId1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5.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8" Type="http://schemas.openxmlformats.org/officeDocument/2006/relationships/image" Target="../media/image30.jpg"/><Relationship Id="rId3" Type="http://schemas.openxmlformats.org/officeDocument/2006/relationships/hyperlink" Target="https://writing.harvard.edu" TargetMode="External"/><Relationship Id="rId7"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1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hyperlink" Target="https://owl.purdue.edu"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hyperlink" Target="https://doi.org/10.12345/bci.v15i2.2024" TargetMode="External"/><Relationship Id="rId2" Type="http://schemas.openxmlformats.org/officeDocument/2006/relationships/notesSlide" Target="../notesSlides/notesSlide42.xml"/><Relationship Id="rId1" Type="http://schemas.openxmlformats.org/officeDocument/2006/relationships/slideLayout" Target="../slideLayouts/slideLayout15.xml"/><Relationship Id="rId6" Type="http://schemas.openxmlformats.org/officeDocument/2006/relationships/image" Target="../media/image41.png"/><Relationship Id="rId5" Type="http://schemas.openxmlformats.org/officeDocument/2006/relationships/hyperlink" Target="https://www.usb.edu.co/estrategiasbibliotecas" TargetMode="External"/><Relationship Id="rId4" Type="http://schemas.openxmlformats.org/officeDocument/2006/relationships/hyperlink" Target="https://www.usb.edu.co/guiatec"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normas-apa.org/" TargetMode="External"/><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31"/>
          <p:cNvSpPr txBox="1">
            <a:spLocks noGrp="1"/>
          </p:cNvSpPr>
          <p:nvPr>
            <p:ph type="ctrTitle"/>
          </p:nvPr>
        </p:nvSpPr>
        <p:spPr>
          <a:xfrm>
            <a:off x="358500" y="1614100"/>
            <a:ext cx="5634900" cy="183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700"/>
              <a:t>Cartilla de recomendaciones </a:t>
            </a:r>
            <a:endParaRPr sz="3700"/>
          </a:p>
          <a:p>
            <a:pPr marL="0" lvl="0" indent="0" algn="l" rtl="0">
              <a:spcBef>
                <a:spcPts val="0"/>
              </a:spcBef>
              <a:spcAft>
                <a:spcPts val="0"/>
              </a:spcAft>
              <a:buNone/>
            </a:pPr>
            <a:r>
              <a:rPr lang="en" sz="3300" i="1">
                <a:solidFill>
                  <a:schemeClr val="accent6"/>
                </a:solidFill>
                <a:latin typeface="Montserrat"/>
                <a:ea typeface="Montserrat"/>
                <a:cs typeface="Montserrat"/>
                <a:sym typeface="Montserrat"/>
              </a:rPr>
              <a:t>Normas APA 7a Edición</a:t>
            </a:r>
            <a:endParaRPr sz="3300" i="1">
              <a:solidFill>
                <a:schemeClr val="accent6"/>
              </a:solidFill>
              <a:latin typeface="Montserrat"/>
              <a:ea typeface="Montserrat"/>
              <a:cs typeface="Montserrat"/>
              <a:sym typeface="Montserrat"/>
            </a:endParaRPr>
          </a:p>
        </p:txBody>
      </p:sp>
      <p:sp>
        <p:nvSpPr>
          <p:cNvPr id="392" name="Google Shape;392;p31"/>
          <p:cNvSpPr/>
          <p:nvPr/>
        </p:nvSpPr>
        <p:spPr>
          <a:xfrm rot="138917">
            <a:off x="5949804" y="3025174"/>
            <a:ext cx="7002591" cy="4526928"/>
          </a:xfrm>
          <a:custGeom>
            <a:avLst/>
            <a:gdLst/>
            <a:ahLst/>
            <a:cxnLst/>
            <a:rect l="l" t="t" r="r" b="b"/>
            <a:pathLst>
              <a:path w="1885950" h="1219200" extrusionOk="0">
                <a:moveTo>
                  <a:pt x="1771094" y="0"/>
                </a:moveTo>
                <a:cubicBezTo>
                  <a:pt x="1771094" y="0"/>
                  <a:pt x="1007665" y="17240"/>
                  <a:pt x="1031859" y="277178"/>
                </a:cubicBezTo>
                <a:cubicBezTo>
                  <a:pt x="1056052" y="537115"/>
                  <a:pt x="754681" y="346520"/>
                  <a:pt x="604472" y="519684"/>
                </a:cubicBezTo>
                <a:cubicBezTo>
                  <a:pt x="454358" y="692944"/>
                  <a:pt x="867267" y="926783"/>
                  <a:pt x="604472" y="990314"/>
                </a:cubicBezTo>
                <a:cubicBezTo>
                  <a:pt x="341677" y="1053846"/>
                  <a:pt x="252237" y="964311"/>
                  <a:pt x="116506" y="1085564"/>
                </a:cubicBezTo>
                <a:cubicBezTo>
                  <a:pt x="-19130" y="1207008"/>
                  <a:pt x="1063" y="1209866"/>
                  <a:pt x="1063" y="1209866"/>
                </a:cubicBezTo>
                <a:lnTo>
                  <a:pt x="1889490" y="1227201"/>
                </a:lnTo>
                <a:lnTo>
                  <a:pt x="1851961" y="5810"/>
                </a:lnTo>
                <a:lnTo>
                  <a:pt x="1771094" y="0"/>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3" name="Google Shape;393;p31"/>
          <p:cNvSpPr/>
          <p:nvPr/>
        </p:nvSpPr>
        <p:spPr>
          <a:xfrm>
            <a:off x="2057975" y="470651"/>
            <a:ext cx="816900" cy="607500"/>
          </a:xfrm>
          <a:prstGeom prst="roundRect">
            <a:avLst>
              <a:gd name="adj" fmla="val 3961"/>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394" name="Google Shape;394;p31"/>
          <p:cNvSpPr/>
          <p:nvPr/>
        </p:nvSpPr>
        <p:spPr>
          <a:xfrm>
            <a:off x="2207000" y="539500"/>
            <a:ext cx="518859" cy="469801"/>
          </a:xfrm>
          <a:prstGeom prst="rect">
            <a:avLst/>
          </a:prstGeom>
        </p:spPr>
        <p:txBody>
          <a:bodyPr>
            <a:prstTxWarp prst="textPlain">
              <a:avLst/>
            </a:prstTxWarp>
          </a:bodyPr>
          <a:lstStyle/>
          <a:p>
            <a:pPr lvl="0" algn="ctr"/>
            <a:r>
              <a:rPr b="0" i="0">
                <a:ln>
                  <a:noFill/>
                </a:ln>
                <a:solidFill>
                  <a:schemeClr val="dk2"/>
                </a:solidFill>
                <a:latin typeface="Montserrat"/>
              </a:rPr>
              <a:t>“</a:t>
            </a:r>
          </a:p>
        </p:txBody>
      </p:sp>
      <p:pic>
        <p:nvPicPr>
          <p:cNvPr id="395" name="Google Shape;395;p31"/>
          <p:cNvPicPr preferRelativeResize="0"/>
          <p:nvPr/>
        </p:nvPicPr>
        <p:blipFill rotWithShape="1">
          <a:blip r:embed="rId3">
            <a:alphaModFix/>
          </a:blip>
          <a:srcRect l="3249" t="16764" r="1999" b="17441"/>
          <a:stretch/>
        </p:blipFill>
        <p:spPr>
          <a:xfrm>
            <a:off x="0" y="4368525"/>
            <a:ext cx="2604300" cy="733200"/>
          </a:xfrm>
          <a:prstGeom prst="rect">
            <a:avLst/>
          </a:prstGeom>
          <a:noFill/>
          <a:ln>
            <a:noFill/>
          </a:ln>
        </p:spPr>
      </p:pic>
      <p:pic>
        <p:nvPicPr>
          <p:cNvPr id="396" name="Google Shape;396;p31"/>
          <p:cNvPicPr preferRelativeResize="0"/>
          <p:nvPr/>
        </p:nvPicPr>
        <p:blipFill rotWithShape="1">
          <a:blip r:embed="rId4">
            <a:alphaModFix/>
          </a:blip>
          <a:srcRect l="21133" t="22180" r="18709" b="16190"/>
          <a:stretch/>
        </p:blipFill>
        <p:spPr>
          <a:xfrm>
            <a:off x="6728525" y="4665838"/>
            <a:ext cx="287475" cy="322275"/>
          </a:xfrm>
          <a:prstGeom prst="rect">
            <a:avLst/>
          </a:prstGeom>
          <a:noFill/>
          <a:ln>
            <a:noFill/>
          </a:ln>
          <a:effectLst>
            <a:outerShdw blurRad="57150" dist="19050" dir="3420000" algn="bl" rotWithShape="0">
              <a:srgbClr val="000000">
                <a:alpha val="11000"/>
              </a:srgbClr>
            </a:outerShdw>
          </a:effectLst>
        </p:spPr>
      </p:pic>
      <p:sp>
        <p:nvSpPr>
          <p:cNvPr id="397" name="Google Shape;397;p31"/>
          <p:cNvSpPr txBox="1"/>
          <p:nvPr/>
        </p:nvSpPr>
        <p:spPr>
          <a:xfrm>
            <a:off x="6973300" y="4603763"/>
            <a:ext cx="20667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a:solidFill>
                  <a:schemeClr val="accent6"/>
                </a:solidFill>
                <a:latin typeface="Karla SemiBold"/>
                <a:ea typeface="Karla SemiBold"/>
                <a:cs typeface="Karla SemiBold"/>
                <a:sym typeface="Karla SemiBold"/>
              </a:rPr>
              <a:t>@</a:t>
            </a:r>
            <a:r>
              <a:rPr lang="en" sz="1700">
                <a:solidFill>
                  <a:srgbClr val="230E30"/>
                </a:solidFill>
                <a:latin typeface="Karla SemiBold"/>
                <a:ea typeface="Karla SemiBold"/>
                <a:cs typeface="Karla SemiBold"/>
                <a:sym typeface="Karla SemiBold"/>
              </a:rPr>
              <a:t>bibliounisimón</a:t>
            </a:r>
            <a:endParaRPr sz="100">
              <a:solidFill>
                <a:srgbClr val="230E30"/>
              </a:solidFill>
              <a:latin typeface="Karla SemiBold"/>
              <a:ea typeface="Karla SemiBold"/>
              <a:cs typeface="Karla SemiBold"/>
              <a:sym typeface="Karla SemiBold"/>
            </a:endParaRPr>
          </a:p>
        </p:txBody>
      </p:sp>
      <p:pic>
        <p:nvPicPr>
          <p:cNvPr id="3" name="Imagen 2" descr="Logotipo&#10;&#10;El contenido generado por IA puede ser incorrecto.">
            <a:extLst>
              <a:ext uri="{FF2B5EF4-FFF2-40B4-BE49-F238E27FC236}">
                <a16:creationId xmlns:a16="http://schemas.microsoft.com/office/drawing/2014/main" id="{89A5DDD9-2516-F303-86E7-718FCD84B4F7}"/>
              </a:ext>
            </a:extLst>
          </p:cNvPr>
          <p:cNvPicPr>
            <a:picLocks noChangeAspect="1"/>
          </p:cNvPicPr>
          <p:nvPr/>
        </p:nvPicPr>
        <p:blipFill>
          <a:blip r:embed="rId5"/>
          <a:stretch>
            <a:fillRect/>
          </a:stretch>
        </p:blipFill>
        <p:spPr>
          <a:xfrm>
            <a:off x="5982781" y="93337"/>
            <a:ext cx="2996944" cy="423895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63"/>
        <p:cNvGrpSpPr/>
        <p:nvPr/>
      </p:nvGrpSpPr>
      <p:grpSpPr>
        <a:xfrm>
          <a:off x="0" y="0"/>
          <a:ext cx="0" cy="0"/>
          <a:chOff x="0" y="0"/>
          <a:chExt cx="0" cy="0"/>
        </a:xfrm>
      </p:grpSpPr>
      <p:sp>
        <p:nvSpPr>
          <p:cNvPr id="764" name="Google Shape;764;p40"/>
          <p:cNvSpPr txBox="1">
            <a:spLocks noGrp="1"/>
          </p:cNvSpPr>
          <p:nvPr>
            <p:ph type="title"/>
          </p:nvPr>
        </p:nvSpPr>
        <p:spPr>
          <a:xfrm flipH="1">
            <a:off x="3936050" y="288750"/>
            <a:ext cx="3429600" cy="45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t>Listas</a:t>
            </a:r>
            <a:endParaRPr sz="1800"/>
          </a:p>
        </p:txBody>
      </p:sp>
      <p:sp>
        <p:nvSpPr>
          <p:cNvPr id="765" name="Google Shape;765;p40"/>
          <p:cNvSpPr txBox="1">
            <a:spLocks noGrp="1"/>
          </p:cNvSpPr>
          <p:nvPr>
            <p:ph type="title" idx="2"/>
          </p:nvPr>
        </p:nvSpPr>
        <p:spPr>
          <a:xfrm flipH="1">
            <a:off x="2905750" y="195750"/>
            <a:ext cx="870300" cy="63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04</a:t>
            </a:r>
            <a:endParaRPr sz="4000"/>
          </a:p>
        </p:txBody>
      </p:sp>
      <p:sp>
        <p:nvSpPr>
          <p:cNvPr id="766" name="Google Shape;766;p40"/>
          <p:cNvSpPr txBox="1">
            <a:spLocks noGrp="1"/>
          </p:cNvSpPr>
          <p:nvPr>
            <p:ph type="subTitle" idx="1"/>
          </p:nvPr>
        </p:nvSpPr>
        <p:spPr>
          <a:xfrm flipH="1">
            <a:off x="250850" y="1267650"/>
            <a:ext cx="8490000" cy="7143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400" dirty="0">
                <a:solidFill>
                  <a:schemeClr val="accent6"/>
                </a:solidFill>
              </a:rPr>
              <a:t>Las listas en APA pueden ser numeradas o con viñetas, dependiendo de la secuencia o jerarquía de los elementos. Se utilizan cuando se quiere enumerar o resaltar una serie de puntos de manera clara.</a:t>
            </a:r>
            <a:endParaRPr sz="1400" dirty="0">
              <a:solidFill>
                <a:schemeClr val="accent6"/>
              </a:solidFill>
            </a:endParaRPr>
          </a:p>
          <a:p>
            <a:pPr marL="0" lvl="0" indent="0" algn="l" rtl="0">
              <a:spcBef>
                <a:spcPts val="0"/>
              </a:spcBef>
              <a:spcAft>
                <a:spcPts val="0"/>
              </a:spcAft>
              <a:buNone/>
            </a:pPr>
            <a:endParaRPr sz="1400"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grpSp>
        <p:nvGrpSpPr>
          <p:cNvPr id="767" name="Google Shape;767;p40"/>
          <p:cNvGrpSpPr/>
          <p:nvPr/>
        </p:nvGrpSpPr>
        <p:grpSpPr>
          <a:xfrm>
            <a:off x="11498107" y="4489423"/>
            <a:ext cx="256698" cy="40908"/>
            <a:chOff x="5541022" y="1489184"/>
            <a:chExt cx="239078" cy="38100"/>
          </a:xfrm>
        </p:grpSpPr>
        <p:sp>
          <p:nvSpPr>
            <p:cNvPr id="768" name="Google Shape;768;p40"/>
            <p:cNvSpPr/>
            <p:nvPr/>
          </p:nvSpPr>
          <p:spPr>
            <a:xfrm>
              <a:off x="5541022"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69" name="Google Shape;769;p40"/>
            <p:cNvSpPr/>
            <p:nvPr/>
          </p:nvSpPr>
          <p:spPr>
            <a:xfrm>
              <a:off x="5640844"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70" name="Google Shape;770;p40"/>
            <p:cNvSpPr/>
            <p:nvPr/>
          </p:nvSpPr>
          <p:spPr>
            <a:xfrm>
              <a:off x="5742000"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771" name="Google Shape;771;p40"/>
          <p:cNvSpPr txBox="1"/>
          <p:nvPr/>
        </p:nvSpPr>
        <p:spPr>
          <a:xfrm>
            <a:off x="2610625" y="2136913"/>
            <a:ext cx="6425400" cy="1175676"/>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Listas numeradas: </a:t>
            </a:r>
            <a:r>
              <a:rPr lang="en" dirty="0">
                <a:solidFill>
                  <a:schemeClr val="accent6"/>
                </a:solidFill>
                <a:latin typeface="Karla"/>
                <a:ea typeface="Karla"/>
                <a:cs typeface="Karla"/>
                <a:sym typeface="Karla"/>
              </a:rPr>
              <a:t>para pasos secuenciales o enumeraciones jerárquicas.</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1.  Primera etapa.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2.  Segunda etapa.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3.  Tercera etapa.</a:t>
            </a:r>
            <a:endParaRPr dirty="0">
              <a:solidFill>
                <a:schemeClr val="accent6"/>
              </a:solidFill>
            </a:endParaRPr>
          </a:p>
        </p:txBody>
      </p:sp>
      <p:sp>
        <p:nvSpPr>
          <p:cNvPr id="772" name="Google Shape;772;p40"/>
          <p:cNvSpPr txBox="1"/>
          <p:nvPr/>
        </p:nvSpPr>
        <p:spPr>
          <a:xfrm>
            <a:off x="2560075" y="3550725"/>
            <a:ext cx="6526500" cy="1423436"/>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Listas con viñetas: </a:t>
            </a:r>
            <a:r>
              <a:rPr lang="en" dirty="0">
                <a:solidFill>
                  <a:schemeClr val="accent6"/>
                </a:solidFill>
                <a:latin typeface="Karla"/>
                <a:ea typeface="Karla"/>
                <a:cs typeface="Karla"/>
                <a:sym typeface="Karla"/>
              </a:rPr>
              <a:t>para presentar elementos no secuenciales o sin orden específico.</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	Elemento 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	Elemento B.</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           	Elemento C.</a:t>
            </a:r>
            <a:endParaRPr sz="1600" dirty="0">
              <a:solidFill>
                <a:schemeClr val="accent6"/>
              </a:solidFill>
              <a:latin typeface="Karla"/>
              <a:ea typeface="Karla"/>
              <a:cs typeface="Karla"/>
              <a:sym typeface="Karla"/>
            </a:endParaRPr>
          </a:p>
        </p:txBody>
      </p:sp>
      <p:pic>
        <p:nvPicPr>
          <p:cNvPr id="773" name="Google Shape;773;p40"/>
          <p:cNvPicPr preferRelativeResize="0"/>
          <p:nvPr/>
        </p:nvPicPr>
        <p:blipFill>
          <a:blip r:embed="rId3">
            <a:alphaModFix/>
          </a:blip>
          <a:stretch>
            <a:fillRect/>
          </a:stretch>
        </p:blipFill>
        <p:spPr>
          <a:xfrm>
            <a:off x="320775" y="2655550"/>
            <a:ext cx="1756076" cy="1756076"/>
          </a:xfrm>
          <a:prstGeom prst="rect">
            <a:avLst/>
          </a:prstGeom>
          <a:noFill/>
          <a:ln>
            <a:noFill/>
          </a:ln>
        </p:spPr>
      </p:pic>
      <p:sp>
        <p:nvSpPr>
          <p:cNvPr id="774" name="Google Shape;774;p4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sp>
        <p:nvSpPr>
          <p:cNvPr id="779" name="Google Shape;779;p41"/>
          <p:cNvSpPr txBox="1">
            <a:spLocks noGrp="1"/>
          </p:cNvSpPr>
          <p:nvPr>
            <p:ph type="title"/>
          </p:nvPr>
        </p:nvSpPr>
        <p:spPr>
          <a:xfrm flipH="1">
            <a:off x="3803975" y="164450"/>
            <a:ext cx="3429600" cy="45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t>Números</a:t>
            </a:r>
            <a:endParaRPr sz="1800"/>
          </a:p>
        </p:txBody>
      </p:sp>
      <p:sp>
        <p:nvSpPr>
          <p:cNvPr id="780" name="Google Shape;780;p41"/>
          <p:cNvSpPr txBox="1">
            <a:spLocks noGrp="1"/>
          </p:cNvSpPr>
          <p:nvPr>
            <p:ph type="title" idx="2"/>
          </p:nvPr>
        </p:nvSpPr>
        <p:spPr>
          <a:xfrm flipH="1">
            <a:off x="2867075" y="132075"/>
            <a:ext cx="823500" cy="603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05</a:t>
            </a:r>
            <a:endParaRPr sz="4000"/>
          </a:p>
        </p:txBody>
      </p:sp>
      <p:grpSp>
        <p:nvGrpSpPr>
          <p:cNvPr id="781" name="Google Shape;781;p41"/>
          <p:cNvGrpSpPr/>
          <p:nvPr/>
        </p:nvGrpSpPr>
        <p:grpSpPr>
          <a:xfrm>
            <a:off x="11498107" y="4489423"/>
            <a:ext cx="256698" cy="40908"/>
            <a:chOff x="5541022" y="1489184"/>
            <a:chExt cx="239078" cy="38100"/>
          </a:xfrm>
        </p:grpSpPr>
        <p:sp>
          <p:nvSpPr>
            <p:cNvPr id="782" name="Google Shape;782;p41"/>
            <p:cNvSpPr/>
            <p:nvPr/>
          </p:nvSpPr>
          <p:spPr>
            <a:xfrm>
              <a:off x="5541022"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83" name="Google Shape;783;p41"/>
            <p:cNvSpPr/>
            <p:nvPr/>
          </p:nvSpPr>
          <p:spPr>
            <a:xfrm>
              <a:off x="5640844"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84" name="Google Shape;784;p41"/>
            <p:cNvSpPr/>
            <p:nvPr/>
          </p:nvSpPr>
          <p:spPr>
            <a:xfrm>
              <a:off x="5742000"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785" name="Google Shape;785;p41"/>
          <p:cNvSpPr txBox="1"/>
          <p:nvPr/>
        </p:nvSpPr>
        <p:spPr>
          <a:xfrm>
            <a:off x="0" y="768050"/>
            <a:ext cx="7233600" cy="40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b="1" dirty="0">
                <a:solidFill>
                  <a:schemeClr val="accent6"/>
                </a:solidFill>
                <a:latin typeface="Karla"/>
                <a:ea typeface="Karla"/>
                <a:cs typeface="Karla"/>
                <a:sym typeface="Karla"/>
              </a:rPr>
              <a:t>En las normas APA, los números se expresan de forma diferente según el contexto:</a:t>
            </a:r>
            <a:endParaRPr b="1" dirty="0">
              <a:solidFill>
                <a:schemeClr val="accent6"/>
              </a:solidFill>
              <a:latin typeface="Karla"/>
              <a:ea typeface="Karla"/>
              <a:cs typeface="Karla"/>
              <a:sym typeface="Karla"/>
            </a:endParaRPr>
          </a:p>
        </p:txBody>
      </p:sp>
      <p:sp>
        <p:nvSpPr>
          <p:cNvPr id="786" name="Google Shape;786;p41"/>
          <p:cNvSpPr txBox="1"/>
          <p:nvPr/>
        </p:nvSpPr>
        <p:spPr>
          <a:xfrm>
            <a:off x="197250" y="1263650"/>
            <a:ext cx="4350900" cy="680156"/>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1. Los números del 1 al 9 se escriben con letras.</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Ejemplo:</a:t>
            </a:r>
            <a:r>
              <a:rPr lang="en" dirty="0">
                <a:solidFill>
                  <a:schemeClr val="accent6"/>
                </a:solidFill>
                <a:latin typeface="Karla"/>
                <a:ea typeface="Karla"/>
                <a:cs typeface="Karla"/>
                <a:sym typeface="Karla"/>
              </a:rPr>
              <a:t> Dos estudios confirmaron...</a:t>
            </a:r>
            <a:endParaRPr dirty="0">
              <a:solidFill>
                <a:schemeClr val="accent6"/>
              </a:solidFill>
            </a:endParaRPr>
          </a:p>
        </p:txBody>
      </p:sp>
      <p:sp>
        <p:nvSpPr>
          <p:cNvPr id="787" name="Google Shape;787;p41"/>
          <p:cNvSpPr txBox="1"/>
          <p:nvPr/>
        </p:nvSpPr>
        <p:spPr>
          <a:xfrm>
            <a:off x="3817800" y="1948076"/>
            <a:ext cx="5326200" cy="680156"/>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2. Los números del 10 en adelante se escriben en cifras.</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Ejemplo:</a:t>
            </a:r>
            <a:r>
              <a:rPr lang="en" dirty="0">
                <a:solidFill>
                  <a:schemeClr val="accent6"/>
                </a:solidFill>
                <a:latin typeface="Karla"/>
                <a:ea typeface="Karla"/>
                <a:cs typeface="Karla"/>
                <a:sym typeface="Karla"/>
              </a:rPr>
              <a:t> Se realizaron 12 variables.</a:t>
            </a:r>
            <a:endParaRPr dirty="0">
              <a:solidFill>
                <a:schemeClr val="accent6"/>
              </a:solidFill>
              <a:latin typeface="Karla"/>
              <a:ea typeface="Karla"/>
              <a:cs typeface="Karla"/>
              <a:sym typeface="Karla"/>
            </a:endParaRPr>
          </a:p>
        </p:txBody>
      </p:sp>
      <p:sp>
        <p:nvSpPr>
          <p:cNvPr id="788" name="Google Shape;788;p41"/>
          <p:cNvSpPr txBox="1"/>
          <p:nvPr/>
        </p:nvSpPr>
        <p:spPr>
          <a:xfrm>
            <a:off x="0" y="2712026"/>
            <a:ext cx="6114600" cy="1175676"/>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3. Se usan cifras para: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Medidas y unidades (5 cm, 3 kg).</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Fechas, horas, porcentajes (20%, 7:30 p.m.).</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Números que representan datos exactos (25 participantes).</a:t>
            </a:r>
            <a:endParaRPr dirty="0">
              <a:solidFill>
                <a:schemeClr val="accent6"/>
              </a:solidFill>
            </a:endParaRPr>
          </a:p>
        </p:txBody>
      </p:sp>
      <p:sp>
        <p:nvSpPr>
          <p:cNvPr id="789" name="Google Shape;789;p41"/>
          <p:cNvSpPr txBox="1"/>
          <p:nvPr/>
        </p:nvSpPr>
        <p:spPr>
          <a:xfrm>
            <a:off x="4247025" y="3869950"/>
            <a:ext cx="5326200" cy="927916"/>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dirty="0">
                <a:solidFill>
                  <a:schemeClr val="accent6"/>
                </a:solidFill>
                <a:latin typeface="Karla"/>
                <a:ea typeface="Karla"/>
                <a:cs typeface="Karla"/>
                <a:sym typeface="Karla"/>
              </a:rPr>
              <a:t>4. Se escriben con letras cuando:</a:t>
            </a:r>
            <a:endParaRPr dirty="0">
              <a:solidFill>
                <a:schemeClr val="accent6"/>
              </a:solidFill>
              <a:latin typeface="Karla"/>
              <a:ea typeface="Karla"/>
              <a:cs typeface="Karla"/>
              <a:sym typeface="Karla"/>
            </a:endParaRPr>
          </a:p>
          <a:p>
            <a:pPr marL="0" lvl="0" indent="0" algn="l" rtl="0">
              <a:lnSpc>
                <a:spcPct val="115000"/>
              </a:lnSpc>
              <a:spcBef>
                <a:spcPts val="0"/>
              </a:spcBef>
              <a:spcAft>
                <a:spcPts val="0"/>
              </a:spcAft>
              <a:buNone/>
            </a:pPr>
            <a:r>
              <a:rPr lang="en" dirty="0">
                <a:solidFill>
                  <a:schemeClr val="accent6"/>
                </a:solidFill>
                <a:latin typeface="Karla"/>
                <a:ea typeface="Karla"/>
                <a:cs typeface="Karla"/>
                <a:sym typeface="Karla"/>
              </a:rPr>
              <a:t>Se inician frases: "Veinte estudiantes participaron en la encuesta"</a:t>
            </a:r>
            <a:endParaRPr dirty="0">
              <a:solidFill>
                <a:schemeClr val="accent6"/>
              </a:solidFill>
            </a:endParaRPr>
          </a:p>
        </p:txBody>
      </p:sp>
      <p:sp>
        <p:nvSpPr>
          <p:cNvPr id="790" name="Google Shape;790;p4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pic>
        <p:nvPicPr>
          <p:cNvPr id="791" name="Google Shape;791;p41"/>
          <p:cNvPicPr preferRelativeResize="0"/>
          <p:nvPr/>
        </p:nvPicPr>
        <p:blipFill>
          <a:blip r:embed="rId3">
            <a:alphaModFix/>
          </a:blip>
          <a:stretch>
            <a:fillRect/>
          </a:stretch>
        </p:blipFill>
        <p:spPr>
          <a:xfrm>
            <a:off x="7399725" y="294763"/>
            <a:ext cx="1346775" cy="13467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sp>
        <p:nvSpPr>
          <p:cNvPr id="796" name="Google Shape;796;p42"/>
          <p:cNvSpPr txBox="1">
            <a:spLocks noGrp="1"/>
          </p:cNvSpPr>
          <p:nvPr>
            <p:ph type="title"/>
          </p:nvPr>
        </p:nvSpPr>
        <p:spPr>
          <a:xfrm flipH="1">
            <a:off x="3462075" y="8700"/>
            <a:ext cx="3429600" cy="45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t>Uso de mayúsculas y minúsculas</a:t>
            </a:r>
            <a:endParaRPr sz="1800"/>
          </a:p>
        </p:txBody>
      </p:sp>
      <p:sp>
        <p:nvSpPr>
          <p:cNvPr id="797" name="Google Shape;797;p42"/>
          <p:cNvSpPr txBox="1">
            <a:spLocks noGrp="1"/>
          </p:cNvSpPr>
          <p:nvPr>
            <p:ph type="title" idx="2"/>
          </p:nvPr>
        </p:nvSpPr>
        <p:spPr>
          <a:xfrm flipH="1">
            <a:off x="2532875" y="132075"/>
            <a:ext cx="846900" cy="54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06</a:t>
            </a:r>
            <a:endParaRPr sz="4000"/>
          </a:p>
        </p:txBody>
      </p:sp>
      <p:grpSp>
        <p:nvGrpSpPr>
          <p:cNvPr id="798" name="Google Shape;798;p42"/>
          <p:cNvGrpSpPr/>
          <p:nvPr/>
        </p:nvGrpSpPr>
        <p:grpSpPr>
          <a:xfrm>
            <a:off x="11498107" y="4489423"/>
            <a:ext cx="256698" cy="40908"/>
            <a:chOff x="5541022" y="1489184"/>
            <a:chExt cx="239078" cy="38100"/>
          </a:xfrm>
        </p:grpSpPr>
        <p:sp>
          <p:nvSpPr>
            <p:cNvPr id="799" name="Google Shape;799;p42"/>
            <p:cNvSpPr/>
            <p:nvPr/>
          </p:nvSpPr>
          <p:spPr>
            <a:xfrm>
              <a:off x="5541022"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0" name="Google Shape;800;p42"/>
            <p:cNvSpPr/>
            <p:nvPr/>
          </p:nvSpPr>
          <p:spPr>
            <a:xfrm>
              <a:off x="5640844"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01" name="Google Shape;801;p42"/>
            <p:cNvSpPr/>
            <p:nvPr/>
          </p:nvSpPr>
          <p:spPr>
            <a:xfrm>
              <a:off x="5742000"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pic>
        <p:nvPicPr>
          <p:cNvPr id="802" name="Google Shape;802;p42"/>
          <p:cNvPicPr preferRelativeResize="0"/>
          <p:nvPr/>
        </p:nvPicPr>
        <p:blipFill>
          <a:blip r:embed="rId3">
            <a:alphaModFix/>
          </a:blip>
          <a:stretch>
            <a:fillRect/>
          </a:stretch>
        </p:blipFill>
        <p:spPr>
          <a:xfrm>
            <a:off x="852706" y="3025708"/>
            <a:ext cx="761284" cy="879231"/>
          </a:xfrm>
          <a:prstGeom prst="rect">
            <a:avLst/>
          </a:prstGeom>
          <a:noFill/>
          <a:ln>
            <a:noFill/>
          </a:ln>
        </p:spPr>
      </p:pic>
      <p:sp>
        <p:nvSpPr>
          <p:cNvPr id="803" name="Google Shape;803;p42"/>
          <p:cNvSpPr txBox="1"/>
          <p:nvPr/>
        </p:nvSpPr>
        <p:spPr>
          <a:xfrm>
            <a:off x="94750" y="893377"/>
            <a:ext cx="7450800" cy="7848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 sz="1300" dirty="0">
                <a:solidFill>
                  <a:schemeClr val="accent6"/>
                </a:solidFill>
                <a:latin typeface="Karla"/>
                <a:ea typeface="Karla"/>
                <a:cs typeface="Karla"/>
                <a:sym typeface="Karla"/>
              </a:rPr>
              <a:t>1. Títulos y subtítulos: Se capitalizan sólo la primera palabra y los nombres propios.</a:t>
            </a:r>
            <a:endParaRPr sz="1300" dirty="0">
              <a:solidFill>
                <a:schemeClr val="accent6"/>
              </a:solidFill>
              <a:latin typeface="Karla"/>
              <a:ea typeface="Karla"/>
              <a:cs typeface="Karla"/>
              <a:sym typeface="Karla"/>
            </a:endParaRPr>
          </a:p>
          <a:p>
            <a:pPr marL="0" lvl="0" indent="0" algn="just" rtl="0">
              <a:lnSpc>
                <a:spcPct val="150000"/>
              </a:lnSpc>
              <a:spcBef>
                <a:spcPts val="0"/>
              </a:spcBef>
              <a:spcAft>
                <a:spcPts val="0"/>
              </a:spcAft>
              <a:buNone/>
            </a:pPr>
            <a:r>
              <a:rPr lang="en" sz="1300" b="1" dirty="0">
                <a:solidFill>
                  <a:schemeClr val="accent6"/>
                </a:solidFill>
                <a:latin typeface="Karla"/>
                <a:ea typeface="Karla"/>
                <a:cs typeface="Karla"/>
                <a:sym typeface="Karla"/>
              </a:rPr>
              <a:t>Ejemplo:</a:t>
            </a:r>
            <a:r>
              <a:rPr lang="en" sz="1300" dirty="0">
                <a:solidFill>
                  <a:schemeClr val="accent6"/>
                </a:solidFill>
                <a:latin typeface="Karla"/>
                <a:ea typeface="Karla"/>
                <a:cs typeface="Karla"/>
                <a:sym typeface="Karla"/>
              </a:rPr>
              <a:t> El análisis de los datos en educación superior.</a:t>
            </a:r>
            <a:endParaRPr sz="1300" dirty="0"/>
          </a:p>
        </p:txBody>
      </p:sp>
      <p:sp>
        <p:nvSpPr>
          <p:cNvPr id="804" name="Google Shape;804;p42"/>
          <p:cNvSpPr txBox="1"/>
          <p:nvPr/>
        </p:nvSpPr>
        <p:spPr>
          <a:xfrm>
            <a:off x="2095631" y="1669304"/>
            <a:ext cx="5244600" cy="7848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 sz="1300" dirty="0">
                <a:solidFill>
                  <a:schemeClr val="accent6"/>
                </a:solidFill>
                <a:latin typeface="Karla"/>
                <a:ea typeface="Karla"/>
                <a:cs typeface="Karla"/>
                <a:sym typeface="Karla"/>
              </a:rPr>
              <a:t>2. Nombres propios y títulos: Siempre van en mayúsculas.</a:t>
            </a:r>
            <a:endParaRPr sz="1300" dirty="0">
              <a:solidFill>
                <a:schemeClr val="accent6"/>
              </a:solidFill>
              <a:latin typeface="Karla"/>
              <a:ea typeface="Karla"/>
              <a:cs typeface="Karla"/>
              <a:sym typeface="Karla"/>
            </a:endParaRPr>
          </a:p>
          <a:p>
            <a:pPr marL="0" lvl="0" indent="0" algn="just" rtl="0">
              <a:lnSpc>
                <a:spcPct val="150000"/>
              </a:lnSpc>
              <a:spcBef>
                <a:spcPts val="0"/>
              </a:spcBef>
              <a:spcAft>
                <a:spcPts val="0"/>
              </a:spcAft>
              <a:buNone/>
            </a:pPr>
            <a:r>
              <a:rPr lang="en" sz="1300" b="1" dirty="0">
                <a:solidFill>
                  <a:schemeClr val="accent6"/>
                </a:solidFill>
                <a:latin typeface="Karla"/>
                <a:ea typeface="Karla"/>
                <a:cs typeface="Karla"/>
                <a:sym typeface="Karla"/>
              </a:rPr>
              <a:t>Ejemplo:</a:t>
            </a:r>
            <a:r>
              <a:rPr lang="en" sz="1300" dirty="0">
                <a:solidFill>
                  <a:schemeClr val="accent6"/>
                </a:solidFill>
                <a:latin typeface="Karla"/>
                <a:ea typeface="Karla"/>
                <a:cs typeface="Karla"/>
                <a:sym typeface="Karla"/>
              </a:rPr>
              <a:t> Universidad Simón Bolívar, Profesor Rodríguez.</a:t>
            </a:r>
            <a:endParaRPr sz="1300" dirty="0"/>
          </a:p>
        </p:txBody>
      </p:sp>
      <p:sp>
        <p:nvSpPr>
          <p:cNvPr id="805" name="Google Shape;805;p42"/>
          <p:cNvSpPr txBox="1"/>
          <p:nvPr/>
        </p:nvSpPr>
        <p:spPr>
          <a:xfrm>
            <a:off x="2264898" y="2808627"/>
            <a:ext cx="6879102" cy="1315715"/>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 sz="1200" dirty="0">
                <a:solidFill>
                  <a:schemeClr val="accent6"/>
                </a:solidFill>
                <a:latin typeface="Karla"/>
                <a:ea typeface="Karla"/>
                <a:cs typeface="Karla"/>
                <a:sym typeface="Karla"/>
              </a:rPr>
              <a:t>3. Títulos de libros y artículos en la lista de referencias: </a:t>
            </a:r>
            <a:br>
              <a:rPr lang="en" sz="1200" dirty="0">
                <a:solidFill>
                  <a:schemeClr val="accent6"/>
                </a:solidFill>
                <a:latin typeface="Karla"/>
                <a:ea typeface="Karla"/>
                <a:cs typeface="Karla"/>
                <a:sym typeface="Karla"/>
              </a:rPr>
            </a:br>
            <a:r>
              <a:rPr lang="en" sz="1200" dirty="0">
                <a:solidFill>
                  <a:schemeClr val="accent6"/>
                </a:solidFill>
                <a:latin typeface="Karla"/>
                <a:ea typeface="Karla"/>
                <a:cs typeface="Karla"/>
                <a:sym typeface="Karla"/>
              </a:rPr>
              <a:t>Solo la primera palabra del título y los nombres propios se capitalizan. </a:t>
            </a:r>
            <a:br>
              <a:rPr lang="en" sz="1200" dirty="0">
                <a:solidFill>
                  <a:schemeClr val="accent6"/>
                </a:solidFill>
                <a:latin typeface="Karla"/>
                <a:ea typeface="Karla"/>
                <a:cs typeface="Karla"/>
                <a:sym typeface="Karla"/>
              </a:rPr>
            </a:br>
            <a:r>
              <a:rPr lang="en" sz="1200" dirty="0">
                <a:solidFill>
                  <a:schemeClr val="accent6"/>
                </a:solidFill>
                <a:latin typeface="Karla"/>
                <a:ea typeface="Karla"/>
                <a:cs typeface="Karla"/>
                <a:sym typeface="Karla"/>
              </a:rPr>
              <a:t>Los títulos de libros van en cursiva.</a:t>
            </a:r>
            <a:endParaRPr sz="1200" dirty="0">
              <a:solidFill>
                <a:schemeClr val="accent6"/>
              </a:solidFill>
              <a:latin typeface="Karla"/>
              <a:ea typeface="Karla"/>
              <a:cs typeface="Karla"/>
              <a:sym typeface="Karla"/>
            </a:endParaRPr>
          </a:p>
          <a:p>
            <a:pPr marL="0" lvl="0" indent="0" algn="just" rtl="0">
              <a:lnSpc>
                <a:spcPct val="150000"/>
              </a:lnSpc>
              <a:spcBef>
                <a:spcPts val="0"/>
              </a:spcBef>
              <a:spcAft>
                <a:spcPts val="0"/>
              </a:spcAft>
              <a:buNone/>
            </a:pPr>
            <a:r>
              <a:rPr lang="en" sz="1300" b="1" dirty="0">
                <a:solidFill>
                  <a:schemeClr val="accent6"/>
                </a:solidFill>
                <a:latin typeface="Karla"/>
                <a:ea typeface="Karla"/>
                <a:cs typeface="Karla"/>
                <a:sym typeface="Karla"/>
              </a:rPr>
              <a:t>Ejemplo: </a:t>
            </a:r>
            <a:r>
              <a:rPr lang="en" sz="1300" i="1" dirty="0">
                <a:solidFill>
                  <a:schemeClr val="accent6"/>
                </a:solidFill>
                <a:latin typeface="Karla"/>
                <a:ea typeface="Karla"/>
                <a:cs typeface="Karla"/>
                <a:sym typeface="Karla"/>
              </a:rPr>
              <a:t>Innovación tecnológica en bibliotecas universitarias.</a:t>
            </a:r>
            <a:endParaRPr sz="1300" i="1" dirty="0"/>
          </a:p>
        </p:txBody>
      </p:sp>
      <p:sp>
        <p:nvSpPr>
          <p:cNvPr id="806" name="Google Shape;806;p42"/>
          <p:cNvSpPr txBox="1"/>
          <p:nvPr/>
        </p:nvSpPr>
        <p:spPr>
          <a:xfrm>
            <a:off x="38516" y="4164695"/>
            <a:ext cx="6123133" cy="7848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 sz="1300" dirty="0">
                <a:solidFill>
                  <a:schemeClr val="accent6"/>
                </a:solidFill>
                <a:latin typeface="Karla"/>
                <a:ea typeface="Karla"/>
                <a:cs typeface="Karla"/>
                <a:sym typeface="Karla"/>
              </a:rPr>
              <a:t>4. Siglas y acrónimos: Se escriben en mayúsculas sin puntos entre las letras.</a:t>
            </a:r>
            <a:endParaRPr sz="1300" dirty="0">
              <a:solidFill>
                <a:schemeClr val="accent6"/>
              </a:solidFill>
              <a:latin typeface="Karla"/>
              <a:ea typeface="Karla"/>
              <a:cs typeface="Karla"/>
              <a:sym typeface="Karla"/>
            </a:endParaRPr>
          </a:p>
          <a:p>
            <a:pPr marL="0" lvl="0" indent="0" algn="just" rtl="0">
              <a:lnSpc>
                <a:spcPct val="150000"/>
              </a:lnSpc>
              <a:spcBef>
                <a:spcPts val="0"/>
              </a:spcBef>
              <a:spcAft>
                <a:spcPts val="0"/>
              </a:spcAft>
              <a:buNone/>
            </a:pPr>
            <a:r>
              <a:rPr lang="en" sz="1300" b="1" dirty="0">
                <a:solidFill>
                  <a:schemeClr val="accent6"/>
                </a:solidFill>
                <a:latin typeface="Karla"/>
                <a:ea typeface="Karla"/>
                <a:cs typeface="Karla"/>
                <a:sym typeface="Karla"/>
              </a:rPr>
              <a:t>Ejemplo:</a:t>
            </a:r>
            <a:r>
              <a:rPr lang="en" sz="1300" dirty="0">
                <a:solidFill>
                  <a:schemeClr val="accent6"/>
                </a:solidFill>
                <a:latin typeface="Karla"/>
                <a:ea typeface="Karla"/>
                <a:cs typeface="Karla"/>
                <a:sym typeface="Karla"/>
              </a:rPr>
              <a:t> OMS, USB.</a:t>
            </a:r>
            <a:endParaRPr sz="1300" dirty="0"/>
          </a:p>
        </p:txBody>
      </p:sp>
      <p:sp>
        <p:nvSpPr>
          <p:cNvPr id="807" name="Google Shape;807;p4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pic>
        <p:nvPicPr>
          <p:cNvPr id="808" name="Google Shape;808;p42"/>
          <p:cNvPicPr preferRelativeResize="0"/>
          <p:nvPr/>
        </p:nvPicPr>
        <p:blipFill>
          <a:blip r:embed="rId4">
            <a:alphaModFix/>
          </a:blip>
          <a:stretch>
            <a:fillRect/>
          </a:stretch>
        </p:blipFill>
        <p:spPr>
          <a:xfrm>
            <a:off x="7953785" y="1972287"/>
            <a:ext cx="789285" cy="72517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12"/>
        <p:cNvGrpSpPr/>
        <p:nvPr/>
      </p:nvGrpSpPr>
      <p:grpSpPr>
        <a:xfrm>
          <a:off x="0" y="0"/>
          <a:ext cx="0" cy="0"/>
          <a:chOff x="0" y="0"/>
          <a:chExt cx="0" cy="0"/>
        </a:xfrm>
      </p:grpSpPr>
      <p:sp>
        <p:nvSpPr>
          <p:cNvPr id="813" name="Google Shape;813;p43"/>
          <p:cNvSpPr txBox="1">
            <a:spLocks noGrp="1"/>
          </p:cNvSpPr>
          <p:nvPr>
            <p:ph type="title"/>
          </p:nvPr>
        </p:nvSpPr>
        <p:spPr>
          <a:xfrm>
            <a:off x="700175" y="2475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Portada</a:t>
            </a:r>
            <a:endParaRPr/>
          </a:p>
        </p:txBody>
      </p:sp>
      <p:sp>
        <p:nvSpPr>
          <p:cNvPr id="814" name="Google Shape;814;p43"/>
          <p:cNvSpPr/>
          <p:nvPr/>
        </p:nvSpPr>
        <p:spPr>
          <a:xfrm>
            <a:off x="713225" y="1426825"/>
            <a:ext cx="2420700" cy="1375800"/>
          </a:xfrm>
          <a:prstGeom prst="roundRect">
            <a:avLst>
              <a:gd name="adj" fmla="val 3961"/>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815" name="Google Shape;815;p43"/>
          <p:cNvSpPr txBox="1">
            <a:spLocks noGrp="1"/>
          </p:cNvSpPr>
          <p:nvPr>
            <p:ph type="subTitle" idx="4294967295"/>
          </p:nvPr>
        </p:nvSpPr>
        <p:spPr>
          <a:xfrm>
            <a:off x="675950" y="1755925"/>
            <a:ext cx="2354700" cy="1161900"/>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 sz="1000" dirty="0">
                <a:solidFill>
                  <a:schemeClr val="accent6"/>
                </a:solidFill>
              </a:rPr>
              <a:t>El título debe estar centrado, en negrita y con mayúscula inicial. No debe exceder las 12 palabras, debe ser conciso y descriptivo, y no debe incluir abreviaturas innecesarias.</a:t>
            </a:r>
            <a:endParaRPr sz="1000" dirty="0">
              <a:solidFill>
                <a:schemeClr val="accent6"/>
              </a:solidFill>
            </a:endParaRPr>
          </a:p>
        </p:txBody>
      </p:sp>
      <p:sp>
        <p:nvSpPr>
          <p:cNvPr id="816" name="Google Shape;816;p43"/>
          <p:cNvSpPr txBox="1">
            <a:spLocks noGrp="1"/>
          </p:cNvSpPr>
          <p:nvPr>
            <p:ph type="subTitle" idx="4294967295"/>
          </p:nvPr>
        </p:nvSpPr>
        <p:spPr>
          <a:xfrm>
            <a:off x="764825" y="1530325"/>
            <a:ext cx="2317500" cy="341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1200" dirty="0">
                <a:latin typeface="Montserrat SemiBold"/>
                <a:ea typeface="Montserrat SemiBold"/>
                <a:cs typeface="Montserrat SemiBold"/>
                <a:sym typeface="Montserrat SemiBold"/>
              </a:rPr>
              <a:t>Título del trabajo</a:t>
            </a:r>
            <a:endParaRPr sz="1200" dirty="0">
              <a:latin typeface="Montserrat SemiBold"/>
              <a:ea typeface="Montserrat SemiBold"/>
              <a:cs typeface="Montserrat SemiBold"/>
              <a:sym typeface="Montserrat SemiBold"/>
            </a:endParaRPr>
          </a:p>
        </p:txBody>
      </p:sp>
      <p:sp>
        <p:nvSpPr>
          <p:cNvPr id="817" name="Google Shape;817;p43"/>
          <p:cNvSpPr/>
          <p:nvPr/>
        </p:nvSpPr>
        <p:spPr>
          <a:xfrm>
            <a:off x="1623725" y="1018525"/>
            <a:ext cx="599700" cy="511800"/>
          </a:xfrm>
          <a:prstGeom prst="roundRect">
            <a:avLst>
              <a:gd name="adj" fmla="val 12679"/>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a:solidFill>
                  <a:schemeClr val="dk2"/>
                </a:solidFill>
                <a:latin typeface="Montserrat SemiBold"/>
                <a:ea typeface="Montserrat SemiBold"/>
                <a:cs typeface="Montserrat SemiBold"/>
                <a:sym typeface="Montserrat SemiBold"/>
              </a:rPr>
              <a:t>01</a:t>
            </a:r>
            <a:endParaRPr sz="1900">
              <a:solidFill>
                <a:schemeClr val="dk2"/>
              </a:solidFill>
              <a:latin typeface="Montserrat SemiBold"/>
              <a:ea typeface="Montserrat SemiBold"/>
              <a:cs typeface="Montserrat SemiBold"/>
              <a:sym typeface="Montserrat SemiBold"/>
            </a:endParaRPr>
          </a:p>
        </p:txBody>
      </p:sp>
      <p:sp>
        <p:nvSpPr>
          <p:cNvPr id="818" name="Google Shape;818;p43"/>
          <p:cNvSpPr/>
          <p:nvPr/>
        </p:nvSpPr>
        <p:spPr>
          <a:xfrm>
            <a:off x="6010025" y="1426825"/>
            <a:ext cx="2420700" cy="1375800"/>
          </a:xfrm>
          <a:prstGeom prst="roundRect">
            <a:avLst>
              <a:gd name="adj" fmla="val 3961"/>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819" name="Google Shape;819;p43"/>
          <p:cNvSpPr txBox="1">
            <a:spLocks noGrp="1"/>
          </p:cNvSpPr>
          <p:nvPr>
            <p:ph type="subTitle" idx="4294967295"/>
          </p:nvPr>
        </p:nvSpPr>
        <p:spPr>
          <a:xfrm>
            <a:off x="6061625" y="1885637"/>
            <a:ext cx="23175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 sz="1100" dirty="0">
                <a:solidFill>
                  <a:schemeClr val="accent6"/>
                </a:solidFill>
              </a:rPr>
              <a:t>Debajo del nombre del autor, la filiación institucional (por ejemplo, Universidad Simón Bolívar).</a:t>
            </a:r>
            <a:endParaRPr sz="1100" dirty="0">
              <a:solidFill>
                <a:schemeClr val="accent6"/>
              </a:solidFill>
            </a:endParaRPr>
          </a:p>
        </p:txBody>
      </p:sp>
      <p:sp>
        <p:nvSpPr>
          <p:cNvPr id="820" name="Google Shape;820;p43"/>
          <p:cNvSpPr txBox="1">
            <a:spLocks noGrp="1"/>
          </p:cNvSpPr>
          <p:nvPr>
            <p:ph type="subTitle" idx="4294967295"/>
          </p:nvPr>
        </p:nvSpPr>
        <p:spPr>
          <a:xfrm>
            <a:off x="6061625" y="1547425"/>
            <a:ext cx="2317500" cy="4005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1200">
                <a:latin typeface="Montserrat SemiBold"/>
                <a:ea typeface="Montserrat SemiBold"/>
                <a:cs typeface="Montserrat SemiBold"/>
                <a:sym typeface="Montserrat SemiBold"/>
              </a:rPr>
              <a:t>Nombre de la institución</a:t>
            </a:r>
            <a:endParaRPr sz="1200">
              <a:latin typeface="Montserrat SemiBold"/>
              <a:ea typeface="Montserrat SemiBold"/>
              <a:cs typeface="Montserrat SemiBold"/>
              <a:sym typeface="Montserrat SemiBold"/>
            </a:endParaRPr>
          </a:p>
        </p:txBody>
      </p:sp>
      <p:sp>
        <p:nvSpPr>
          <p:cNvPr id="821" name="Google Shape;821;p43"/>
          <p:cNvSpPr/>
          <p:nvPr/>
        </p:nvSpPr>
        <p:spPr>
          <a:xfrm>
            <a:off x="6920525" y="1018525"/>
            <a:ext cx="599700" cy="511800"/>
          </a:xfrm>
          <a:prstGeom prst="roundRect">
            <a:avLst>
              <a:gd name="adj" fmla="val 12679"/>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a:solidFill>
                  <a:schemeClr val="dk2"/>
                </a:solidFill>
                <a:latin typeface="Montserrat SemiBold"/>
                <a:ea typeface="Montserrat SemiBold"/>
                <a:cs typeface="Montserrat SemiBold"/>
                <a:sym typeface="Montserrat SemiBold"/>
              </a:rPr>
              <a:t>03</a:t>
            </a:r>
            <a:endParaRPr sz="1900">
              <a:solidFill>
                <a:schemeClr val="dk2"/>
              </a:solidFill>
              <a:latin typeface="Montserrat SemiBold"/>
              <a:ea typeface="Montserrat SemiBold"/>
              <a:cs typeface="Montserrat SemiBold"/>
              <a:sym typeface="Montserrat SemiBold"/>
            </a:endParaRPr>
          </a:p>
        </p:txBody>
      </p:sp>
      <p:sp>
        <p:nvSpPr>
          <p:cNvPr id="822" name="Google Shape;822;p43"/>
          <p:cNvSpPr/>
          <p:nvPr/>
        </p:nvSpPr>
        <p:spPr>
          <a:xfrm>
            <a:off x="3361625" y="1426825"/>
            <a:ext cx="2420700" cy="1375800"/>
          </a:xfrm>
          <a:prstGeom prst="roundRect">
            <a:avLst>
              <a:gd name="adj" fmla="val 3961"/>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823" name="Google Shape;823;p43"/>
          <p:cNvSpPr txBox="1">
            <a:spLocks noGrp="1"/>
          </p:cNvSpPr>
          <p:nvPr>
            <p:ph type="subTitle" idx="4294967295"/>
          </p:nvPr>
        </p:nvSpPr>
        <p:spPr>
          <a:xfrm>
            <a:off x="3285425" y="1790725"/>
            <a:ext cx="25470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100" dirty="0">
                <a:solidFill>
                  <a:schemeClr val="accent6"/>
                </a:solidFill>
              </a:rPr>
              <a:t>Debajo del título, el nombre completo del autor o los autores, sin títulos académicos ni abreviaciones como “Dr.” o “Ph.D.”.</a:t>
            </a:r>
            <a:endParaRPr sz="1100" dirty="0">
              <a:solidFill>
                <a:schemeClr val="accent6"/>
              </a:solidFill>
            </a:endParaRPr>
          </a:p>
          <a:p>
            <a:pPr marL="0" lvl="0" indent="0" algn="ctr" rtl="0">
              <a:spcBef>
                <a:spcPts val="1200"/>
              </a:spcBef>
              <a:spcAft>
                <a:spcPts val="1600"/>
              </a:spcAft>
              <a:buNone/>
            </a:pPr>
            <a:endParaRPr dirty="0"/>
          </a:p>
        </p:txBody>
      </p:sp>
      <p:sp>
        <p:nvSpPr>
          <p:cNvPr id="824" name="Google Shape;824;p43"/>
          <p:cNvSpPr txBox="1">
            <a:spLocks noGrp="1"/>
          </p:cNvSpPr>
          <p:nvPr>
            <p:ph type="subTitle" idx="4294967295"/>
          </p:nvPr>
        </p:nvSpPr>
        <p:spPr>
          <a:xfrm>
            <a:off x="3183725" y="1530325"/>
            <a:ext cx="2724900" cy="431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1200" dirty="0">
                <a:latin typeface="Montserrat SemiBold"/>
                <a:ea typeface="Montserrat SemiBold"/>
                <a:cs typeface="Montserrat SemiBold"/>
                <a:sym typeface="Montserrat SemiBold"/>
              </a:rPr>
              <a:t>Nombre del autor o autores</a:t>
            </a:r>
            <a:endParaRPr sz="1200" dirty="0">
              <a:latin typeface="Montserrat SemiBold"/>
              <a:ea typeface="Montserrat SemiBold"/>
              <a:cs typeface="Montserrat SemiBold"/>
              <a:sym typeface="Montserrat SemiBold"/>
            </a:endParaRPr>
          </a:p>
        </p:txBody>
      </p:sp>
      <p:sp>
        <p:nvSpPr>
          <p:cNvPr id="825" name="Google Shape;825;p43"/>
          <p:cNvSpPr/>
          <p:nvPr/>
        </p:nvSpPr>
        <p:spPr>
          <a:xfrm>
            <a:off x="4272125" y="1018525"/>
            <a:ext cx="599700" cy="511800"/>
          </a:xfrm>
          <a:prstGeom prst="roundRect">
            <a:avLst>
              <a:gd name="adj" fmla="val 12679"/>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a:solidFill>
                  <a:schemeClr val="dk2"/>
                </a:solidFill>
                <a:latin typeface="Montserrat SemiBold"/>
                <a:ea typeface="Montserrat SemiBold"/>
                <a:cs typeface="Montserrat SemiBold"/>
                <a:sym typeface="Montserrat SemiBold"/>
              </a:rPr>
              <a:t>02</a:t>
            </a:r>
            <a:endParaRPr sz="1900">
              <a:solidFill>
                <a:schemeClr val="dk2"/>
              </a:solidFill>
              <a:latin typeface="Montserrat SemiBold"/>
              <a:ea typeface="Montserrat SemiBold"/>
              <a:cs typeface="Montserrat SemiBold"/>
              <a:sym typeface="Montserrat SemiBold"/>
            </a:endParaRPr>
          </a:p>
        </p:txBody>
      </p:sp>
      <p:sp>
        <p:nvSpPr>
          <p:cNvPr id="826" name="Google Shape;826;p43"/>
          <p:cNvSpPr/>
          <p:nvPr/>
        </p:nvSpPr>
        <p:spPr>
          <a:xfrm>
            <a:off x="713225" y="3239325"/>
            <a:ext cx="2420700" cy="1375800"/>
          </a:xfrm>
          <a:prstGeom prst="roundRect">
            <a:avLst>
              <a:gd name="adj" fmla="val 3961"/>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827" name="Google Shape;827;p43"/>
          <p:cNvSpPr txBox="1">
            <a:spLocks noGrp="1"/>
          </p:cNvSpPr>
          <p:nvPr>
            <p:ph type="subTitle" idx="4294967295"/>
          </p:nvPr>
        </p:nvSpPr>
        <p:spPr>
          <a:xfrm>
            <a:off x="764825" y="3791562"/>
            <a:ext cx="23175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 sz="1100" dirty="0">
                <a:solidFill>
                  <a:schemeClr val="accent6"/>
                </a:solidFill>
              </a:rPr>
              <a:t>Nombre completo del curso o asignatura para el cual se realiza el trabajo.</a:t>
            </a:r>
            <a:endParaRPr sz="1100" dirty="0">
              <a:solidFill>
                <a:schemeClr val="accent6"/>
              </a:solidFill>
            </a:endParaRPr>
          </a:p>
        </p:txBody>
      </p:sp>
      <p:sp>
        <p:nvSpPr>
          <p:cNvPr id="828" name="Google Shape;828;p43"/>
          <p:cNvSpPr txBox="1">
            <a:spLocks noGrp="1"/>
          </p:cNvSpPr>
          <p:nvPr>
            <p:ph type="subTitle" idx="4294967295"/>
          </p:nvPr>
        </p:nvSpPr>
        <p:spPr>
          <a:xfrm>
            <a:off x="694550" y="3450150"/>
            <a:ext cx="2317500" cy="341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1100" dirty="0">
                <a:latin typeface="Montserrat SemiBold"/>
                <a:ea typeface="Montserrat SemiBold"/>
                <a:cs typeface="Montserrat SemiBold"/>
                <a:sym typeface="Montserrat SemiBold"/>
              </a:rPr>
              <a:t>Curso, asignatura o programa</a:t>
            </a:r>
            <a:endParaRPr sz="1100" dirty="0">
              <a:latin typeface="Montserrat SemiBold"/>
              <a:ea typeface="Montserrat SemiBold"/>
              <a:cs typeface="Montserrat SemiBold"/>
              <a:sym typeface="Montserrat SemiBold"/>
            </a:endParaRPr>
          </a:p>
        </p:txBody>
      </p:sp>
      <p:sp>
        <p:nvSpPr>
          <p:cNvPr id="829" name="Google Shape;829;p43"/>
          <p:cNvSpPr/>
          <p:nvPr/>
        </p:nvSpPr>
        <p:spPr>
          <a:xfrm>
            <a:off x="1623725" y="2907225"/>
            <a:ext cx="599700" cy="511800"/>
          </a:xfrm>
          <a:prstGeom prst="roundRect">
            <a:avLst>
              <a:gd name="adj" fmla="val 12679"/>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a:solidFill>
                  <a:schemeClr val="dk2"/>
                </a:solidFill>
                <a:latin typeface="Montserrat SemiBold"/>
                <a:ea typeface="Montserrat SemiBold"/>
                <a:cs typeface="Montserrat SemiBold"/>
                <a:sym typeface="Montserrat SemiBold"/>
              </a:rPr>
              <a:t>04</a:t>
            </a:r>
            <a:endParaRPr sz="1900">
              <a:solidFill>
                <a:schemeClr val="dk2"/>
              </a:solidFill>
              <a:latin typeface="Montserrat SemiBold"/>
              <a:ea typeface="Montserrat SemiBold"/>
              <a:cs typeface="Montserrat SemiBold"/>
              <a:sym typeface="Montserrat SemiBold"/>
            </a:endParaRPr>
          </a:p>
        </p:txBody>
      </p:sp>
      <p:sp>
        <p:nvSpPr>
          <p:cNvPr id="830" name="Google Shape;830;p43"/>
          <p:cNvSpPr/>
          <p:nvPr/>
        </p:nvSpPr>
        <p:spPr>
          <a:xfrm>
            <a:off x="6010025" y="3239325"/>
            <a:ext cx="2420700" cy="1375800"/>
          </a:xfrm>
          <a:prstGeom prst="roundRect">
            <a:avLst>
              <a:gd name="adj" fmla="val 3961"/>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831" name="Google Shape;831;p43"/>
          <p:cNvSpPr txBox="1">
            <a:spLocks noGrp="1"/>
          </p:cNvSpPr>
          <p:nvPr>
            <p:ph type="subTitle" idx="4294967295"/>
          </p:nvPr>
        </p:nvSpPr>
        <p:spPr>
          <a:xfrm>
            <a:off x="6061625" y="3850537"/>
            <a:ext cx="23175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100" dirty="0">
                <a:solidFill>
                  <a:schemeClr val="accent6"/>
                </a:solidFill>
              </a:rPr>
              <a:t>Formato día, mes y año (por ejemplo, 23 de octubre de 2024)</a:t>
            </a:r>
            <a:r>
              <a:rPr lang="en" sz="1100" dirty="0"/>
              <a:t>.</a:t>
            </a:r>
            <a:endParaRPr sz="1100" dirty="0"/>
          </a:p>
          <a:p>
            <a:pPr marL="0" lvl="0" indent="0" algn="ctr" rtl="0">
              <a:spcBef>
                <a:spcPts val="1600"/>
              </a:spcBef>
              <a:spcAft>
                <a:spcPts val="0"/>
              </a:spcAft>
              <a:buNone/>
            </a:pPr>
            <a:endParaRPr dirty="0"/>
          </a:p>
          <a:p>
            <a:pPr marL="0" lvl="0" indent="0" algn="ctr" rtl="0">
              <a:spcBef>
                <a:spcPts val="1600"/>
              </a:spcBef>
              <a:spcAft>
                <a:spcPts val="1600"/>
              </a:spcAft>
              <a:buNone/>
            </a:pPr>
            <a:endParaRPr dirty="0"/>
          </a:p>
        </p:txBody>
      </p:sp>
      <p:sp>
        <p:nvSpPr>
          <p:cNvPr id="832" name="Google Shape;832;p43"/>
          <p:cNvSpPr txBox="1">
            <a:spLocks noGrp="1"/>
          </p:cNvSpPr>
          <p:nvPr>
            <p:ph type="subTitle" idx="4294967295"/>
          </p:nvPr>
        </p:nvSpPr>
        <p:spPr>
          <a:xfrm>
            <a:off x="6010025" y="3436125"/>
            <a:ext cx="2317500" cy="341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1200">
                <a:latin typeface="Montserrat SemiBold"/>
                <a:ea typeface="Montserrat SemiBold"/>
                <a:cs typeface="Montserrat SemiBold"/>
                <a:sym typeface="Montserrat SemiBold"/>
              </a:rPr>
              <a:t>Fecha de entrega</a:t>
            </a:r>
            <a:endParaRPr sz="1200">
              <a:latin typeface="Montserrat SemiBold"/>
              <a:ea typeface="Montserrat SemiBold"/>
              <a:cs typeface="Montserrat SemiBold"/>
              <a:sym typeface="Montserrat SemiBold"/>
            </a:endParaRPr>
          </a:p>
        </p:txBody>
      </p:sp>
      <p:sp>
        <p:nvSpPr>
          <p:cNvPr id="833" name="Google Shape;833;p43"/>
          <p:cNvSpPr/>
          <p:nvPr/>
        </p:nvSpPr>
        <p:spPr>
          <a:xfrm>
            <a:off x="6920525" y="2907225"/>
            <a:ext cx="599700" cy="511800"/>
          </a:xfrm>
          <a:prstGeom prst="roundRect">
            <a:avLst>
              <a:gd name="adj" fmla="val 12679"/>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a:solidFill>
                  <a:schemeClr val="dk2"/>
                </a:solidFill>
                <a:latin typeface="Montserrat SemiBold"/>
                <a:ea typeface="Montserrat SemiBold"/>
                <a:cs typeface="Montserrat SemiBold"/>
                <a:sym typeface="Montserrat SemiBold"/>
              </a:rPr>
              <a:t>06</a:t>
            </a:r>
            <a:endParaRPr sz="1900">
              <a:solidFill>
                <a:schemeClr val="dk2"/>
              </a:solidFill>
              <a:latin typeface="Montserrat SemiBold"/>
              <a:ea typeface="Montserrat SemiBold"/>
              <a:cs typeface="Montserrat SemiBold"/>
              <a:sym typeface="Montserrat SemiBold"/>
            </a:endParaRPr>
          </a:p>
        </p:txBody>
      </p:sp>
      <p:sp>
        <p:nvSpPr>
          <p:cNvPr id="834" name="Google Shape;834;p43"/>
          <p:cNvSpPr/>
          <p:nvPr/>
        </p:nvSpPr>
        <p:spPr>
          <a:xfrm>
            <a:off x="3361625" y="3239325"/>
            <a:ext cx="2420700" cy="1375800"/>
          </a:xfrm>
          <a:prstGeom prst="roundRect">
            <a:avLst>
              <a:gd name="adj" fmla="val 3961"/>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835" name="Google Shape;835;p43"/>
          <p:cNvSpPr txBox="1">
            <a:spLocks noGrp="1"/>
          </p:cNvSpPr>
          <p:nvPr>
            <p:ph type="subTitle" idx="4294967295"/>
          </p:nvPr>
        </p:nvSpPr>
        <p:spPr>
          <a:xfrm>
            <a:off x="3376025" y="3701325"/>
            <a:ext cx="23547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 sz="1100" dirty="0">
                <a:solidFill>
                  <a:schemeClr val="accent6"/>
                </a:solidFill>
              </a:rPr>
              <a:t>Nombre completo del profesor, instructor, tutor o director responsable del curso, asignatura o programa.</a:t>
            </a:r>
            <a:endParaRPr sz="1100" dirty="0">
              <a:solidFill>
                <a:schemeClr val="accent6"/>
              </a:solidFill>
            </a:endParaRPr>
          </a:p>
        </p:txBody>
      </p:sp>
      <p:sp>
        <p:nvSpPr>
          <p:cNvPr id="836" name="Google Shape;836;p43"/>
          <p:cNvSpPr txBox="1">
            <a:spLocks noGrp="1"/>
          </p:cNvSpPr>
          <p:nvPr>
            <p:ph type="subTitle" idx="4294967295"/>
          </p:nvPr>
        </p:nvSpPr>
        <p:spPr>
          <a:xfrm>
            <a:off x="3413225" y="3436125"/>
            <a:ext cx="2317500" cy="3414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1200">
                <a:latin typeface="Montserrat SemiBold"/>
                <a:ea typeface="Montserrat SemiBold"/>
                <a:cs typeface="Montserrat SemiBold"/>
                <a:sym typeface="Montserrat SemiBold"/>
              </a:rPr>
              <a:t>Nombre del profesor</a:t>
            </a:r>
            <a:endParaRPr sz="1200">
              <a:latin typeface="Montserrat SemiBold"/>
              <a:ea typeface="Montserrat SemiBold"/>
              <a:cs typeface="Montserrat SemiBold"/>
              <a:sym typeface="Montserrat SemiBold"/>
            </a:endParaRPr>
          </a:p>
        </p:txBody>
      </p:sp>
      <p:sp>
        <p:nvSpPr>
          <p:cNvPr id="837" name="Google Shape;837;p43"/>
          <p:cNvSpPr/>
          <p:nvPr/>
        </p:nvSpPr>
        <p:spPr>
          <a:xfrm>
            <a:off x="4272125" y="2907225"/>
            <a:ext cx="599700" cy="511800"/>
          </a:xfrm>
          <a:prstGeom prst="roundRect">
            <a:avLst>
              <a:gd name="adj" fmla="val 12679"/>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900">
                <a:solidFill>
                  <a:schemeClr val="dk2"/>
                </a:solidFill>
                <a:latin typeface="Montserrat SemiBold"/>
                <a:ea typeface="Montserrat SemiBold"/>
                <a:cs typeface="Montserrat SemiBold"/>
                <a:sym typeface="Montserrat SemiBold"/>
              </a:rPr>
              <a:t>05</a:t>
            </a:r>
            <a:endParaRPr sz="1900">
              <a:solidFill>
                <a:schemeClr val="dk2"/>
              </a:solidFill>
              <a:latin typeface="Montserrat SemiBold"/>
              <a:ea typeface="Montserrat SemiBold"/>
              <a:cs typeface="Montserrat SemiBold"/>
              <a:sym typeface="Montserrat SemiBold"/>
            </a:endParaRPr>
          </a:p>
        </p:txBody>
      </p:sp>
      <p:sp>
        <p:nvSpPr>
          <p:cNvPr id="838" name="Google Shape;838;p4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pic>
        <p:nvPicPr>
          <p:cNvPr id="839" name="Google Shape;839;p43"/>
          <p:cNvPicPr preferRelativeResize="0"/>
          <p:nvPr/>
        </p:nvPicPr>
        <p:blipFill>
          <a:blip r:embed="rId3">
            <a:alphaModFix/>
          </a:blip>
          <a:stretch>
            <a:fillRect/>
          </a:stretch>
        </p:blipFill>
        <p:spPr>
          <a:xfrm>
            <a:off x="2632650" y="165050"/>
            <a:ext cx="923226" cy="9232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43"/>
        <p:cNvGrpSpPr/>
        <p:nvPr/>
      </p:nvGrpSpPr>
      <p:grpSpPr>
        <a:xfrm>
          <a:off x="0" y="0"/>
          <a:ext cx="0" cy="0"/>
          <a:chOff x="0" y="0"/>
          <a:chExt cx="0" cy="0"/>
        </a:xfrm>
      </p:grpSpPr>
      <p:sp>
        <p:nvSpPr>
          <p:cNvPr id="844" name="Google Shape;844;p44"/>
          <p:cNvSpPr txBox="1">
            <a:spLocks noGrp="1"/>
          </p:cNvSpPr>
          <p:nvPr>
            <p:ph type="title"/>
          </p:nvPr>
        </p:nvSpPr>
        <p:spPr>
          <a:xfrm>
            <a:off x="907450" y="1695625"/>
            <a:ext cx="2721000" cy="1575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Ejemplo de formato de portada</a:t>
            </a:r>
            <a:endParaRPr dirty="0"/>
          </a:p>
        </p:txBody>
      </p:sp>
      <p:sp>
        <p:nvSpPr>
          <p:cNvPr id="845" name="Google Shape;845;p4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pic>
        <p:nvPicPr>
          <p:cNvPr id="3" name="Imagen 2" descr="Texto&#10;&#10;El contenido generado por IA puede ser incorrecto.">
            <a:extLst>
              <a:ext uri="{FF2B5EF4-FFF2-40B4-BE49-F238E27FC236}">
                <a16:creationId xmlns:a16="http://schemas.microsoft.com/office/drawing/2014/main" id="{F997BF2E-9DA5-EF77-B2AE-76E14BB8C7D0}"/>
              </a:ext>
            </a:extLst>
          </p:cNvPr>
          <p:cNvPicPr>
            <a:picLocks noChangeAspect="1"/>
          </p:cNvPicPr>
          <p:nvPr/>
        </p:nvPicPr>
        <p:blipFill>
          <a:blip r:embed="rId3"/>
          <a:stretch>
            <a:fillRect/>
          </a:stretch>
        </p:blipFill>
        <p:spPr>
          <a:xfrm>
            <a:off x="4814486" y="132520"/>
            <a:ext cx="3422064" cy="484026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sp>
        <p:nvSpPr>
          <p:cNvPr id="851" name="Google Shape;851;p45"/>
          <p:cNvSpPr txBox="1">
            <a:spLocks noGrp="1"/>
          </p:cNvSpPr>
          <p:nvPr>
            <p:ph type="title"/>
          </p:nvPr>
        </p:nvSpPr>
        <p:spPr>
          <a:xfrm>
            <a:off x="713225" y="444725"/>
            <a:ext cx="69243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Estructura del texto según APA (7ª Edición)</a:t>
            </a:r>
            <a:endParaRPr dirty="0"/>
          </a:p>
        </p:txBody>
      </p:sp>
      <p:sp>
        <p:nvSpPr>
          <p:cNvPr id="852" name="Google Shape;852;p45"/>
          <p:cNvSpPr txBox="1">
            <a:spLocks noGrp="1"/>
          </p:cNvSpPr>
          <p:nvPr>
            <p:ph type="body" idx="1"/>
          </p:nvPr>
        </p:nvSpPr>
        <p:spPr>
          <a:xfrm>
            <a:off x="489475" y="2097350"/>
            <a:ext cx="4520700" cy="1605646"/>
          </a:xfrm>
          <a:prstGeom prst="rect">
            <a:avLst/>
          </a:prstGeom>
        </p:spPr>
        <p:txBody>
          <a:bodyPr spcFirstLastPara="1" wrap="square" lIns="91425" tIns="91425" rIns="91425" bIns="91425" anchor="t" anchorCtr="0">
            <a:noAutofit/>
          </a:bodyPr>
          <a:lstStyle/>
          <a:p>
            <a:pPr marL="0" lvl="0" indent="0" algn="just" rtl="0">
              <a:spcBef>
                <a:spcPts val="0"/>
              </a:spcBef>
              <a:spcAft>
                <a:spcPts val="1600"/>
              </a:spcAft>
              <a:buNone/>
            </a:pPr>
            <a:r>
              <a:rPr lang="en" dirty="0">
                <a:solidFill>
                  <a:schemeClr val="accent6"/>
                </a:solidFill>
              </a:rPr>
              <a:t>En los trabajos científicos o académicos, es común organizar el contenido en varias secciones claves, las cuales permiten presentar la información de manera estructurada y clara. A continuación, se describen las principales partes que debe incluir un documento en formato APA.</a:t>
            </a:r>
            <a:endParaRPr dirty="0">
              <a:solidFill>
                <a:schemeClr val="accent6"/>
              </a:solidFill>
            </a:endParaRPr>
          </a:p>
        </p:txBody>
      </p:sp>
      <p:grpSp>
        <p:nvGrpSpPr>
          <p:cNvPr id="853" name="Google Shape;853;p45"/>
          <p:cNvGrpSpPr/>
          <p:nvPr/>
        </p:nvGrpSpPr>
        <p:grpSpPr>
          <a:xfrm>
            <a:off x="5319197" y="1644948"/>
            <a:ext cx="2906105" cy="2232477"/>
            <a:chOff x="5319197" y="1644948"/>
            <a:chExt cx="2906105" cy="2232477"/>
          </a:xfrm>
        </p:grpSpPr>
        <p:grpSp>
          <p:nvGrpSpPr>
            <p:cNvPr id="854" name="Google Shape;854;p45"/>
            <p:cNvGrpSpPr/>
            <p:nvPr/>
          </p:nvGrpSpPr>
          <p:grpSpPr>
            <a:xfrm>
              <a:off x="5319197" y="1889134"/>
              <a:ext cx="2906105" cy="1988291"/>
              <a:chOff x="5319197" y="1889134"/>
              <a:chExt cx="2906105" cy="1988291"/>
            </a:xfrm>
          </p:grpSpPr>
          <p:grpSp>
            <p:nvGrpSpPr>
              <p:cNvPr id="855" name="Google Shape;855;p45"/>
              <p:cNvGrpSpPr/>
              <p:nvPr/>
            </p:nvGrpSpPr>
            <p:grpSpPr>
              <a:xfrm rot="-3986967" flipH="1">
                <a:off x="5604943" y="2067294"/>
                <a:ext cx="588527" cy="1008903"/>
                <a:chOff x="6116818" y="1669438"/>
                <a:chExt cx="1071301" cy="1836516"/>
              </a:xfrm>
            </p:grpSpPr>
            <p:sp>
              <p:nvSpPr>
                <p:cNvPr id="856" name="Google Shape;856;p45"/>
                <p:cNvSpPr/>
                <p:nvPr/>
              </p:nvSpPr>
              <p:spPr>
                <a:xfrm>
                  <a:off x="6116818" y="1669438"/>
                  <a:ext cx="1071301" cy="1836516"/>
                </a:xfrm>
                <a:custGeom>
                  <a:avLst/>
                  <a:gdLst/>
                  <a:ahLst/>
                  <a:cxnLst/>
                  <a:rect l="l" t="t" r="r" b="b"/>
                  <a:pathLst>
                    <a:path w="1260354" h="2160607" extrusionOk="0">
                      <a:moveTo>
                        <a:pt x="1225582" y="2165514"/>
                      </a:moveTo>
                      <a:cubicBezTo>
                        <a:pt x="1225582" y="2165514"/>
                        <a:pt x="1341522" y="1390332"/>
                        <a:pt x="1165009" y="924644"/>
                      </a:cubicBezTo>
                      <a:cubicBezTo>
                        <a:pt x="1146489" y="875773"/>
                        <a:pt x="1083729" y="862848"/>
                        <a:pt x="1048233" y="901109"/>
                      </a:cubicBezTo>
                      <a:lnTo>
                        <a:pt x="985150" y="969078"/>
                      </a:lnTo>
                      <a:lnTo>
                        <a:pt x="1014151" y="664535"/>
                      </a:lnTo>
                      <a:cubicBezTo>
                        <a:pt x="1015502" y="650388"/>
                        <a:pt x="1012608" y="636305"/>
                        <a:pt x="1005792" y="623895"/>
                      </a:cubicBezTo>
                      <a:cubicBezTo>
                        <a:pt x="982321" y="581133"/>
                        <a:pt x="921040" y="476768"/>
                        <a:pt x="843168" y="399282"/>
                      </a:cubicBezTo>
                      <a:cubicBezTo>
                        <a:pt x="810309" y="366615"/>
                        <a:pt x="755586" y="374332"/>
                        <a:pt x="732951" y="414843"/>
                      </a:cubicBezTo>
                      <a:lnTo>
                        <a:pt x="687295" y="496509"/>
                      </a:lnTo>
                      <a:cubicBezTo>
                        <a:pt x="687295" y="496509"/>
                        <a:pt x="752628" y="109850"/>
                        <a:pt x="82197" y="920"/>
                      </a:cubicBezTo>
                      <a:cubicBezTo>
                        <a:pt x="40656" y="-5832"/>
                        <a:pt x="2589" y="25419"/>
                        <a:pt x="917" y="67667"/>
                      </a:cubicBezTo>
                      <a:cubicBezTo>
                        <a:pt x="-5128" y="220067"/>
                        <a:pt x="11977" y="553032"/>
                        <a:pt x="262697" y="653860"/>
                      </a:cubicBezTo>
                      <a:lnTo>
                        <a:pt x="182446" y="672959"/>
                      </a:lnTo>
                      <a:cubicBezTo>
                        <a:pt x="143671" y="682154"/>
                        <a:pt x="120393" y="722022"/>
                        <a:pt x="131261" y="760476"/>
                      </a:cubicBezTo>
                      <a:lnTo>
                        <a:pt x="203281" y="1016470"/>
                      </a:lnTo>
                      <a:cubicBezTo>
                        <a:pt x="208746" y="1035761"/>
                        <a:pt x="222122" y="1051837"/>
                        <a:pt x="240062" y="1060582"/>
                      </a:cubicBezTo>
                      <a:lnTo>
                        <a:pt x="518434" y="1196263"/>
                      </a:lnTo>
                      <a:lnTo>
                        <a:pt x="370664" y="1235938"/>
                      </a:lnTo>
                      <a:cubicBezTo>
                        <a:pt x="325844" y="1247963"/>
                        <a:pt x="304881" y="1299664"/>
                        <a:pt x="328609" y="1339789"/>
                      </a:cubicBezTo>
                      <a:cubicBezTo>
                        <a:pt x="430338" y="1511995"/>
                        <a:pt x="712953" y="1919681"/>
                        <a:pt x="1225647" y="2165707"/>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857" name="Google Shape;857;p45"/>
                <p:cNvGrpSpPr/>
                <p:nvPr/>
              </p:nvGrpSpPr>
              <p:grpSpPr>
                <a:xfrm>
                  <a:off x="6265718" y="1794294"/>
                  <a:ext cx="830804" cy="1530430"/>
                  <a:chOff x="6265718" y="1794294"/>
                  <a:chExt cx="830804" cy="1530430"/>
                </a:xfrm>
              </p:grpSpPr>
              <p:sp>
                <p:nvSpPr>
                  <p:cNvPr id="858" name="Google Shape;858;p45"/>
                  <p:cNvSpPr/>
                  <p:nvPr/>
                </p:nvSpPr>
                <p:spPr>
                  <a:xfrm>
                    <a:off x="6265718" y="1794294"/>
                    <a:ext cx="830804" cy="1530430"/>
                  </a:xfrm>
                  <a:custGeom>
                    <a:avLst/>
                    <a:gdLst/>
                    <a:ahLst/>
                    <a:cxnLst/>
                    <a:rect l="l" t="t" r="r" b="b"/>
                    <a:pathLst>
                      <a:path w="977417" h="1800506" extrusionOk="0">
                        <a:moveTo>
                          <a:pt x="980623" y="1794564"/>
                        </a:moveTo>
                        <a:cubicBezTo>
                          <a:pt x="942170" y="1652066"/>
                          <a:pt x="895421" y="1511884"/>
                          <a:pt x="840120" y="1374981"/>
                        </a:cubicBezTo>
                        <a:cubicBezTo>
                          <a:pt x="789513" y="1249782"/>
                          <a:pt x="731960" y="1127540"/>
                          <a:pt x="668428" y="1008385"/>
                        </a:cubicBezTo>
                        <a:cubicBezTo>
                          <a:pt x="607726" y="894568"/>
                          <a:pt x="541750" y="783708"/>
                          <a:pt x="472430" y="674970"/>
                        </a:cubicBezTo>
                        <a:cubicBezTo>
                          <a:pt x="403111" y="566232"/>
                          <a:pt x="332569" y="462575"/>
                          <a:pt x="260099" y="358017"/>
                        </a:cubicBezTo>
                        <a:cubicBezTo>
                          <a:pt x="187628" y="253459"/>
                          <a:pt x="113679" y="148579"/>
                          <a:pt x="41337" y="43249"/>
                        </a:cubicBezTo>
                        <a:cubicBezTo>
                          <a:pt x="32207" y="29939"/>
                          <a:pt x="23075" y="16628"/>
                          <a:pt x="14008" y="3317"/>
                        </a:cubicBezTo>
                        <a:cubicBezTo>
                          <a:pt x="8736" y="-4464"/>
                          <a:pt x="-4061" y="2867"/>
                          <a:pt x="1276" y="10712"/>
                        </a:cubicBezTo>
                        <a:cubicBezTo>
                          <a:pt x="73425" y="116556"/>
                          <a:pt x="147182" y="221371"/>
                          <a:pt x="220360" y="326508"/>
                        </a:cubicBezTo>
                        <a:cubicBezTo>
                          <a:pt x="293537" y="431644"/>
                          <a:pt x="364400" y="534916"/>
                          <a:pt x="433269" y="641275"/>
                        </a:cubicBezTo>
                        <a:cubicBezTo>
                          <a:pt x="502139" y="747633"/>
                          <a:pt x="569464" y="858107"/>
                          <a:pt x="631004" y="970317"/>
                        </a:cubicBezTo>
                        <a:cubicBezTo>
                          <a:pt x="695757" y="1088315"/>
                          <a:pt x="754982" y="1209335"/>
                          <a:pt x="807132" y="1333441"/>
                        </a:cubicBezTo>
                        <a:cubicBezTo>
                          <a:pt x="863398" y="1467450"/>
                          <a:pt x="911497" y="1604803"/>
                          <a:pt x="951429" y="1744600"/>
                        </a:cubicBezTo>
                        <a:cubicBezTo>
                          <a:pt x="956574" y="1762540"/>
                          <a:pt x="961525" y="1780481"/>
                          <a:pt x="966348" y="1798422"/>
                        </a:cubicBezTo>
                        <a:cubicBezTo>
                          <a:pt x="968792" y="1807553"/>
                          <a:pt x="983003" y="1803695"/>
                          <a:pt x="980559" y="1794499"/>
                        </a:cubicBezTo>
                        <a:lnTo>
                          <a:pt x="980559" y="1794499"/>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59" name="Google Shape;859;p45"/>
                  <p:cNvSpPr/>
                  <p:nvPr/>
                </p:nvSpPr>
                <p:spPr>
                  <a:xfrm>
                    <a:off x="6747157" y="2233114"/>
                    <a:ext cx="60124" cy="273291"/>
                  </a:xfrm>
                  <a:custGeom>
                    <a:avLst/>
                    <a:gdLst/>
                    <a:ahLst/>
                    <a:cxnLst/>
                    <a:rect l="l" t="t" r="r" b="b"/>
                    <a:pathLst>
                      <a:path w="70734" h="321519" extrusionOk="0">
                        <a:moveTo>
                          <a:pt x="14358" y="318088"/>
                        </a:moveTo>
                        <a:cubicBezTo>
                          <a:pt x="20788" y="283428"/>
                          <a:pt x="27283" y="248704"/>
                          <a:pt x="33713" y="214044"/>
                        </a:cubicBezTo>
                        <a:cubicBezTo>
                          <a:pt x="44067" y="158486"/>
                          <a:pt x="54420" y="102927"/>
                          <a:pt x="64708" y="47305"/>
                        </a:cubicBezTo>
                        <a:cubicBezTo>
                          <a:pt x="67087" y="34637"/>
                          <a:pt x="69402" y="21905"/>
                          <a:pt x="71781" y="9237"/>
                        </a:cubicBezTo>
                        <a:cubicBezTo>
                          <a:pt x="73518" y="-23"/>
                          <a:pt x="59307" y="-4010"/>
                          <a:pt x="57570" y="5314"/>
                        </a:cubicBezTo>
                        <a:cubicBezTo>
                          <a:pt x="51140" y="39974"/>
                          <a:pt x="44645" y="74698"/>
                          <a:pt x="38215" y="109358"/>
                        </a:cubicBezTo>
                        <a:lnTo>
                          <a:pt x="7220" y="276098"/>
                        </a:lnTo>
                        <a:cubicBezTo>
                          <a:pt x="4841" y="288765"/>
                          <a:pt x="2526" y="301497"/>
                          <a:pt x="147" y="314165"/>
                        </a:cubicBezTo>
                        <a:cubicBezTo>
                          <a:pt x="-1590" y="323425"/>
                          <a:pt x="12622" y="327412"/>
                          <a:pt x="14358" y="318088"/>
                        </a:cubicBezTo>
                        <a:lnTo>
                          <a:pt x="14358" y="318088"/>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0" name="Google Shape;860;p45"/>
                  <p:cNvSpPr/>
                  <p:nvPr/>
                </p:nvSpPr>
                <p:spPr>
                  <a:xfrm>
                    <a:off x="6426696" y="2301975"/>
                    <a:ext cx="224098" cy="49192"/>
                  </a:xfrm>
                  <a:custGeom>
                    <a:avLst/>
                    <a:gdLst/>
                    <a:ahLst/>
                    <a:cxnLst/>
                    <a:rect l="l" t="t" r="r" b="b"/>
                    <a:pathLst>
                      <a:path w="263645" h="57873" extrusionOk="0">
                        <a:moveTo>
                          <a:pt x="258836" y="48321"/>
                        </a:moveTo>
                        <a:cubicBezTo>
                          <a:pt x="185787" y="34238"/>
                          <a:pt x="112738" y="20156"/>
                          <a:pt x="39753" y="6073"/>
                        </a:cubicBezTo>
                        <a:cubicBezTo>
                          <a:pt x="29593" y="4080"/>
                          <a:pt x="19369" y="2151"/>
                          <a:pt x="9209" y="157"/>
                        </a:cubicBezTo>
                        <a:cubicBezTo>
                          <a:pt x="-51" y="-1643"/>
                          <a:pt x="-3973" y="12568"/>
                          <a:pt x="5286" y="14369"/>
                        </a:cubicBezTo>
                        <a:cubicBezTo>
                          <a:pt x="78335" y="28451"/>
                          <a:pt x="151385" y="42534"/>
                          <a:pt x="224370" y="56616"/>
                        </a:cubicBezTo>
                        <a:lnTo>
                          <a:pt x="254914" y="62532"/>
                        </a:lnTo>
                        <a:cubicBezTo>
                          <a:pt x="264173" y="64332"/>
                          <a:pt x="268096" y="50121"/>
                          <a:pt x="258836" y="48321"/>
                        </a:cubicBezTo>
                        <a:lnTo>
                          <a:pt x="258836" y="48321"/>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nvGrpSpPr>
              <p:cNvPr id="861" name="Google Shape;861;p45"/>
              <p:cNvGrpSpPr/>
              <p:nvPr/>
            </p:nvGrpSpPr>
            <p:grpSpPr>
              <a:xfrm>
                <a:off x="5512402" y="1889134"/>
                <a:ext cx="2712900" cy="1988291"/>
                <a:chOff x="5512402" y="1889134"/>
                <a:chExt cx="2712900" cy="1988291"/>
              </a:xfrm>
            </p:grpSpPr>
            <p:sp>
              <p:nvSpPr>
                <p:cNvPr id="862" name="Google Shape;862;p45"/>
                <p:cNvSpPr/>
                <p:nvPr/>
              </p:nvSpPr>
              <p:spPr>
                <a:xfrm>
                  <a:off x="6532300" y="2639350"/>
                  <a:ext cx="242400" cy="171900"/>
                </a:xfrm>
                <a:prstGeom prst="rect">
                  <a:avLst/>
                </a:prstGeom>
                <a:solidFill>
                  <a:srgbClr val="8B441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863" name="Google Shape;863;p45"/>
                <p:cNvSpPr/>
                <p:nvPr/>
              </p:nvSpPr>
              <p:spPr>
                <a:xfrm>
                  <a:off x="6133511" y="2698844"/>
                  <a:ext cx="272606" cy="676466"/>
                </a:xfrm>
                <a:custGeom>
                  <a:avLst/>
                  <a:gdLst/>
                  <a:ahLst/>
                  <a:cxnLst/>
                  <a:rect l="l" t="t" r="r" b="b"/>
                  <a:pathLst>
                    <a:path w="257175" h="638175" extrusionOk="0">
                      <a:moveTo>
                        <a:pt x="31792" y="643930"/>
                      </a:moveTo>
                      <a:cubicBezTo>
                        <a:pt x="15599" y="637738"/>
                        <a:pt x="7694" y="595638"/>
                        <a:pt x="4931" y="579445"/>
                      </a:cubicBezTo>
                      <a:cubicBezTo>
                        <a:pt x="-4308" y="529153"/>
                        <a:pt x="1121" y="478480"/>
                        <a:pt x="7503" y="428188"/>
                      </a:cubicBezTo>
                      <a:cubicBezTo>
                        <a:pt x="12647" y="351988"/>
                        <a:pt x="29696" y="277884"/>
                        <a:pt x="49604" y="204446"/>
                      </a:cubicBezTo>
                      <a:cubicBezTo>
                        <a:pt x="69320" y="129770"/>
                        <a:pt x="83132" y="37473"/>
                        <a:pt x="162380" y="3469"/>
                      </a:cubicBezTo>
                      <a:cubicBezTo>
                        <a:pt x="179810" y="-23011"/>
                        <a:pt x="232388" y="110339"/>
                        <a:pt x="238484" y="125103"/>
                      </a:cubicBezTo>
                      <a:cubicBezTo>
                        <a:pt x="266107" y="190825"/>
                        <a:pt x="266297" y="252357"/>
                        <a:pt x="242104" y="318937"/>
                      </a:cubicBezTo>
                      <a:cubicBezTo>
                        <a:pt x="222197" y="379706"/>
                        <a:pt x="215053" y="446095"/>
                        <a:pt x="188383" y="503912"/>
                      </a:cubicBezTo>
                      <a:cubicBezTo>
                        <a:pt x="151616" y="544774"/>
                        <a:pt x="110087" y="581731"/>
                        <a:pt x="69130" y="618307"/>
                      </a:cubicBezTo>
                      <a:cubicBezTo>
                        <a:pt x="56366" y="625451"/>
                        <a:pt x="46937" y="643263"/>
                        <a:pt x="31887" y="643834"/>
                      </a:cubicBezTo>
                      <a:close/>
                    </a:path>
                  </a:pathLst>
                </a:custGeom>
                <a:solidFill>
                  <a:srgbClr val="A7521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4" name="Google Shape;864;p45"/>
                <p:cNvSpPr/>
                <p:nvPr/>
              </p:nvSpPr>
              <p:spPr>
                <a:xfrm>
                  <a:off x="6908262" y="2713180"/>
                  <a:ext cx="272605" cy="676465"/>
                </a:xfrm>
                <a:custGeom>
                  <a:avLst/>
                  <a:gdLst/>
                  <a:ahLst/>
                  <a:cxnLst/>
                  <a:rect l="l" t="t" r="r" b="b"/>
                  <a:pathLst>
                    <a:path w="257175" h="638175" extrusionOk="0">
                      <a:moveTo>
                        <a:pt x="218530" y="641086"/>
                      </a:moveTo>
                      <a:cubicBezTo>
                        <a:pt x="166904" y="598414"/>
                        <a:pt x="116708" y="553075"/>
                        <a:pt x="71464" y="503736"/>
                      </a:cubicBezTo>
                      <a:cubicBezTo>
                        <a:pt x="44699" y="445824"/>
                        <a:pt x="37650" y="379530"/>
                        <a:pt x="17647" y="318760"/>
                      </a:cubicBezTo>
                      <a:cubicBezTo>
                        <a:pt x="-6546" y="252371"/>
                        <a:pt x="-6355" y="190554"/>
                        <a:pt x="21267" y="124927"/>
                      </a:cubicBezTo>
                      <a:cubicBezTo>
                        <a:pt x="27839" y="108544"/>
                        <a:pt x="79655" y="-22235"/>
                        <a:pt x="97372" y="3292"/>
                      </a:cubicBezTo>
                      <a:cubicBezTo>
                        <a:pt x="176620" y="37297"/>
                        <a:pt x="190431" y="129594"/>
                        <a:pt x="210148" y="204270"/>
                      </a:cubicBezTo>
                      <a:cubicBezTo>
                        <a:pt x="230055" y="277708"/>
                        <a:pt x="247200" y="351812"/>
                        <a:pt x="252248" y="428012"/>
                      </a:cubicBezTo>
                      <a:cubicBezTo>
                        <a:pt x="258630" y="478304"/>
                        <a:pt x="264059" y="528977"/>
                        <a:pt x="254820" y="579269"/>
                      </a:cubicBezTo>
                      <a:cubicBezTo>
                        <a:pt x="251105" y="595176"/>
                        <a:pt x="243485" y="654993"/>
                        <a:pt x="218530" y="641182"/>
                      </a:cubicBezTo>
                      <a:close/>
                    </a:path>
                  </a:pathLst>
                </a:custGeom>
                <a:solidFill>
                  <a:srgbClr val="A7521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5" name="Google Shape;865;p45"/>
                <p:cNvSpPr/>
                <p:nvPr/>
              </p:nvSpPr>
              <p:spPr>
                <a:xfrm>
                  <a:off x="6216112" y="2654433"/>
                  <a:ext cx="888492" cy="747141"/>
                </a:xfrm>
                <a:custGeom>
                  <a:avLst/>
                  <a:gdLst/>
                  <a:ahLst/>
                  <a:cxnLst/>
                  <a:rect l="l" t="t" r="r" b="b"/>
                  <a:pathLst>
                    <a:path w="838200" h="704850" extrusionOk="0">
                      <a:moveTo>
                        <a:pt x="838154" y="137048"/>
                      </a:moveTo>
                      <a:cubicBezTo>
                        <a:pt x="837773" y="186864"/>
                        <a:pt x="737951" y="292306"/>
                        <a:pt x="705280" y="334978"/>
                      </a:cubicBezTo>
                      <a:cubicBezTo>
                        <a:pt x="721473" y="430990"/>
                        <a:pt x="737284" y="527002"/>
                        <a:pt x="754525" y="622823"/>
                      </a:cubicBezTo>
                      <a:cubicBezTo>
                        <a:pt x="754525" y="644635"/>
                        <a:pt x="788719" y="702738"/>
                        <a:pt x="759763" y="703976"/>
                      </a:cubicBezTo>
                      <a:cubicBezTo>
                        <a:pt x="540688" y="712358"/>
                        <a:pt x="318661" y="708358"/>
                        <a:pt x="98728" y="704548"/>
                      </a:cubicBezTo>
                      <a:cubicBezTo>
                        <a:pt x="89489" y="710072"/>
                        <a:pt x="83679" y="693118"/>
                        <a:pt x="94918" y="692356"/>
                      </a:cubicBezTo>
                      <a:cubicBezTo>
                        <a:pt x="107587" y="551957"/>
                        <a:pt x="122541" y="453850"/>
                        <a:pt x="136066" y="313546"/>
                      </a:cubicBezTo>
                      <a:cubicBezTo>
                        <a:pt x="80440" y="265540"/>
                        <a:pt x="32720" y="206009"/>
                        <a:pt x="526" y="139810"/>
                      </a:cubicBezTo>
                      <a:cubicBezTo>
                        <a:pt x="-8999" y="74564"/>
                        <a:pt x="113302" y="4365"/>
                        <a:pt x="174738" y="1507"/>
                      </a:cubicBezTo>
                      <a:cubicBezTo>
                        <a:pt x="185215" y="2079"/>
                        <a:pt x="217124" y="-4589"/>
                        <a:pt x="220934" y="6270"/>
                      </a:cubicBezTo>
                      <a:cubicBezTo>
                        <a:pt x="237222" y="17128"/>
                        <a:pt x="257129" y="20081"/>
                        <a:pt x="275512" y="25701"/>
                      </a:cubicBezTo>
                      <a:cubicBezTo>
                        <a:pt x="337615" y="49037"/>
                        <a:pt x="392194" y="76755"/>
                        <a:pt x="457916" y="66754"/>
                      </a:cubicBezTo>
                      <a:cubicBezTo>
                        <a:pt x="502398" y="62658"/>
                        <a:pt x="557643" y="31416"/>
                        <a:pt x="600029" y="17700"/>
                      </a:cubicBezTo>
                      <a:cubicBezTo>
                        <a:pt x="622508" y="9413"/>
                        <a:pt x="645844" y="17700"/>
                        <a:pt x="668038" y="22748"/>
                      </a:cubicBezTo>
                      <a:cubicBezTo>
                        <a:pt x="740047" y="29606"/>
                        <a:pt x="800626" y="77136"/>
                        <a:pt x="838249" y="137048"/>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6" name="Google Shape;866;p45"/>
                <p:cNvSpPr/>
                <p:nvPr/>
              </p:nvSpPr>
              <p:spPr>
                <a:xfrm>
                  <a:off x="6761334" y="2267115"/>
                  <a:ext cx="10200" cy="10200"/>
                </a:xfrm>
                <a:custGeom>
                  <a:avLst/>
                  <a:gdLst/>
                  <a:ahLst/>
                  <a:cxnLst/>
                  <a:rect l="l" t="t" r="r" b="b"/>
                  <a:pathLst>
                    <a:path w="120000" h="120000" extrusionOk="0">
                      <a:moveTo>
                        <a:pt x="7194" y="0"/>
                      </a:moveTo>
                      <a:cubicBezTo>
                        <a:pt x="7194" y="0"/>
                        <a:pt x="2394" y="2406"/>
                        <a:pt x="0" y="3603"/>
                      </a:cubicBezTo>
                      <a:cubicBezTo>
                        <a:pt x="2394" y="2406"/>
                        <a:pt x="4800" y="1197"/>
                        <a:pt x="7194" y="0"/>
                      </a:cubicBezTo>
                      <a:close/>
                    </a:path>
                  </a:pathLst>
                </a:custGeom>
                <a:solidFill>
                  <a:srgbClr val="230E3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7" name="Google Shape;867;p45"/>
                <p:cNvSpPr/>
                <p:nvPr/>
              </p:nvSpPr>
              <p:spPr>
                <a:xfrm>
                  <a:off x="6149457" y="3357152"/>
                  <a:ext cx="10200" cy="10200"/>
                </a:xfrm>
                <a:custGeom>
                  <a:avLst/>
                  <a:gdLst/>
                  <a:ahLst/>
                  <a:cxnLst/>
                  <a:rect l="l" t="t" r="r" b="b"/>
                  <a:pathLst>
                    <a:path w="120000" h="120000" extrusionOk="0">
                      <a:moveTo>
                        <a:pt x="0" y="0"/>
                      </a:moveTo>
                      <a:cubicBezTo>
                        <a:pt x="0" y="0"/>
                        <a:pt x="0" y="7206"/>
                        <a:pt x="0" y="9600"/>
                      </a:cubicBezTo>
                      <a:cubicBezTo>
                        <a:pt x="0" y="5997"/>
                        <a:pt x="0" y="3603"/>
                        <a:pt x="0" y="0"/>
                      </a:cubicBezTo>
                      <a:close/>
                    </a:path>
                  </a:pathLst>
                </a:custGeom>
                <a:solidFill>
                  <a:srgbClr val="230E3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8" name="Google Shape;868;p45"/>
                <p:cNvSpPr/>
                <p:nvPr/>
              </p:nvSpPr>
              <p:spPr>
                <a:xfrm>
                  <a:off x="6386628" y="2038806"/>
                  <a:ext cx="545211" cy="666369"/>
                </a:xfrm>
                <a:custGeom>
                  <a:avLst/>
                  <a:gdLst/>
                  <a:ahLst/>
                  <a:cxnLst/>
                  <a:rect l="l" t="t" r="r" b="b"/>
                  <a:pathLst>
                    <a:path w="514350" h="628650" extrusionOk="0">
                      <a:moveTo>
                        <a:pt x="241687" y="633787"/>
                      </a:moveTo>
                      <a:cubicBezTo>
                        <a:pt x="109290" y="614928"/>
                        <a:pt x="44139" y="487674"/>
                        <a:pt x="19660" y="368706"/>
                      </a:cubicBezTo>
                      <a:cubicBezTo>
                        <a:pt x="6801" y="322224"/>
                        <a:pt x="-2724" y="274123"/>
                        <a:pt x="705" y="225641"/>
                      </a:cubicBezTo>
                      <a:cubicBezTo>
                        <a:pt x="14992" y="85433"/>
                        <a:pt x="125768" y="-5721"/>
                        <a:pt x="265595" y="279"/>
                      </a:cubicBezTo>
                      <a:cubicBezTo>
                        <a:pt x="330079" y="-292"/>
                        <a:pt x="402088" y="1803"/>
                        <a:pt x="452285" y="47523"/>
                      </a:cubicBezTo>
                      <a:cubicBezTo>
                        <a:pt x="454666" y="49809"/>
                        <a:pt x="457048" y="52095"/>
                        <a:pt x="459334" y="54381"/>
                      </a:cubicBezTo>
                      <a:lnTo>
                        <a:pt x="459334" y="54381"/>
                      </a:lnTo>
                      <a:cubicBezTo>
                        <a:pt x="468763" y="63144"/>
                        <a:pt x="476098" y="73812"/>
                        <a:pt x="483432" y="84290"/>
                      </a:cubicBezTo>
                      <a:lnTo>
                        <a:pt x="483432" y="84290"/>
                      </a:lnTo>
                      <a:cubicBezTo>
                        <a:pt x="520198" y="144488"/>
                        <a:pt x="528485" y="227070"/>
                        <a:pt x="515722" y="294697"/>
                      </a:cubicBezTo>
                      <a:cubicBezTo>
                        <a:pt x="506578" y="400615"/>
                        <a:pt x="381133" y="620738"/>
                        <a:pt x="267881" y="631882"/>
                      </a:cubicBezTo>
                      <a:cubicBezTo>
                        <a:pt x="259213" y="633501"/>
                        <a:pt x="250450" y="634740"/>
                        <a:pt x="241687" y="633597"/>
                      </a:cubicBezTo>
                      <a:close/>
                    </a:path>
                  </a:pathLst>
                </a:custGeom>
                <a:solidFill>
                  <a:srgbClr val="A7521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69" name="Google Shape;869;p45"/>
                <p:cNvSpPr/>
                <p:nvPr/>
              </p:nvSpPr>
              <p:spPr>
                <a:xfrm>
                  <a:off x="6341756" y="1921025"/>
                  <a:ext cx="686562" cy="525018"/>
                </a:xfrm>
                <a:custGeom>
                  <a:avLst/>
                  <a:gdLst/>
                  <a:ahLst/>
                  <a:cxnLst/>
                  <a:rect l="l" t="t" r="r" b="b"/>
                  <a:pathLst>
                    <a:path w="647700" h="495300" extrusionOk="0">
                      <a:moveTo>
                        <a:pt x="652212" y="263297"/>
                      </a:moveTo>
                      <a:cubicBezTo>
                        <a:pt x="658022" y="350737"/>
                        <a:pt x="632019" y="464370"/>
                        <a:pt x="540960" y="497993"/>
                      </a:cubicBezTo>
                      <a:cubicBezTo>
                        <a:pt x="535150" y="499422"/>
                        <a:pt x="526101" y="505518"/>
                        <a:pt x="522386" y="497993"/>
                      </a:cubicBezTo>
                      <a:cubicBezTo>
                        <a:pt x="521338" y="495040"/>
                        <a:pt x="522005" y="492945"/>
                        <a:pt x="523529" y="491516"/>
                      </a:cubicBezTo>
                      <a:cubicBezTo>
                        <a:pt x="519338" y="483896"/>
                        <a:pt x="536959" y="456940"/>
                        <a:pt x="536959" y="443986"/>
                      </a:cubicBezTo>
                      <a:cubicBezTo>
                        <a:pt x="543246" y="411030"/>
                        <a:pt x="542103" y="368453"/>
                        <a:pt x="526958" y="338259"/>
                      </a:cubicBezTo>
                      <a:cubicBezTo>
                        <a:pt x="502003" y="295682"/>
                        <a:pt x="463712" y="256534"/>
                        <a:pt x="462093" y="204337"/>
                      </a:cubicBezTo>
                      <a:cubicBezTo>
                        <a:pt x="414754" y="249200"/>
                        <a:pt x="326457" y="245295"/>
                        <a:pt x="303121" y="314637"/>
                      </a:cubicBezTo>
                      <a:cubicBezTo>
                        <a:pt x="303502" y="321304"/>
                        <a:pt x="294262" y="323590"/>
                        <a:pt x="291214" y="317780"/>
                      </a:cubicBezTo>
                      <a:cubicBezTo>
                        <a:pt x="277403" y="282157"/>
                        <a:pt x="285214" y="242247"/>
                        <a:pt x="305311" y="210243"/>
                      </a:cubicBezTo>
                      <a:cubicBezTo>
                        <a:pt x="204346" y="276632"/>
                        <a:pt x="63186" y="275203"/>
                        <a:pt x="85189" y="434747"/>
                      </a:cubicBezTo>
                      <a:cubicBezTo>
                        <a:pt x="90046" y="458179"/>
                        <a:pt x="80617" y="462655"/>
                        <a:pt x="62900" y="446463"/>
                      </a:cubicBezTo>
                      <a:cubicBezTo>
                        <a:pt x="-1298" y="400933"/>
                        <a:pt x="-10728" y="302159"/>
                        <a:pt x="9560" y="231674"/>
                      </a:cubicBezTo>
                      <a:cubicBezTo>
                        <a:pt x="36421" y="153188"/>
                        <a:pt x="94904" y="87180"/>
                        <a:pt x="167104" y="47175"/>
                      </a:cubicBezTo>
                      <a:cubicBezTo>
                        <a:pt x="272355" y="-14166"/>
                        <a:pt x="460569" y="-29692"/>
                        <a:pt x="533530" y="86894"/>
                      </a:cubicBezTo>
                      <a:cubicBezTo>
                        <a:pt x="607921" y="110707"/>
                        <a:pt x="649259" y="188621"/>
                        <a:pt x="652212" y="263297"/>
                      </a:cubicBezTo>
                      <a:close/>
                    </a:path>
                  </a:pathLst>
                </a:custGeom>
                <a:solidFill>
                  <a:srgbClr val="17114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0" name="Google Shape;870;p45"/>
                <p:cNvSpPr/>
                <p:nvPr/>
              </p:nvSpPr>
              <p:spPr>
                <a:xfrm>
                  <a:off x="6582978" y="2540778"/>
                  <a:ext cx="171640" cy="70676"/>
                </a:xfrm>
                <a:custGeom>
                  <a:avLst/>
                  <a:gdLst/>
                  <a:ahLst/>
                  <a:cxnLst/>
                  <a:rect l="l" t="t" r="r" b="b"/>
                  <a:pathLst>
                    <a:path w="161925" h="66675" extrusionOk="0">
                      <a:moveTo>
                        <a:pt x="79408" y="67565"/>
                      </a:moveTo>
                      <a:cubicBezTo>
                        <a:pt x="44356" y="70422"/>
                        <a:pt x="18067" y="44895"/>
                        <a:pt x="5303" y="14510"/>
                      </a:cubicBezTo>
                      <a:cubicBezTo>
                        <a:pt x="-793" y="13748"/>
                        <a:pt x="-2031" y="4985"/>
                        <a:pt x="3684" y="2699"/>
                      </a:cubicBezTo>
                      <a:cubicBezTo>
                        <a:pt x="7113" y="1652"/>
                        <a:pt x="10828" y="2223"/>
                        <a:pt x="14352" y="1937"/>
                      </a:cubicBezTo>
                      <a:cubicBezTo>
                        <a:pt x="58834" y="32"/>
                        <a:pt x="103506" y="-1587"/>
                        <a:pt x="147797" y="2795"/>
                      </a:cubicBezTo>
                      <a:cubicBezTo>
                        <a:pt x="206566" y="4890"/>
                        <a:pt x="102458" y="76899"/>
                        <a:pt x="79312" y="67565"/>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1" name="Google Shape;871;p45"/>
                <p:cNvSpPr/>
                <p:nvPr/>
              </p:nvSpPr>
              <p:spPr>
                <a:xfrm>
                  <a:off x="6623893" y="2324983"/>
                  <a:ext cx="50482" cy="171640"/>
                </a:xfrm>
                <a:custGeom>
                  <a:avLst/>
                  <a:gdLst/>
                  <a:ahLst/>
                  <a:cxnLst/>
                  <a:rect l="l" t="t" r="r" b="b"/>
                  <a:pathLst>
                    <a:path w="47625" h="161925" extrusionOk="0">
                      <a:moveTo>
                        <a:pt x="42754" y="166445"/>
                      </a:moveTo>
                      <a:cubicBezTo>
                        <a:pt x="27609" y="159777"/>
                        <a:pt x="-10682" y="139013"/>
                        <a:pt x="2844" y="119010"/>
                      </a:cubicBezTo>
                      <a:cubicBezTo>
                        <a:pt x="27418" y="86054"/>
                        <a:pt x="26466" y="42810"/>
                        <a:pt x="15417" y="5091"/>
                      </a:cubicBezTo>
                      <a:cubicBezTo>
                        <a:pt x="37324" y="-26532"/>
                        <a:pt x="45421" y="98341"/>
                        <a:pt x="11988" y="127297"/>
                      </a:cubicBezTo>
                      <a:cubicBezTo>
                        <a:pt x="19322" y="140918"/>
                        <a:pt x="33705" y="149109"/>
                        <a:pt x="47516" y="155015"/>
                      </a:cubicBezTo>
                      <a:cubicBezTo>
                        <a:pt x="55327" y="158539"/>
                        <a:pt x="49612" y="169493"/>
                        <a:pt x="42658" y="166445"/>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2" name="Google Shape;872;p45"/>
                <p:cNvSpPr/>
                <p:nvPr/>
              </p:nvSpPr>
              <p:spPr>
                <a:xfrm>
                  <a:off x="6478897" y="2233722"/>
                  <a:ext cx="131254" cy="30290"/>
                </a:xfrm>
                <a:custGeom>
                  <a:avLst/>
                  <a:gdLst/>
                  <a:ahLst/>
                  <a:cxnLst/>
                  <a:rect l="l" t="t" r="r" b="b"/>
                  <a:pathLst>
                    <a:path w="123825" h="28575" extrusionOk="0">
                      <a:moveTo>
                        <a:pt x="521" y="24136"/>
                      </a:moveTo>
                      <a:cubicBezTo>
                        <a:pt x="33668" y="-6535"/>
                        <a:pt x="91009" y="-6249"/>
                        <a:pt x="129109" y="15277"/>
                      </a:cubicBezTo>
                      <a:cubicBezTo>
                        <a:pt x="132062" y="16992"/>
                        <a:pt x="133014" y="20897"/>
                        <a:pt x="131300" y="23755"/>
                      </a:cubicBezTo>
                      <a:cubicBezTo>
                        <a:pt x="127394" y="30136"/>
                        <a:pt x="120822" y="24707"/>
                        <a:pt x="116060" y="22326"/>
                      </a:cubicBezTo>
                      <a:cubicBezTo>
                        <a:pt x="91199" y="10420"/>
                        <a:pt x="59862" y="10324"/>
                        <a:pt x="33954" y="18230"/>
                      </a:cubicBezTo>
                      <a:cubicBezTo>
                        <a:pt x="23191" y="21278"/>
                        <a:pt x="15761" y="28708"/>
                        <a:pt x="6236" y="32899"/>
                      </a:cubicBezTo>
                      <a:cubicBezTo>
                        <a:pt x="1855" y="32899"/>
                        <a:pt x="-1288" y="28327"/>
                        <a:pt x="521" y="2423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3" name="Google Shape;873;p45"/>
                <p:cNvSpPr/>
                <p:nvPr/>
              </p:nvSpPr>
              <p:spPr>
                <a:xfrm>
                  <a:off x="6757964" y="2256928"/>
                  <a:ext cx="131254" cy="40386"/>
                </a:xfrm>
                <a:custGeom>
                  <a:avLst/>
                  <a:gdLst/>
                  <a:ahLst/>
                  <a:cxnLst/>
                  <a:rect l="l" t="t" r="r" b="b"/>
                  <a:pathLst>
                    <a:path w="123825" h="38100" extrusionOk="0">
                      <a:moveTo>
                        <a:pt x="121000" y="44939"/>
                      </a:moveTo>
                      <a:cubicBezTo>
                        <a:pt x="92139" y="15507"/>
                        <a:pt x="47943" y="3791"/>
                        <a:pt x="9462" y="20460"/>
                      </a:cubicBezTo>
                      <a:cubicBezTo>
                        <a:pt x="2223" y="24937"/>
                        <a:pt x="-3778" y="14078"/>
                        <a:pt x="2890" y="9983"/>
                      </a:cubicBezTo>
                      <a:cubicBezTo>
                        <a:pt x="2699" y="10078"/>
                        <a:pt x="2509" y="10268"/>
                        <a:pt x="2318" y="10364"/>
                      </a:cubicBezTo>
                      <a:cubicBezTo>
                        <a:pt x="68707" y="-27641"/>
                        <a:pt x="163576" y="51607"/>
                        <a:pt x="120904" y="44939"/>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4" name="Google Shape;874;p45"/>
                <p:cNvSpPr/>
                <p:nvPr/>
              </p:nvSpPr>
              <p:spPr>
                <a:xfrm>
                  <a:off x="6763504" y="2332378"/>
                  <a:ext cx="40386" cy="70676"/>
                </a:xfrm>
                <a:custGeom>
                  <a:avLst/>
                  <a:gdLst/>
                  <a:ahLst/>
                  <a:cxnLst/>
                  <a:rect l="l" t="t" r="r" b="b"/>
                  <a:pathLst>
                    <a:path w="38100" h="66675" extrusionOk="0">
                      <a:moveTo>
                        <a:pt x="17766" y="68511"/>
                      </a:moveTo>
                      <a:cubicBezTo>
                        <a:pt x="-2808" y="63463"/>
                        <a:pt x="-1760" y="34983"/>
                        <a:pt x="2526" y="17743"/>
                      </a:cubicBezTo>
                      <a:cubicBezTo>
                        <a:pt x="10908" y="-2069"/>
                        <a:pt x="30244" y="-4831"/>
                        <a:pt x="40817" y="7170"/>
                      </a:cubicBezTo>
                      <a:cubicBezTo>
                        <a:pt x="51390" y="19172"/>
                        <a:pt x="43008" y="66892"/>
                        <a:pt x="17862" y="6851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5" name="Google Shape;875;p45"/>
                <p:cNvSpPr/>
                <p:nvPr/>
              </p:nvSpPr>
              <p:spPr>
                <a:xfrm>
                  <a:off x="6503452" y="2325000"/>
                  <a:ext cx="40386" cy="70676"/>
                </a:xfrm>
                <a:custGeom>
                  <a:avLst/>
                  <a:gdLst/>
                  <a:ahLst/>
                  <a:cxnLst/>
                  <a:rect l="l" t="t" r="r" b="b"/>
                  <a:pathLst>
                    <a:path w="38100" h="66675" extrusionOk="0">
                      <a:moveTo>
                        <a:pt x="17766" y="68511"/>
                      </a:moveTo>
                      <a:cubicBezTo>
                        <a:pt x="-2808" y="63463"/>
                        <a:pt x="-1760" y="34983"/>
                        <a:pt x="2526" y="17743"/>
                      </a:cubicBezTo>
                      <a:cubicBezTo>
                        <a:pt x="10908" y="-2069"/>
                        <a:pt x="30244" y="-4831"/>
                        <a:pt x="40817" y="7170"/>
                      </a:cubicBezTo>
                      <a:cubicBezTo>
                        <a:pt x="51390" y="19172"/>
                        <a:pt x="43008" y="66892"/>
                        <a:pt x="17862" y="6851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6" name="Google Shape;876;p45"/>
                <p:cNvSpPr/>
                <p:nvPr/>
              </p:nvSpPr>
              <p:spPr>
                <a:xfrm>
                  <a:off x="6572230" y="2530505"/>
                  <a:ext cx="191834" cy="80772"/>
                </a:xfrm>
                <a:custGeom>
                  <a:avLst/>
                  <a:gdLst/>
                  <a:ahLst/>
                  <a:cxnLst/>
                  <a:rect l="l" t="t" r="r" b="b"/>
                  <a:pathLst>
                    <a:path w="180975" h="76200" extrusionOk="0">
                      <a:moveTo>
                        <a:pt x="183835" y="12000"/>
                      </a:moveTo>
                      <a:cubicBezTo>
                        <a:pt x="142591" y="6666"/>
                        <a:pt x="101348" y="-1907"/>
                        <a:pt x="59533" y="379"/>
                      </a:cubicBezTo>
                      <a:cubicBezTo>
                        <a:pt x="52199" y="2189"/>
                        <a:pt x="17147" y="284"/>
                        <a:pt x="6003" y="6571"/>
                      </a:cubicBezTo>
                      <a:cubicBezTo>
                        <a:pt x="764" y="6571"/>
                        <a:pt x="-1808" y="14191"/>
                        <a:pt x="1431" y="18382"/>
                      </a:cubicBezTo>
                      <a:cubicBezTo>
                        <a:pt x="1812" y="24192"/>
                        <a:pt x="10003" y="30669"/>
                        <a:pt x="12670" y="35146"/>
                      </a:cubicBezTo>
                      <a:cubicBezTo>
                        <a:pt x="29625" y="59053"/>
                        <a:pt x="46008" y="74103"/>
                        <a:pt x="75154" y="81723"/>
                      </a:cubicBezTo>
                      <a:cubicBezTo>
                        <a:pt x="92585" y="85628"/>
                        <a:pt x="110968" y="82294"/>
                        <a:pt x="127637" y="76579"/>
                      </a:cubicBezTo>
                      <a:cubicBezTo>
                        <a:pt x="139924" y="74674"/>
                        <a:pt x="210028" y="20382"/>
                        <a:pt x="183835" y="11905"/>
                      </a:cubicBezTo>
                      <a:close/>
                      <a:moveTo>
                        <a:pt x="14004" y="16953"/>
                      </a:moveTo>
                      <a:cubicBezTo>
                        <a:pt x="67534" y="7904"/>
                        <a:pt x="121160" y="14857"/>
                        <a:pt x="174310" y="23144"/>
                      </a:cubicBezTo>
                      <a:cubicBezTo>
                        <a:pt x="124970" y="87533"/>
                        <a:pt x="57343" y="87724"/>
                        <a:pt x="14004" y="1695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7" name="Google Shape;877;p45"/>
                <p:cNvSpPr/>
                <p:nvPr/>
              </p:nvSpPr>
              <p:spPr>
                <a:xfrm>
                  <a:off x="6876973" y="1889134"/>
                  <a:ext cx="535115" cy="817817"/>
                </a:xfrm>
                <a:custGeom>
                  <a:avLst/>
                  <a:gdLst/>
                  <a:ahLst/>
                  <a:cxnLst/>
                  <a:rect l="l" t="t" r="r" b="b"/>
                  <a:pathLst>
                    <a:path w="504825" h="771525" extrusionOk="0">
                      <a:moveTo>
                        <a:pt x="305548" y="770839"/>
                      </a:moveTo>
                      <a:cubicBezTo>
                        <a:pt x="298118" y="769125"/>
                        <a:pt x="286593" y="771697"/>
                        <a:pt x="281735" y="765124"/>
                      </a:cubicBezTo>
                      <a:cubicBezTo>
                        <a:pt x="218775" y="762076"/>
                        <a:pt x="170959" y="692830"/>
                        <a:pt x="192772" y="633013"/>
                      </a:cubicBezTo>
                      <a:cubicBezTo>
                        <a:pt x="195915" y="623964"/>
                        <a:pt x="205916" y="606819"/>
                        <a:pt x="216108" y="605581"/>
                      </a:cubicBezTo>
                      <a:cubicBezTo>
                        <a:pt x="221251" y="605581"/>
                        <a:pt x="223347" y="610915"/>
                        <a:pt x="221632" y="614629"/>
                      </a:cubicBezTo>
                      <a:cubicBezTo>
                        <a:pt x="215727" y="702736"/>
                        <a:pt x="338218" y="641490"/>
                        <a:pt x="253636" y="561670"/>
                      </a:cubicBezTo>
                      <a:cubicBezTo>
                        <a:pt x="112762" y="478422"/>
                        <a:pt x="170197" y="380505"/>
                        <a:pt x="136384" y="250393"/>
                      </a:cubicBezTo>
                      <a:cubicBezTo>
                        <a:pt x="105237" y="157429"/>
                        <a:pt x="74566" y="210388"/>
                        <a:pt x="26179" y="157144"/>
                      </a:cubicBezTo>
                      <a:cubicBezTo>
                        <a:pt x="3891" y="126664"/>
                        <a:pt x="-15731" y="95803"/>
                        <a:pt x="18559" y="65132"/>
                      </a:cubicBezTo>
                      <a:cubicBezTo>
                        <a:pt x="170007" y="-84696"/>
                        <a:pt x="311929" y="47511"/>
                        <a:pt x="330027" y="223914"/>
                      </a:cubicBezTo>
                      <a:cubicBezTo>
                        <a:pt x="335932" y="285636"/>
                        <a:pt x="389177" y="319069"/>
                        <a:pt x="434802" y="352311"/>
                      </a:cubicBezTo>
                      <a:cubicBezTo>
                        <a:pt x="517860" y="412033"/>
                        <a:pt x="532433" y="532238"/>
                        <a:pt x="480427" y="617106"/>
                      </a:cubicBezTo>
                      <a:cubicBezTo>
                        <a:pt x="479950" y="701212"/>
                        <a:pt x="390130" y="779983"/>
                        <a:pt x="305452" y="770839"/>
                      </a:cubicBezTo>
                      <a:close/>
                    </a:path>
                  </a:pathLst>
                </a:custGeom>
                <a:solidFill>
                  <a:srgbClr val="17114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8" name="Google Shape;878;p45"/>
                <p:cNvSpPr/>
                <p:nvPr/>
              </p:nvSpPr>
              <p:spPr>
                <a:xfrm>
                  <a:off x="6883337" y="1975140"/>
                  <a:ext cx="161544" cy="262509"/>
                </a:xfrm>
                <a:custGeom>
                  <a:avLst/>
                  <a:gdLst/>
                  <a:ahLst/>
                  <a:cxnLst/>
                  <a:rect l="l" t="t" r="r" b="b"/>
                  <a:pathLst>
                    <a:path w="152400" h="247650" extrusionOk="0">
                      <a:moveTo>
                        <a:pt x="142008" y="248493"/>
                      </a:moveTo>
                      <a:cubicBezTo>
                        <a:pt x="141626" y="186009"/>
                        <a:pt x="122291" y="116762"/>
                        <a:pt x="77047" y="72281"/>
                      </a:cubicBezTo>
                      <a:cubicBezTo>
                        <a:pt x="61902" y="58088"/>
                        <a:pt x="43519" y="48563"/>
                        <a:pt x="24374" y="41420"/>
                      </a:cubicBezTo>
                      <a:cubicBezTo>
                        <a:pt x="11705" y="37133"/>
                        <a:pt x="10181" y="22465"/>
                        <a:pt x="2847" y="13035"/>
                      </a:cubicBezTo>
                      <a:cubicBezTo>
                        <a:pt x="-5725" y="4939"/>
                        <a:pt x="7324" y="-6682"/>
                        <a:pt x="12277" y="4844"/>
                      </a:cubicBezTo>
                      <a:cubicBezTo>
                        <a:pt x="23231" y="21512"/>
                        <a:pt x="21516" y="30085"/>
                        <a:pt x="43233" y="35800"/>
                      </a:cubicBezTo>
                      <a:cubicBezTo>
                        <a:pt x="69522" y="47230"/>
                        <a:pt x="92954" y="66185"/>
                        <a:pt x="109051" y="89711"/>
                      </a:cubicBezTo>
                      <a:cubicBezTo>
                        <a:pt x="121814" y="109809"/>
                        <a:pt x="130482" y="132193"/>
                        <a:pt x="139055" y="154291"/>
                      </a:cubicBezTo>
                      <a:cubicBezTo>
                        <a:pt x="146103" y="162292"/>
                        <a:pt x="168392" y="283259"/>
                        <a:pt x="142198" y="248588"/>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79" name="Google Shape;879;p45"/>
                <p:cNvSpPr/>
                <p:nvPr/>
              </p:nvSpPr>
              <p:spPr>
                <a:xfrm>
                  <a:off x="6152983" y="2379387"/>
                  <a:ext cx="464439" cy="1060133"/>
                </a:xfrm>
                <a:custGeom>
                  <a:avLst/>
                  <a:gdLst/>
                  <a:ahLst/>
                  <a:cxnLst/>
                  <a:rect l="l" t="t" r="r" b="b"/>
                  <a:pathLst>
                    <a:path w="438150" h="1000125" extrusionOk="0">
                      <a:moveTo>
                        <a:pt x="437018" y="315960"/>
                      </a:moveTo>
                      <a:cubicBezTo>
                        <a:pt x="457116" y="416449"/>
                        <a:pt x="393489" y="521414"/>
                        <a:pt x="364247" y="615712"/>
                      </a:cubicBezTo>
                      <a:cubicBezTo>
                        <a:pt x="316146" y="740204"/>
                        <a:pt x="276903" y="876792"/>
                        <a:pt x="177652" y="971566"/>
                      </a:cubicBezTo>
                      <a:cubicBezTo>
                        <a:pt x="136790" y="1022715"/>
                        <a:pt x="54685" y="1019096"/>
                        <a:pt x="14203" y="969375"/>
                      </a:cubicBezTo>
                      <a:cubicBezTo>
                        <a:pt x="-10657" y="930132"/>
                        <a:pt x="964" y="874982"/>
                        <a:pt x="19728" y="835073"/>
                      </a:cubicBezTo>
                      <a:cubicBezTo>
                        <a:pt x="73544" y="724011"/>
                        <a:pt x="162127" y="634667"/>
                        <a:pt x="227944" y="531035"/>
                      </a:cubicBezTo>
                      <a:cubicBezTo>
                        <a:pt x="260615" y="481790"/>
                        <a:pt x="305859" y="428736"/>
                        <a:pt x="296429" y="365681"/>
                      </a:cubicBezTo>
                      <a:cubicBezTo>
                        <a:pt x="294238" y="363585"/>
                        <a:pt x="294238" y="360823"/>
                        <a:pt x="295381" y="358537"/>
                      </a:cubicBezTo>
                      <a:cubicBezTo>
                        <a:pt x="216990" y="264620"/>
                        <a:pt x="148220" y="137366"/>
                        <a:pt x="187844" y="12684"/>
                      </a:cubicBezTo>
                      <a:cubicBezTo>
                        <a:pt x="186796" y="-1603"/>
                        <a:pt x="207084" y="-4175"/>
                        <a:pt x="213942" y="6779"/>
                      </a:cubicBezTo>
                      <a:cubicBezTo>
                        <a:pt x="230421" y="-10081"/>
                        <a:pt x="248042" y="8969"/>
                        <a:pt x="255376" y="24590"/>
                      </a:cubicBezTo>
                      <a:cubicBezTo>
                        <a:pt x="282523" y="13065"/>
                        <a:pt x="289095" y="62690"/>
                        <a:pt x="293572" y="80121"/>
                      </a:cubicBezTo>
                      <a:cubicBezTo>
                        <a:pt x="302620" y="122317"/>
                        <a:pt x="310812" y="166227"/>
                        <a:pt x="333862" y="203375"/>
                      </a:cubicBezTo>
                      <a:cubicBezTo>
                        <a:pt x="358723" y="241475"/>
                        <a:pt x="398347" y="267097"/>
                        <a:pt x="426922" y="301768"/>
                      </a:cubicBezTo>
                      <a:cubicBezTo>
                        <a:pt x="434923" y="300530"/>
                        <a:pt x="434446" y="310817"/>
                        <a:pt x="436923" y="315960"/>
                      </a:cubicBezTo>
                      <a:close/>
                    </a:path>
                  </a:pathLst>
                </a:custGeom>
                <a:solidFill>
                  <a:srgbClr val="A7521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0" name="Google Shape;880;p45"/>
                <p:cNvSpPr/>
                <p:nvPr/>
              </p:nvSpPr>
              <p:spPr>
                <a:xfrm>
                  <a:off x="6149428" y="2980844"/>
                  <a:ext cx="212026" cy="373570"/>
                </a:xfrm>
                <a:custGeom>
                  <a:avLst/>
                  <a:gdLst/>
                  <a:ahLst/>
                  <a:cxnLst/>
                  <a:rect l="l" t="t" r="r" b="b"/>
                  <a:pathLst>
                    <a:path w="200025" h="352425" extrusionOk="0">
                      <a:moveTo>
                        <a:pt x="28" y="355498"/>
                      </a:moveTo>
                      <a:cubicBezTo>
                        <a:pt x="-2163" y="230149"/>
                        <a:pt x="126234" y="117277"/>
                        <a:pt x="187670" y="12979"/>
                      </a:cubicBezTo>
                      <a:cubicBezTo>
                        <a:pt x="191766" y="8026"/>
                        <a:pt x="195290" y="-3881"/>
                        <a:pt x="203482" y="1263"/>
                      </a:cubicBezTo>
                      <a:cubicBezTo>
                        <a:pt x="206720" y="3739"/>
                        <a:pt x="206434" y="8216"/>
                        <a:pt x="203767" y="11074"/>
                      </a:cubicBezTo>
                      <a:cubicBezTo>
                        <a:pt x="149856" y="101561"/>
                        <a:pt x="18411" y="236340"/>
                        <a:pt x="12410" y="336257"/>
                      </a:cubicBezTo>
                      <a:cubicBezTo>
                        <a:pt x="10219" y="343877"/>
                        <a:pt x="17077" y="359498"/>
                        <a:pt x="6124" y="360736"/>
                      </a:cubicBezTo>
                      <a:cubicBezTo>
                        <a:pt x="3361" y="360736"/>
                        <a:pt x="504" y="359022"/>
                        <a:pt x="28" y="355498"/>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1" name="Google Shape;881;p45"/>
                <p:cNvSpPr/>
                <p:nvPr/>
              </p:nvSpPr>
              <p:spPr>
                <a:xfrm>
                  <a:off x="6363204" y="2381930"/>
                  <a:ext cx="30289" cy="201930"/>
                </a:xfrm>
                <a:custGeom>
                  <a:avLst/>
                  <a:gdLst/>
                  <a:ahLst/>
                  <a:cxnLst/>
                  <a:rect l="l" t="t" r="r" b="b"/>
                  <a:pathLst>
                    <a:path w="28575" h="190500" extrusionOk="0">
                      <a:moveTo>
                        <a:pt x="17541" y="10192"/>
                      </a:moveTo>
                      <a:cubicBezTo>
                        <a:pt x="19065" y="6096"/>
                        <a:pt x="17922" y="667"/>
                        <a:pt x="12874" y="0"/>
                      </a:cubicBezTo>
                      <a:cubicBezTo>
                        <a:pt x="-14082" y="23431"/>
                        <a:pt x="8016" y="153448"/>
                        <a:pt x="18589" y="189166"/>
                      </a:cubicBezTo>
                      <a:cubicBezTo>
                        <a:pt x="19541" y="192310"/>
                        <a:pt x="21922" y="193643"/>
                        <a:pt x="24399" y="193643"/>
                      </a:cubicBezTo>
                      <a:cubicBezTo>
                        <a:pt x="38496" y="191453"/>
                        <a:pt x="23923" y="170688"/>
                        <a:pt x="24399" y="161639"/>
                      </a:cubicBezTo>
                      <a:cubicBezTo>
                        <a:pt x="14588" y="112395"/>
                        <a:pt x="9254" y="60579"/>
                        <a:pt x="17636" y="10192"/>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2" name="Google Shape;882;p45"/>
                <p:cNvSpPr/>
                <p:nvPr/>
              </p:nvSpPr>
              <p:spPr>
                <a:xfrm>
                  <a:off x="6410646" y="2400326"/>
                  <a:ext cx="201930" cy="312992"/>
                </a:xfrm>
                <a:custGeom>
                  <a:avLst/>
                  <a:gdLst/>
                  <a:ahLst/>
                  <a:cxnLst/>
                  <a:rect l="l" t="t" r="r" b="b"/>
                  <a:pathLst>
                    <a:path w="190500" h="295275" extrusionOk="0">
                      <a:moveTo>
                        <a:pt x="167045" y="256794"/>
                      </a:moveTo>
                      <a:cubicBezTo>
                        <a:pt x="142947" y="233077"/>
                        <a:pt x="112753" y="216027"/>
                        <a:pt x="92941" y="188024"/>
                      </a:cubicBezTo>
                      <a:cubicBezTo>
                        <a:pt x="55412" y="141637"/>
                        <a:pt x="70652" y="22479"/>
                        <a:pt x="12264" y="0"/>
                      </a:cubicBezTo>
                      <a:cubicBezTo>
                        <a:pt x="10930" y="572"/>
                        <a:pt x="10073" y="1429"/>
                        <a:pt x="9502" y="2381"/>
                      </a:cubicBezTo>
                      <a:cubicBezTo>
                        <a:pt x="-14311" y="-1429"/>
                        <a:pt x="13216" y="163259"/>
                        <a:pt x="20836" y="174403"/>
                      </a:cubicBezTo>
                      <a:cubicBezTo>
                        <a:pt x="23884" y="181737"/>
                        <a:pt x="35124" y="177355"/>
                        <a:pt x="32266" y="169640"/>
                      </a:cubicBezTo>
                      <a:cubicBezTo>
                        <a:pt x="28266" y="156305"/>
                        <a:pt x="25027" y="142780"/>
                        <a:pt x="22265" y="129159"/>
                      </a:cubicBezTo>
                      <a:cubicBezTo>
                        <a:pt x="13597" y="90869"/>
                        <a:pt x="12740" y="51435"/>
                        <a:pt x="13788" y="12287"/>
                      </a:cubicBezTo>
                      <a:cubicBezTo>
                        <a:pt x="13788" y="12287"/>
                        <a:pt x="13978" y="12287"/>
                        <a:pt x="14074" y="12382"/>
                      </a:cubicBezTo>
                      <a:cubicBezTo>
                        <a:pt x="45411" y="42767"/>
                        <a:pt x="47506" y="91535"/>
                        <a:pt x="57222" y="132016"/>
                      </a:cubicBezTo>
                      <a:cubicBezTo>
                        <a:pt x="68461" y="213932"/>
                        <a:pt x="143614" y="237744"/>
                        <a:pt x="185714" y="298133"/>
                      </a:cubicBezTo>
                      <a:cubicBezTo>
                        <a:pt x="187619" y="300895"/>
                        <a:pt x="191810" y="301276"/>
                        <a:pt x="194382" y="299276"/>
                      </a:cubicBezTo>
                      <a:cubicBezTo>
                        <a:pt x="203145" y="288989"/>
                        <a:pt x="173903" y="265557"/>
                        <a:pt x="167045" y="256794"/>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3" name="Google Shape;883;p45"/>
                <p:cNvSpPr/>
                <p:nvPr/>
              </p:nvSpPr>
              <p:spPr>
                <a:xfrm>
                  <a:off x="6695526" y="2433796"/>
                  <a:ext cx="464439" cy="1029843"/>
                </a:xfrm>
                <a:custGeom>
                  <a:avLst/>
                  <a:gdLst/>
                  <a:ahLst/>
                  <a:cxnLst/>
                  <a:rect l="l" t="t" r="r" b="b"/>
                  <a:pathLst>
                    <a:path w="438150" h="971550" extrusionOk="0">
                      <a:moveTo>
                        <a:pt x="442732" y="875142"/>
                      </a:moveTo>
                      <a:cubicBezTo>
                        <a:pt x="440065" y="810943"/>
                        <a:pt x="400346" y="755317"/>
                        <a:pt x="365009" y="704073"/>
                      </a:cubicBezTo>
                      <a:cubicBezTo>
                        <a:pt x="324432" y="645208"/>
                        <a:pt x="276521" y="588535"/>
                        <a:pt x="234135" y="529670"/>
                      </a:cubicBezTo>
                      <a:cubicBezTo>
                        <a:pt x="211751" y="498428"/>
                        <a:pt x="190415" y="466329"/>
                        <a:pt x="172318" y="432420"/>
                      </a:cubicBezTo>
                      <a:cubicBezTo>
                        <a:pt x="163269" y="415370"/>
                        <a:pt x="124597" y="355267"/>
                        <a:pt x="141076" y="336694"/>
                      </a:cubicBezTo>
                      <a:cubicBezTo>
                        <a:pt x="140028" y="336884"/>
                        <a:pt x="138885" y="336789"/>
                        <a:pt x="137837" y="336884"/>
                      </a:cubicBezTo>
                      <a:cubicBezTo>
                        <a:pt x="226420" y="256303"/>
                        <a:pt x="307859" y="144003"/>
                        <a:pt x="288142" y="18559"/>
                      </a:cubicBezTo>
                      <a:cubicBezTo>
                        <a:pt x="291285" y="4652"/>
                        <a:pt x="271664" y="-968"/>
                        <a:pt x="263186" y="8748"/>
                      </a:cubicBezTo>
                      <a:cubicBezTo>
                        <a:pt x="249470" y="-10397"/>
                        <a:pt x="229182" y="5795"/>
                        <a:pt x="219562" y="20083"/>
                      </a:cubicBezTo>
                      <a:cubicBezTo>
                        <a:pt x="194511" y="4652"/>
                        <a:pt x="180509" y="52658"/>
                        <a:pt x="173366" y="69232"/>
                      </a:cubicBezTo>
                      <a:cubicBezTo>
                        <a:pt x="158030" y="109618"/>
                        <a:pt x="143362" y="151718"/>
                        <a:pt x="114882" y="185056"/>
                      </a:cubicBezTo>
                      <a:cubicBezTo>
                        <a:pt x="86212" y="220489"/>
                        <a:pt x="37444" y="234490"/>
                        <a:pt x="12393" y="271543"/>
                      </a:cubicBezTo>
                      <a:cubicBezTo>
                        <a:pt x="-13991" y="312214"/>
                        <a:pt x="8011" y="380413"/>
                        <a:pt x="20870" y="422704"/>
                      </a:cubicBezTo>
                      <a:cubicBezTo>
                        <a:pt x="37348" y="476806"/>
                        <a:pt x="58875" y="530242"/>
                        <a:pt x="79258" y="582915"/>
                      </a:cubicBezTo>
                      <a:cubicBezTo>
                        <a:pt x="127360" y="707407"/>
                        <a:pt x="166603" y="843995"/>
                        <a:pt x="265853" y="938769"/>
                      </a:cubicBezTo>
                      <a:cubicBezTo>
                        <a:pt x="321193" y="1009730"/>
                        <a:pt x="456925" y="971725"/>
                        <a:pt x="442542" y="875047"/>
                      </a:cubicBezTo>
                      <a:close/>
                    </a:path>
                  </a:pathLst>
                </a:custGeom>
                <a:solidFill>
                  <a:srgbClr val="A7521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4" name="Google Shape;884;p45"/>
                <p:cNvSpPr/>
                <p:nvPr/>
              </p:nvSpPr>
              <p:spPr>
                <a:xfrm>
                  <a:off x="6949131" y="2998961"/>
                  <a:ext cx="222123" cy="383667"/>
                </a:xfrm>
                <a:custGeom>
                  <a:avLst/>
                  <a:gdLst/>
                  <a:ahLst/>
                  <a:cxnLst/>
                  <a:rect l="l" t="t" r="r" b="b"/>
                  <a:pathLst>
                    <a:path w="209550" h="361950" extrusionOk="0">
                      <a:moveTo>
                        <a:pt x="198493" y="361188"/>
                      </a:moveTo>
                      <a:cubicBezTo>
                        <a:pt x="192777" y="236696"/>
                        <a:pt x="78097" y="129254"/>
                        <a:pt x="13041" y="28956"/>
                      </a:cubicBezTo>
                      <a:cubicBezTo>
                        <a:pt x="9135" y="21146"/>
                        <a:pt x="-9343" y="4286"/>
                        <a:pt x="5992" y="0"/>
                      </a:cubicBezTo>
                      <a:cubicBezTo>
                        <a:pt x="8945" y="0"/>
                        <a:pt x="11136" y="2000"/>
                        <a:pt x="11993" y="4572"/>
                      </a:cubicBezTo>
                      <a:cubicBezTo>
                        <a:pt x="78287" y="107347"/>
                        <a:pt x="169632" y="197358"/>
                        <a:pt x="206589" y="316611"/>
                      </a:cubicBezTo>
                      <a:cubicBezTo>
                        <a:pt x="207446" y="327184"/>
                        <a:pt x="218019" y="365474"/>
                        <a:pt x="204684" y="367284"/>
                      </a:cubicBezTo>
                      <a:cubicBezTo>
                        <a:pt x="201350" y="367284"/>
                        <a:pt x="198397" y="364427"/>
                        <a:pt x="198493" y="36109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5" name="Google Shape;885;p45"/>
                <p:cNvSpPr/>
                <p:nvPr/>
              </p:nvSpPr>
              <p:spPr>
                <a:xfrm>
                  <a:off x="6700591" y="2449406"/>
                  <a:ext cx="232220" cy="282702"/>
                </a:xfrm>
                <a:custGeom>
                  <a:avLst/>
                  <a:gdLst/>
                  <a:ahLst/>
                  <a:cxnLst/>
                  <a:rect l="l" t="t" r="r" b="b"/>
                  <a:pathLst>
                    <a:path w="219075" h="266700" extrusionOk="0">
                      <a:moveTo>
                        <a:pt x="219456" y="4990"/>
                      </a:moveTo>
                      <a:cubicBezTo>
                        <a:pt x="218694" y="1656"/>
                        <a:pt x="215455" y="-1201"/>
                        <a:pt x="211169" y="513"/>
                      </a:cubicBezTo>
                      <a:cubicBezTo>
                        <a:pt x="157544" y="31279"/>
                        <a:pt x="160782" y="120624"/>
                        <a:pt x="112967" y="165010"/>
                      </a:cubicBezTo>
                      <a:cubicBezTo>
                        <a:pt x="88487" y="199967"/>
                        <a:pt x="857" y="224351"/>
                        <a:pt x="0" y="268642"/>
                      </a:cubicBezTo>
                      <a:cubicBezTo>
                        <a:pt x="2953" y="272928"/>
                        <a:pt x="10382" y="271023"/>
                        <a:pt x="10954" y="265880"/>
                      </a:cubicBezTo>
                      <a:cubicBezTo>
                        <a:pt x="28575" y="231780"/>
                        <a:pt x="67818" y="218445"/>
                        <a:pt x="97060" y="196633"/>
                      </a:cubicBezTo>
                      <a:cubicBezTo>
                        <a:pt x="169354" y="146341"/>
                        <a:pt x="168116" y="48900"/>
                        <a:pt x="209741" y="16134"/>
                      </a:cubicBezTo>
                      <a:cubicBezTo>
                        <a:pt x="206978" y="56235"/>
                        <a:pt x="196691" y="96049"/>
                        <a:pt x="181832" y="133387"/>
                      </a:cubicBezTo>
                      <a:cubicBezTo>
                        <a:pt x="180213" y="143198"/>
                        <a:pt x="159639" y="165391"/>
                        <a:pt x="168973" y="171868"/>
                      </a:cubicBezTo>
                      <a:cubicBezTo>
                        <a:pt x="188786" y="185394"/>
                        <a:pt x="233553" y="15468"/>
                        <a:pt x="219456" y="499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6" name="Google Shape;886;p45"/>
                <p:cNvSpPr/>
                <p:nvPr/>
              </p:nvSpPr>
              <p:spPr>
                <a:xfrm>
                  <a:off x="6915697" y="2443103"/>
                  <a:ext cx="70676" cy="191833"/>
                </a:xfrm>
                <a:custGeom>
                  <a:avLst/>
                  <a:gdLst/>
                  <a:ahLst/>
                  <a:cxnLst/>
                  <a:rect l="l" t="t" r="r" b="b"/>
                  <a:pathLst>
                    <a:path w="66675" h="180975" extrusionOk="0">
                      <a:moveTo>
                        <a:pt x="55217" y="5216"/>
                      </a:moveTo>
                      <a:cubicBezTo>
                        <a:pt x="55217" y="66842"/>
                        <a:pt x="32071" y="125707"/>
                        <a:pt x="829" y="178094"/>
                      </a:cubicBezTo>
                      <a:cubicBezTo>
                        <a:pt x="-885" y="181047"/>
                        <a:pt x="162" y="184857"/>
                        <a:pt x="3020" y="186572"/>
                      </a:cubicBezTo>
                      <a:cubicBezTo>
                        <a:pt x="14355" y="191334"/>
                        <a:pt x="22546" y="161140"/>
                        <a:pt x="28642" y="153520"/>
                      </a:cubicBezTo>
                      <a:cubicBezTo>
                        <a:pt x="51597" y="107800"/>
                        <a:pt x="67695" y="57508"/>
                        <a:pt x="67599" y="6073"/>
                      </a:cubicBezTo>
                      <a:cubicBezTo>
                        <a:pt x="67599" y="-1547"/>
                        <a:pt x="56455" y="-2214"/>
                        <a:pt x="55217" y="531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7" name="Google Shape;887;p45"/>
                <p:cNvSpPr/>
                <p:nvPr/>
              </p:nvSpPr>
              <p:spPr>
                <a:xfrm>
                  <a:off x="5630050" y="3265375"/>
                  <a:ext cx="90868" cy="262509"/>
                </a:xfrm>
                <a:custGeom>
                  <a:avLst/>
                  <a:gdLst/>
                  <a:ahLst/>
                  <a:cxnLst/>
                  <a:rect l="l" t="t" r="r" b="b"/>
                  <a:pathLst>
                    <a:path w="85725" h="247650" extrusionOk="0">
                      <a:moveTo>
                        <a:pt x="89925" y="242037"/>
                      </a:moveTo>
                      <a:cubicBezTo>
                        <a:pt x="89925" y="244513"/>
                        <a:pt x="88306" y="246704"/>
                        <a:pt x="86115" y="247561"/>
                      </a:cubicBezTo>
                      <a:cubicBezTo>
                        <a:pt x="85067" y="249943"/>
                        <a:pt x="79162" y="251181"/>
                        <a:pt x="77161" y="248419"/>
                      </a:cubicBezTo>
                      <a:cubicBezTo>
                        <a:pt x="68017" y="247085"/>
                        <a:pt x="32680" y="256134"/>
                        <a:pt x="35728" y="240894"/>
                      </a:cubicBezTo>
                      <a:cubicBezTo>
                        <a:pt x="23440" y="240322"/>
                        <a:pt x="23821" y="181077"/>
                        <a:pt x="19154" y="168313"/>
                      </a:cubicBezTo>
                      <a:cubicBezTo>
                        <a:pt x="14487" y="128023"/>
                        <a:pt x="-1991" y="84589"/>
                        <a:pt x="199" y="45441"/>
                      </a:cubicBezTo>
                      <a:cubicBezTo>
                        <a:pt x="9820" y="24486"/>
                        <a:pt x="16297" y="-24949"/>
                        <a:pt x="42014" y="15342"/>
                      </a:cubicBezTo>
                      <a:cubicBezTo>
                        <a:pt x="48491" y="24391"/>
                        <a:pt x="58207" y="32011"/>
                        <a:pt x="59540" y="43726"/>
                      </a:cubicBezTo>
                      <a:cubicBezTo>
                        <a:pt x="70780" y="107639"/>
                        <a:pt x="71065" y="172981"/>
                        <a:pt x="86115" y="236417"/>
                      </a:cubicBezTo>
                      <a:cubicBezTo>
                        <a:pt x="88401" y="237274"/>
                        <a:pt x="90020" y="239656"/>
                        <a:pt x="90020" y="242037"/>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8" name="Google Shape;888;p45"/>
                <p:cNvSpPr/>
                <p:nvPr/>
              </p:nvSpPr>
              <p:spPr>
                <a:xfrm>
                  <a:off x="5769210" y="3263436"/>
                  <a:ext cx="80772" cy="252413"/>
                </a:xfrm>
                <a:custGeom>
                  <a:avLst/>
                  <a:gdLst/>
                  <a:ahLst/>
                  <a:cxnLst/>
                  <a:rect l="l" t="t" r="r" b="b"/>
                  <a:pathLst>
                    <a:path w="76200" h="238125" extrusionOk="0">
                      <a:moveTo>
                        <a:pt x="78984" y="46030"/>
                      </a:moveTo>
                      <a:cubicBezTo>
                        <a:pt x="73459" y="105942"/>
                        <a:pt x="68316" y="166521"/>
                        <a:pt x="65363" y="226814"/>
                      </a:cubicBezTo>
                      <a:cubicBezTo>
                        <a:pt x="64220" y="233101"/>
                        <a:pt x="67458" y="247102"/>
                        <a:pt x="57743" y="246531"/>
                      </a:cubicBezTo>
                      <a:cubicBezTo>
                        <a:pt x="55552" y="246150"/>
                        <a:pt x="54314" y="245197"/>
                        <a:pt x="53552" y="243768"/>
                      </a:cubicBezTo>
                      <a:cubicBezTo>
                        <a:pt x="40693" y="242911"/>
                        <a:pt x="27739" y="243578"/>
                        <a:pt x="14880" y="244721"/>
                      </a:cubicBezTo>
                      <a:cubicBezTo>
                        <a:pt x="12404" y="246912"/>
                        <a:pt x="8308" y="246340"/>
                        <a:pt x="5736" y="244435"/>
                      </a:cubicBezTo>
                      <a:cubicBezTo>
                        <a:pt x="-8075" y="248626"/>
                        <a:pt x="7641" y="169855"/>
                        <a:pt x="5736" y="157948"/>
                      </a:cubicBezTo>
                      <a:cubicBezTo>
                        <a:pt x="9356" y="121848"/>
                        <a:pt x="6498" y="82605"/>
                        <a:pt x="16976" y="48220"/>
                      </a:cubicBezTo>
                      <a:cubicBezTo>
                        <a:pt x="49456" y="-2262"/>
                        <a:pt x="54028" y="-27694"/>
                        <a:pt x="78888" y="46125"/>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89" name="Google Shape;889;p45"/>
                <p:cNvSpPr/>
                <p:nvPr/>
              </p:nvSpPr>
              <p:spPr>
                <a:xfrm>
                  <a:off x="5891083" y="3268606"/>
                  <a:ext cx="100965" cy="252413"/>
                </a:xfrm>
                <a:custGeom>
                  <a:avLst/>
                  <a:gdLst/>
                  <a:ahLst/>
                  <a:cxnLst/>
                  <a:rect l="l" t="t" r="r" b="b"/>
                  <a:pathLst>
                    <a:path w="95250" h="238125" extrusionOk="0">
                      <a:moveTo>
                        <a:pt x="98717" y="47730"/>
                      </a:moveTo>
                      <a:cubicBezTo>
                        <a:pt x="104717" y="51921"/>
                        <a:pt x="98717" y="59636"/>
                        <a:pt x="98336" y="65256"/>
                      </a:cubicBezTo>
                      <a:cubicBezTo>
                        <a:pt x="93859" y="83830"/>
                        <a:pt x="89477" y="102023"/>
                        <a:pt x="86525" y="120501"/>
                      </a:cubicBezTo>
                      <a:cubicBezTo>
                        <a:pt x="81476" y="157839"/>
                        <a:pt x="71856" y="194510"/>
                        <a:pt x="64236" y="231277"/>
                      </a:cubicBezTo>
                      <a:cubicBezTo>
                        <a:pt x="63379" y="235849"/>
                        <a:pt x="62807" y="242802"/>
                        <a:pt x="56521" y="241945"/>
                      </a:cubicBezTo>
                      <a:cubicBezTo>
                        <a:pt x="47853" y="237659"/>
                        <a:pt x="-12726" y="250232"/>
                        <a:pt x="2419" y="231563"/>
                      </a:cubicBezTo>
                      <a:cubicBezTo>
                        <a:pt x="16611" y="171174"/>
                        <a:pt x="22040" y="107738"/>
                        <a:pt x="37661" y="48302"/>
                      </a:cubicBezTo>
                      <a:cubicBezTo>
                        <a:pt x="71189" y="3248"/>
                        <a:pt x="83096" y="-32661"/>
                        <a:pt x="98621" y="47635"/>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0" name="Google Shape;890;p45"/>
                <p:cNvSpPr/>
                <p:nvPr/>
              </p:nvSpPr>
              <p:spPr>
                <a:xfrm>
                  <a:off x="5593609" y="3364429"/>
                  <a:ext cx="90868" cy="151447"/>
                </a:xfrm>
                <a:custGeom>
                  <a:avLst/>
                  <a:gdLst/>
                  <a:ahLst/>
                  <a:cxnLst/>
                  <a:rect l="l" t="t" r="r" b="b"/>
                  <a:pathLst>
                    <a:path w="85725" h="142875" extrusionOk="0">
                      <a:moveTo>
                        <a:pt x="91311" y="139922"/>
                      </a:moveTo>
                      <a:cubicBezTo>
                        <a:pt x="93216" y="144780"/>
                        <a:pt x="89025" y="148400"/>
                        <a:pt x="85120" y="148019"/>
                      </a:cubicBezTo>
                      <a:cubicBezTo>
                        <a:pt x="71404" y="151067"/>
                        <a:pt x="56450" y="150114"/>
                        <a:pt x="42353" y="150495"/>
                      </a:cubicBezTo>
                      <a:cubicBezTo>
                        <a:pt x="37400" y="148400"/>
                        <a:pt x="32161" y="141827"/>
                        <a:pt x="33304" y="136398"/>
                      </a:cubicBezTo>
                      <a:cubicBezTo>
                        <a:pt x="22922" y="108871"/>
                        <a:pt x="-3748" y="72104"/>
                        <a:pt x="443" y="43053"/>
                      </a:cubicBezTo>
                      <a:cubicBezTo>
                        <a:pt x="4348" y="33242"/>
                        <a:pt x="1205" y="2572"/>
                        <a:pt x="10825" y="0"/>
                      </a:cubicBezTo>
                      <a:cubicBezTo>
                        <a:pt x="14254" y="191"/>
                        <a:pt x="17778" y="0"/>
                        <a:pt x="19588" y="4000"/>
                      </a:cubicBezTo>
                      <a:cubicBezTo>
                        <a:pt x="28065" y="14288"/>
                        <a:pt x="41400" y="19621"/>
                        <a:pt x="49211" y="30194"/>
                      </a:cubicBezTo>
                      <a:cubicBezTo>
                        <a:pt x="63689" y="66485"/>
                        <a:pt x="76357" y="103823"/>
                        <a:pt x="91311" y="139922"/>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1" name="Google Shape;891;p45"/>
                <p:cNvSpPr/>
                <p:nvPr/>
              </p:nvSpPr>
              <p:spPr>
                <a:xfrm>
                  <a:off x="5693632" y="3235492"/>
                  <a:ext cx="90868" cy="282702"/>
                </a:xfrm>
                <a:custGeom>
                  <a:avLst/>
                  <a:gdLst/>
                  <a:ahLst/>
                  <a:cxnLst/>
                  <a:rect l="l" t="t" r="r" b="b"/>
                  <a:pathLst>
                    <a:path w="85725" h="266700" extrusionOk="0">
                      <a:moveTo>
                        <a:pt x="84011" y="258483"/>
                      </a:moveTo>
                      <a:cubicBezTo>
                        <a:pt x="96584" y="276485"/>
                        <a:pt x="48673" y="267436"/>
                        <a:pt x="40005" y="269913"/>
                      </a:cubicBezTo>
                      <a:cubicBezTo>
                        <a:pt x="23146" y="270960"/>
                        <a:pt x="22670" y="260959"/>
                        <a:pt x="20479" y="247338"/>
                      </a:cubicBezTo>
                      <a:cubicBezTo>
                        <a:pt x="17907" y="230765"/>
                        <a:pt x="15716" y="214096"/>
                        <a:pt x="13430" y="197523"/>
                      </a:cubicBezTo>
                      <a:cubicBezTo>
                        <a:pt x="9525" y="154565"/>
                        <a:pt x="95" y="111036"/>
                        <a:pt x="0" y="68078"/>
                      </a:cubicBezTo>
                      <a:cubicBezTo>
                        <a:pt x="3905" y="46551"/>
                        <a:pt x="12002" y="25501"/>
                        <a:pt x="18098" y="4355"/>
                      </a:cubicBezTo>
                      <a:cubicBezTo>
                        <a:pt x="19145" y="831"/>
                        <a:pt x="23336" y="-1169"/>
                        <a:pt x="26670" y="736"/>
                      </a:cubicBezTo>
                      <a:cubicBezTo>
                        <a:pt x="28385" y="736"/>
                        <a:pt x="30099" y="1308"/>
                        <a:pt x="31242" y="2832"/>
                      </a:cubicBezTo>
                      <a:cubicBezTo>
                        <a:pt x="39053" y="23405"/>
                        <a:pt x="54197" y="43503"/>
                        <a:pt x="58007" y="64744"/>
                      </a:cubicBezTo>
                      <a:cubicBezTo>
                        <a:pt x="60008" y="65601"/>
                        <a:pt x="61722" y="67506"/>
                        <a:pt x="61817" y="70554"/>
                      </a:cubicBezTo>
                      <a:cubicBezTo>
                        <a:pt x="65437" y="103416"/>
                        <a:pt x="67151" y="136467"/>
                        <a:pt x="72009" y="169233"/>
                      </a:cubicBezTo>
                      <a:cubicBezTo>
                        <a:pt x="75819" y="198475"/>
                        <a:pt x="79058" y="227717"/>
                        <a:pt x="80582" y="257149"/>
                      </a:cubicBezTo>
                      <a:cubicBezTo>
                        <a:pt x="81820" y="257149"/>
                        <a:pt x="82963" y="257530"/>
                        <a:pt x="84011" y="25838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2" name="Google Shape;892;p45"/>
                <p:cNvSpPr/>
                <p:nvPr/>
              </p:nvSpPr>
              <p:spPr>
                <a:xfrm>
                  <a:off x="5942225" y="3359328"/>
                  <a:ext cx="80772" cy="161544"/>
                </a:xfrm>
                <a:custGeom>
                  <a:avLst/>
                  <a:gdLst/>
                  <a:ahLst/>
                  <a:cxnLst/>
                  <a:rect l="l" t="t" r="r" b="b"/>
                  <a:pathLst>
                    <a:path w="76200" h="152400" extrusionOk="0">
                      <a:moveTo>
                        <a:pt x="82524" y="37384"/>
                      </a:moveTo>
                      <a:cubicBezTo>
                        <a:pt x="72141" y="63483"/>
                        <a:pt x="66141" y="92534"/>
                        <a:pt x="58044" y="119966"/>
                      </a:cubicBezTo>
                      <a:cubicBezTo>
                        <a:pt x="53377" y="129967"/>
                        <a:pt x="55092" y="146446"/>
                        <a:pt x="45662" y="152732"/>
                      </a:cubicBezTo>
                      <a:cubicBezTo>
                        <a:pt x="46138" y="156161"/>
                        <a:pt x="43757" y="160162"/>
                        <a:pt x="39089" y="159590"/>
                      </a:cubicBezTo>
                      <a:cubicBezTo>
                        <a:pt x="29660" y="157685"/>
                        <a:pt x="17849" y="159781"/>
                        <a:pt x="9372" y="156066"/>
                      </a:cubicBezTo>
                      <a:cubicBezTo>
                        <a:pt x="-5011" y="163400"/>
                        <a:pt x="894" y="142731"/>
                        <a:pt x="2990" y="135682"/>
                      </a:cubicBezTo>
                      <a:cubicBezTo>
                        <a:pt x="11277" y="102916"/>
                        <a:pt x="19468" y="70055"/>
                        <a:pt x="29755" y="37765"/>
                      </a:cubicBezTo>
                      <a:cubicBezTo>
                        <a:pt x="31374" y="23859"/>
                        <a:pt x="44424" y="16715"/>
                        <a:pt x="53187" y="6904"/>
                      </a:cubicBezTo>
                      <a:cubicBezTo>
                        <a:pt x="69665" y="-14336"/>
                        <a:pt x="78047" y="19001"/>
                        <a:pt x="78142" y="32146"/>
                      </a:cubicBezTo>
                      <a:cubicBezTo>
                        <a:pt x="80333" y="32717"/>
                        <a:pt x="82238" y="34527"/>
                        <a:pt x="82524" y="37384"/>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3" name="Google Shape;893;p45"/>
                <p:cNvSpPr/>
                <p:nvPr/>
              </p:nvSpPr>
              <p:spPr>
                <a:xfrm>
                  <a:off x="5595773" y="3400840"/>
                  <a:ext cx="40386" cy="20193"/>
                </a:xfrm>
                <a:custGeom>
                  <a:avLst/>
                  <a:gdLst/>
                  <a:ahLst/>
                  <a:cxnLst/>
                  <a:rect l="l" t="t" r="r" b="b"/>
                  <a:pathLst>
                    <a:path w="38100" h="19050" extrusionOk="0">
                      <a:moveTo>
                        <a:pt x="309" y="25313"/>
                      </a:moveTo>
                      <a:cubicBezTo>
                        <a:pt x="-2263" y="15979"/>
                        <a:pt x="11929" y="15026"/>
                        <a:pt x="17454" y="10835"/>
                      </a:cubicBezTo>
                      <a:cubicBezTo>
                        <a:pt x="17263" y="10931"/>
                        <a:pt x="16977" y="11026"/>
                        <a:pt x="16787" y="11216"/>
                      </a:cubicBezTo>
                      <a:cubicBezTo>
                        <a:pt x="25740" y="9026"/>
                        <a:pt x="37647" y="-5738"/>
                        <a:pt x="45838" y="2453"/>
                      </a:cubicBezTo>
                      <a:cubicBezTo>
                        <a:pt x="47362" y="5120"/>
                        <a:pt x="46600" y="9026"/>
                        <a:pt x="43743" y="10550"/>
                      </a:cubicBezTo>
                      <a:cubicBezTo>
                        <a:pt x="34313" y="13121"/>
                        <a:pt x="6119" y="36362"/>
                        <a:pt x="404" y="25409"/>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4" name="Google Shape;894;p45"/>
                <p:cNvSpPr/>
                <p:nvPr/>
              </p:nvSpPr>
              <p:spPr>
                <a:xfrm>
                  <a:off x="5629959" y="3310422"/>
                  <a:ext cx="60579" cy="10096"/>
                </a:xfrm>
                <a:custGeom>
                  <a:avLst/>
                  <a:gdLst/>
                  <a:ahLst/>
                  <a:cxnLst/>
                  <a:rect l="l" t="t" r="r" b="b"/>
                  <a:pathLst>
                    <a:path w="57150" h="9525" extrusionOk="0">
                      <a:moveTo>
                        <a:pt x="0" y="10512"/>
                      </a:moveTo>
                      <a:cubicBezTo>
                        <a:pt x="1905" y="130"/>
                        <a:pt x="21622" y="4893"/>
                        <a:pt x="29813" y="2130"/>
                      </a:cubicBezTo>
                      <a:cubicBezTo>
                        <a:pt x="38291" y="3464"/>
                        <a:pt x="53816" y="-5204"/>
                        <a:pt x="57722" y="5178"/>
                      </a:cubicBezTo>
                      <a:cubicBezTo>
                        <a:pt x="58103" y="8322"/>
                        <a:pt x="55817" y="11370"/>
                        <a:pt x="52673" y="11846"/>
                      </a:cubicBezTo>
                      <a:cubicBezTo>
                        <a:pt x="40481" y="13370"/>
                        <a:pt x="28194" y="13846"/>
                        <a:pt x="15907" y="15465"/>
                      </a:cubicBezTo>
                      <a:cubicBezTo>
                        <a:pt x="10382" y="16037"/>
                        <a:pt x="476" y="18799"/>
                        <a:pt x="0" y="10512"/>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5" name="Google Shape;895;p45"/>
                <p:cNvSpPr/>
                <p:nvPr/>
              </p:nvSpPr>
              <p:spPr>
                <a:xfrm>
                  <a:off x="5698794" y="3279472"/>
                  <a:ext cx="40386" cy="10096"/>
                </a:xfrm>
                <a:custGeom>
                  <a:avLst/>
                  <a:gdLst/>
                  <a:ahLst/>
                  <a:cxnLst/>
                  <a:rect l="l" t="t" r="r" b="b"/>
                  <a:pathLst>
                    <a:path w="38100" h="9525" extrusionOk="0">
                      <a:moveTo>
                        <a:pt x="2755" y="12819"/>
                      </a:moveTo>
                      <a:cubicBezTo>
                        <a:pt x="-10389" y="-3849"/>
                        <a:pt x="27330" y="2532"/>
                        <a:pt x="35426" y="56"/>
                      </a:cubicBezTo>
                      <a:cubicBezTo>
                        <a:pt x="43141" y="-897"/>
                        <a:pt x="44665" y="10629"/>
                        <a:pt x="37045" y="11772"/>
                      </a:cubicBezTo>
                      <a:cubicBezTo>
                        <a:pt x="26758" y="12534"/>
                        <a:pt x="16471" y="13105"/>
                        <a:pt x="6184" y="13581"/>
                      </a:cubicBezTo>
                      <a:cubicBezTo>
                        <a:pt x="6565" y="13581"/>
                        <a:pt x="6946" y="13581"/>
                        <a:pt x="7327" y="13391"/>
                      </a:cubicBezTo>
                      <a:cubicBezTo>
                        <a:pt x="5803" y="13677"/>
                        <a:pt x="4184" y="13677"/>
                        <a:pt x="2755" y="12819"/>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6" name="Google Shape;896;p45"/>
                <p:cNvSpPr/>
                <p:nvPr/>
              </p:nvSpPr>
              <p:spPr>
                <a:xfrm>
                  <a:off x="5787527" y="3310809"/>
                  <a:ext cx="60579" cy="10096"/>
                </a:xfrm>
                <a:custGeom>
                  <a:avLst/>
                  <a:gdLst/>
                  <a:ahLst/>
                  <a:cxnLst/>
                  <a:rect l="l" t="t" r="r" b="b"/>
                  <a:pathLst>
                    <a:path w="57150" h="9525" extrusionOk="0">
                      <a:moveTo>
                        <a:pt x="0" y="6147"/>
                      </a:moveTo>
                      <a:cubicBezTo>
                        <a:pt x="762" y="-6712"/>
                        <a:pt x="44387" y="4718"/>
                        <a:pt x="54769" y="3956"/>
                      </a:cubicBezTo>
                      <a:cubicBezTo>
                        <a:pt x="62389" y="5194"/>
                        <a:pt x="60865" y="16529"/>
                        <a:pt x="53150" y="15672"/>
                      </a:cubicBezTo>
                      <a:cubicBezTo>
                        <a:pt x="48101" y="15005"/>
                        <a:pt x="42958" y="14624"/>
                        <a:pt x="37909" y="14148"/>
                      </a:cubicBezTo>
                      <a:cubicBezTo>
                        <a:pt x="28861" y="11004"/>
                        <a:pt x="1143" y="17100"/>
                        <a:pt x="0" y="6242"/>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7" name="Google Shape;897;p45"/>
                <p:cNvSpPr/>
                <p:nvPr/>
              </p:nvSpPr>
              <p:spPr>
                <a:xfrm>
                  <a:off x="5930823" y="3315114"/>
                  <a:ext cx="60579" cy="20193"/>
                </a:xfrm>
                <a:custGeom>
                  <a:avLst/>
                  <a:gdLst/>
                  <a:ahLst/>
                  <a:cxnLst/>
                  <a:rect l="l" t="t" r="r" b="b"/>
                  <a:pathLst>
                    <a:path w="57150" h="19050" extrusionOk="0">
                      <a:moveTo>
                        <a:pt x="50692" y="19140"/>
                      </a:moveTo>
                      <a:cubicBezTo>
                        <a:pt x="41834" y="16568"/>
                        <a:pt x="-1029" y="15330"/>
                        <a:pt x="19" y="5995"/>
                      </a:cubicBezTo>
                      <a:cubicBezTo>
                        <a:pt x="2495" y="-6387"/>
                        <a:pt x="21450" y="4281"/>
                        <a:pt x="29832" y="4090"/>
                      </a:cubicBezTo>
                      <a:cubicBezTo>
                        <a:pt x="38024" y="7710"/>
                        <a:pt x="56216" y="2471"/>
                        <a:pt x="57359" y="14092"/>
                      </a:cubicBezTo>
                      <a:cubicBezTo>
                        <a:pt x="56978" y="17235"/>
                        <a:pt x="53835" y="19616"/>
                        <a:pt x="50692" y="1914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8" name="Google Shape;898;p45"/>
                <p:cNvSpPr/>
                <p:nvPr/>
              </p:nvSpPr>
              <p:spPr>
                <a:xfrm>
                  <a:off x="5977561" y="3393539"/>
                  <a:ext cx="40386" cy="10096"/>
                </a:xfrm>
                <a:custGeom>
                  <a:avLst/>
                  <a:gdLst/>
                  <a:ahLst/>
                  <a:cxnLst/>
                  <a:rect l="l" t="t" r="r" b="b"/>
                  <a:pathLst>
                    <a:path w="38100" h="9525" extrusionOk="0">
                      <a:moveTo>
                        <a:pt x="38173" y="18097"/>
                      </a:moveTo>
                      <a:cubicBezTo>
                        <a:pt x="27410" y="16097"/>
                        <a:pt x="16837" y="13525"/>
                        <a:pt x="6074" y="11811"/>
                      </a:cubicBezTo>
                      <a:cubicBezTo>
                        <a:pt x="-1832" y="11906"/>
                        <a:pt x="-2117" y="191"/>
                        <a:pt x="5788" y="0"/>
                      </a:cubicBezTo>
                      <a:cubicBezTo>
                        <a:pt x="18171" y="2476"/>
                        <a:pt x="32554" y="2953"/>
                        <a:pt x="43698" y="8572"/>
                      </a:cubicBezTo>
                      <a:cubicBezTo>
                        <a:pt x="46936" y="12478"/>
                        <a:pt x="43222" y="19050"/>
                        <a:pt x="38269" y="18002"/>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899" name="Google Shape;899;p45"/>
                <p:cNvSpPr/>
                <p:nvPr/>
              </p:nvSpPr>
              <p:spPr>
                <a:xfrm>
                  <a:off x="5820088" y="3224963"/>
                  <a:ext cx="80772" cy="292799"/>
                </a:xfrm>
                <a:custGeom>
                  <a:avLst/>
                  <a:gdLst/>
                  <a:ahLst/>
                  <a:cxnLst/>
                  <a:rect l="l" t="t" r="r" b="b"/>
                  <a:pathLst>
                    <a:path w="76200" h="276225" extrusionOk="0">
                      <a:moveTo>
                        <a:pt x="77899" y="44949"/>
                      </a:moveTo>
                      <a:cubicBezTo>
                        <a:pt x="76375" y="121054"/>
                        <a:pt x="66564" y="196968"/>
                        <a:pt x="59992" y="272787"/>
                      </a:cubicBezTo>
                      <a:cubicBezTo>
                        <a:pt x="59992" y="276692"/>
                        <a:pt x="55896" y="279836"/>
                        <a:pt x="52182" y="278311"/>
                      </a:cubicBezTo>
                      <a:cubicBezTo>
                        <a:pt x="51420" y="280598"/>
                        <a:pt x="49324" y="282407"/>
                        <a:pt x="46181" y="282122"/>
                      </a:cubicBezTo>
                      <a:lnTo>
                        <a:pt x="46181" y="282122"/>
                      </a:lnTo>
                      <a:cubicBezTo>
                        <a:pt x="37894" y="279740"/>
                        <a:pt x="-12969" y="289170"/>
                        <a:pt x="3128" y="270882"/>
                      </a:cubicBezTo>
                      <a:cubicBezTo>
                        <a:pt x="9605" y="196206"/>
                        <a:pt x="13796" y="120292"/>
                        <a:pt x="20844" y="46092"/>
                      </a:cubicBezTo>
                      <a:cubicBezTo>
                        <a:pt x="20654" y="44187"/>
                        <a:pt x="21321" y="42282"/>
                        <a:pt x="22749" y="41044"/>
                      </a:cubicBezTo>
                      <a:cubicBezTo>
                        <a:pt x="22464" y="41234"/>
                        <a:pt x="22273" y="41520"/>
                        <a:pt x="22083" y="41710"/>
                      </a:cubicBezTo>
                      <a:cubicBezTo>
                        <a:pt x="32370" y="28756"/>
                        <a:pt x="37894" y="9802"/>
                        <a:pt x="51134" y="86"/>
                      </a:cubicBezTo>
                      <a:cubicBezTo>
                        <a:pt x="64088" y="-2009"/>
                        <a:pt x="75613" y="34662"/>
                        <a:pt x="77804" y="45044"/>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0" name="Google Shape;900;p45"/>
                <p:cNvSpPr/>
                <p:nvPr/>
              </p:nvSpPr>
              <p:spPr>
                <a:xfrm>
                  <a:off x="5841447" y="3266815"/>
                  <a:ext cx="50482" cy="10097"/>
                </a:xfrm>
                <a:custGeom>
                  <a:avLst/>
                  <a:gdLst/>
                  <a:ahLst/>
                  <a:cxnLst/>
                  <a:rect l="l" t="t" r="r" b="b"/>
                  <a:pathLst>
                    <a:path w="47625" h="9525" extrusionOk="0">
                      <a:moveTo>
                        <a:pt x="50721" y="13889"/>
                      </a:moveTo>
                      <a:cubicBezTo>
                        <a:pt x="35957" y="13984"/>
                        <a:pt x="21289" y="11603"/>
                        <a:pt x="6620" y="11794"/>
                      </a:cubicBezTo>
                      <a:cubicBezTo>
                        <a:pt x="-1095" y="12651"/>
                        <a:pt x="-2619" y="1316"/>
                        <a:pt x="5001" y="78"/>
                      </a:cubicBezTo>
                      <a:cubicBezTo>
                        <a:pt x="20432" y="-493"/>
                        <a:pt x="35481" y="2269"/>
                        <a:pt x="50721" y="2078"/>
                      </a:cubicBezTo>
                      <a:cubicBezTo>
                        <a:pt x="58436" y="2269"/>
                        <a:pt x="58436" y="13699"/>
                        <a:pt x="50721" y="13889"/>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1" name="Google Shape;901;p45"/>
                <p:cNvSpPr/>
                <p:nvPr/>
              </p:nvSpPr>
              <p:spPr>
                <a:xfrm>
                  <a:off x="5627937" y="3513581"/>
                  <a:ext cx="363474" cy="363474"/>
                </a:xfrm>
                <a:custGeom>
                  <a:avLst/>
                  <a:gdLst/>
                  <a:ahLst/>
                  <a:cxnLst/>
                  <a:rect l="l" t="t" r="r" b="b"/>
                  <a:pathLst>
                    <a:path w="342900" h="342900" extrusionOk="0">
                      <a:moveTo>
                        <a:pt x="342329" y="6503"/>
                      </a:moveTo>
                      <a:cubicBezTo>
                        <a:pt x="346043" y="8504"/>
                        <a:pt x="345377" y="14409"/>
                        <a:pt x="345186" y="18505"/>
                      </a:cubicBezTo>
                      <a:cubicBezTo>
                        <a:pt x="341852" y="65558"/>
                        <a:pt x="336137" y="112326"/>
                        <a:pt x="331280" y="159284"/>
                      </a:cubicBezTo>
                      <a:cubicBezTo>
                        <a:pt x="328327" y="196432"/>
                        <a:pt x="323660" y="233389"/>
                        <a:pt x="321088" y="270632"/>
                      </a:cubicBezTo>
                      <a:cubicBezTo>
                        <a:pt x="319469" y="291301"/>
                        <a:pt x="317754" y="316923"/>
                        <a:pt x="315659" y="337592"/>
                      </a:cubicBezTo>
                      <a:cubicBezTo>
                        <a:pt x="315468" y="339497"/>
                        <a:pt x="314325" y="341117"/>
                        <a:pt x="312706" y="341879"/>
                      </a:cubicBezTo>
                      <a:cubicBezTo>
                        <a:pt x="303848" y="346355"/>
                        <a:pt x="229743" y="341212"/>
                        <a:pt x="209264" y="341402"/>
                      </a:cubicBezTo>
                      <a:cubicBezTo>
                        <a:pt x="156496" y="341974"/>
                        <a:pt x="102965" y="343498"/>
                        <a:pt x="50673" y="343307"/>
                      </a:cubicBezTo>
                      <a:cubicBezTo>
                        <a:pt x="47244" y="344736"/>
                        <a:pt x="43148" y="342355"/>
                        <a:pt x="42672" y="338640"/>
                      </a:cubicBezTo>
                      <a:cubicBezTo>
                        <a:pt x="35909" y="291301"/>
                        <a:pt x="31909" y="243676"/>
                        <a:pt x="26670" y="196241"/>
                      </a:cubicBezTo>
                      <a:cubicBezTo>
                        <a:pt x="19622" y="133281"/>
                        <a:pt x="11239" y="70226"/>
                        <a:pt x="0" y="7932"/>
                      </a:cubicBezTo>
                      <a:cubicBezTo>
                        <a:pt x="1048" y="2312"/>
                        <a:pt x="7239" y="1741"/>
                        <a:pt x="11620" y="3551"/>
                      </a:cubicBezTo>
                      <a:cubicBezTo>
                        <a:pt x="114395" y="2503"/>
                        <a:pt x="217170" y="-2641"/>
                        <a:pt x="320040" y="1741"/>
                      </a:cubicBezTo>
                      <a:cubicBezTo>
                        <a:pt x="327184" y="3074"/>
                        <a:pt x="338709" y="-1021"/>
                        <a:pt x="342424" y="6694"/>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2" name="Google Shape;902;p45"/>
                <p:cNvSpPr/>
                <p:nvPr/>
              </p:nvSpPr>
              <p:spPr>
                <a:xfrm>
                  <a:off x="5632674" y="3518171"/>
                  <a:ext cx="353378" cy="10096"/>
                </a:xfrm>
                <a:custGeom>
                  <a:avLst/>
                  <a:gdLst/>
                  <a:ahLst/>
                  <a:cxnLst/>
                  <a:rect l="l" t="t" r="r" b="b"/>
                  <a:pathLst>
                    <a:path w="333375" h="9525" extrusionOk="0">
                      <a:moveTo>
                        <a:pt x="335578" y="13893"/>
                      </a:moveTo>
                      <a:cubicBezTo>
                        <a:pt x="225660" y="9607"/>
                        <a:pt x="115741" y="13417"/>
                        <a:pt x="5823" y="12845"/>
                      </a:cubicBezTo>
                      <a:cubicBezTo>
                        <a:pt x="-1797" y="12750"/>
                        <a:pt x="-2083" y="1225"/>
                        <a:pt x="5823" y="1035"/>
                      </a:cubicBezTo>
                      <a:cubicBezTo>
                        <a:pt x="115741" y="1701"/>
                        <a:pt x="225660" y="-2299"/>
                        <a:pt x="335578" y="2082"/>
                      </a:cubicBezTo>
                      <a:cubicBezTo>
                        <a:pt x="343103" y="2082"/>
                        <a:pt x="343293" y="13989"/>
                        <a:pt x="335578" y="1389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3" name="Google Shape;903;p45"/>
                <p:cNvSpPr/>
                <p:nvPr/>
              </p:nvSpPr>
              <p:spPr>
                <a:xfrm>
                  <a:off x="5657248" y="3699780"/>
                  <a:ext cx="302895" cy="10096"/>
                </a:xfrm>
                <a:custGeom>
                  <a:avLst/>
                  <a:gdLst/>
                  <a:ahLst/>
                  <a:cxnLst/>
                  <a:rect l="l" t="t" r="r" b="b"/>
                  <a:pathLst>
                    <a:path w="285750" h="9525" extrusionOk="0">
                      <a:moveTo>
                        <a:pt x="0" y="6667"/>
                      </a:moveTo>
                      <a:cubicBezTo>
                        <a:pt x="0" y="3429"/>
                        <a:pt x="2667" y="762"/>
                        <a:pt x="5905" y="762"/>
                      </a:cubicBezTo>
                      <a:cubicBezTo>
                        <a:pt x="99917" y="286"/>
                        <a:pt x="194024" y="286"/>
                        <a:pt x="288036" y="0"/>
                      </a:cubicBezTo>
                      <a:cubicBezTo>
                        <a:pt x="295656" y="190"/>
                        <a:pt x="295847" y="11621"/>
                        <a:pt x="288036" y="11811"/>
                      </a:cubicBezTo>
                      <a:cubicBezTo>
                        <a:pt x="194024" y="12097"/>
                        <a:pt x="99917" y="12097"/>
                        <a:pt x="5905" y="12573"/>
                      </a:cubicBezTo>
                      <a:cubicBezTo>
                        <a:pt x="2667" y="12573"/>
                        <a:pt x="0" y="9906"/>
                        <a:pt x="0" y="6667"/>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4" name="Google Shape;904;p45"/>
                <p:cNvSpPr/>
                <p:nvPr/>
              </p:nvSpPr>
              <p:spPr>
                <a:xfrm>
                  <a:off x="5657146" y="3733638"/>
                  <a:ext cx="302895" cy="10096"/>
                </a:xfrm>
                <a:custGeom>
                  <a:avLst/>
                  <a:gdLst/>
                  <a:ahLst/>
                  <a:cxnLst/>
                  <a:rect l="l" t="t" r="r" b="b"/>
                  <a:pathLst>
                    <a:path w="285750" h="9525" extrusionOk="0">
                      <a:moveTo>
                        <a:pt x="0" y="8573"/>
                      </a:moveTo>
                      <a:cubicBezTo>
                        <a:pt x="571" y="286"/>
                        <a:pt x="10954" y="2762"/>
                        <a:pt x="16859" y="2096"/>
                      </a:cubicBezTo>
                      <a:cubicBezTo>
                        <a:pt x="106109" y="1905"/>
                        <a:pt x="195358" y="2096"/>
                        <a:pt x="284607" y="0"/>
                      </a:cubicBezTo>
                      <a:cubicBezTo>
                        <a:pt x="292227" y="95"/>
                        <a:pt x="292418" y="11621"/>
                        <a:pt x="284607" y="11811"/>
                      </a:cubicBezTo>
                      <a:cubicBezTo>
                        <a:pt x="235363" y="12478"/>
                        <a:pt x="186023" y="13525"/>
                        <a:pt x="136779" y="13811"/>
                      </a:cubicBezTo>
                      <a:cubicBezTo>
                        <a:pt x="93821" y="14383"/>
                        <a:pt x="50864" y="12764"/>
                        <a:pt x="7906" y="14192"/>
                      </a:cubicBezTo>
                      <a:cubicBezTo>
                        <a:pt x="4191" y="15335"/>
                        <a:pt x="0" y="12573"/>
                        <a:pt x="0" y="857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5" name="Google Shape;905;p45"/>
                <p:cNvSpPr/>
                <p:nvPr/>
              </p:nvSpPr>
              <p:spPr>
                <a:xfrm>
                  <a:off x="7728574" y="3628114"/>
                  <a:ext cx="373571" cy="212026"/>
                </a:xfrm>
                <a:custGeom>
                  <a:avLst/>
                  <a:gdLst/>
                  <a:ahLst/>
                  <a:cxnLst/>
                  <a:rect l="l" t="t" r="r" b="b"/>
                  <a:pathLst>
                    <a:path w="352425" h="200025" extrusionOk="0">
                      <a:moveTo>
                        <a:pt x="28281" y="202597"/>
                      </a:moveTo>
                      <a:lnTo>
                        <a:pt x="357846" y="93345"/>
                      </a:lnTo>
                      <a:cubicBezTo>
                        <a:pt x="357846" y="93345"/>
                        <a:pt x="339081" y="91250"/>
                        <a:pt x="341463" y="54007"/>
                      </a:cubicBezTo>
                      <a:cubicBezTo>
                        <a:pt x="343844" y="16764"/>
                        <a:pt x="354131" y="0"/>
                        <a:pt x="354131" y="0"/>
                      </a:cubicBezTo>
                      <a:cubicBezTo>
                        <a:pt x="354131" y="0"/>
                        <a:pt x="29709" y="100298"/>
                        <a:pt x="14374" y="113633"/>
                      </a:cubicBezTo>
                      <a:cubicBezTo>
                        <a:pt x="-961" y="126968"/>
                        <a:pt x="-2866" y="157734"/>
                        <a:pt x="3230" y="178403"/>
                      </a:cubicBezTo>
                      <a:cubicBezTo>
                        <a:pt x="9421" y="199072"/>
                        <a:pt x="28376" y="202692"/>
                        <a:pt x="28376" y="202692"/>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6" name="Google Shape;906;p45"/>
                <p:cNvSpPr/>
                <p:nvPr/>
              </p:nvSpPr>
              <p:spPr>
                <a:xfrm>
                  <a:off x="7285902" y="3569898"/>
                  <a:ext cx="858202" cy="282702"/>
                </a:xfrm>
                <a:custGeom>
                  <a:avLst/>
                  <a:gdLst/>
                  <a:ahLst/>
                  <a:cxnLst/>
                  <a:rect l="l" t="t" r="r" b="b"/>
                  <a:pathLst>
                    <a:path w="809625" h="266700" extrusionOk="0">
                      <a:moveTo>
                        <a:pt x="442796" y="269081"/>
                      </a:moveTo>
                      <a:cubicBezTo>
                        <a:pt x="303826" y="251269"/>
                        <a:pt x="23886" y="196691"/>
                        <a:pt x="24363" y="195929"/>
                      </a:cubicBezTo>
                      <a:cubicBezTo>
                        <a:pt x="21791" y="199358"/>
                        <a:pt x="6741" y="174403"/>
                        <a:pt x="5979" y="172402"/>
                      </a:cubicBezTo>
                      <a:cubicBezTo>
                        <a:pt x="1407" y="160972"/>
                        <a:pt x="-402" y="148400"/>
                        <a:pt x="74" y="136112"/>
                      </a:cubicBezTo>
                      <a:cubicBezTo>
                        <a:pt x="455" y="124777"/>
                        <a:pt x="2741" y="112967"/>
                        <a:pt x="8551" y="103060"/>
                      </a:cubicBezTo>
                      <a:cubicBezTo>
                        <a:pt x="17981" y="87249"/>
                        <a:pt x="41412" y="83439"/>
                        <a:pt x="57605" y="78296"/>
                      </a:cubicBezTo>
                      <a:cubicBezTo>
                        <a:pt x="82370" y="70485"/>
                        <a:pt x="107325" y="63151"/>
                        <a:pt x="132281" y="56102"/>
                      </a:cubicBezTo>
                      <a:cubicBezTo>
                        <a:pt x="182287" y="42005"/>
                        <a:pt x="232770" y="29242"/>
                        <a:pt x="283252" y="16859"/>
                      </a:cubicBezTo>
                      <a:cubicBezTo>
                        <a:pt x="306493" y="11144"/>
                        <a:pt x="329639" y="5620"/>
                        <a:pt x="352880" y="0"/>
                      </a:cubicBezTo>
                      <a:cubicBezTo>
                        <a:pt x="500136" y="5334"/>
                        <a:pt x="654060" y="30480"/>
                        <a:pt x="803031" y="44291"/>
                      </a:cubicBezTo>
                      <a:cubicBezTo>
                        <a:pt x="805984" y="42767"/>
                        <a:pt x="810080" y="43625"/>
                        <a:pt x="811032" y="46958"/>
                      </a:cubicBezTo>
                      <a:cubicBezTo>
                        <a:pt x="812175" y="55817"/>
                        <a:pt x="790173" y="56579"/>
                        <a:pt x="783791" y="60388"/>
                      </a:cubicBezTo>
                      <a:cubicBezTo>
                        <a:pt x="670062" y="96869"/>
                        <a:pt x="553953" y="126968"/>
                        <a:pt x="442796" y="171069"/>
                      </a:cubicBezTo>
                      <a:cubicBezTo>
                        <a:pt x="432223" y="194405"/>
                        <a:pt x="431175" y="222504"/>
                        <a:pt x="443463" y="245173"/>
                      </a:cubicBezTo>
                      <a:cubicBezTo>
                        <a:pt x="548809" y="209359"/>
                        <a:pt x="655680" y="176689"/>
                        <a:pt x="761407" y="142018"/>
                      </a:cubicBezTo>
                      <a:cubicBezTo>
                        <a:pt x="755216" y="141732"/>
                        <a:pt x="755502" y="132683"/>
                        <a:pt x="761788" y="132683"/>
                      </a:cubicBezTo>
                      <a:cubicBezTo>
                        <a:pt x="771123" y="132683"/>
                        <a:pt x="806746" y="140779"/>
                        <a:pt x="789887" y="152876"/>
                      </a:cubicBezTo>
                      <a:cubicBezTo>
                        <a:pt x="787982" y="162211"/>
                        <a:pt x="745405" y="172402"/>
                        <a:pt x="735023" y="176308"/>
                      </a:cubicBezTo>
                      <a:cubicBezTo>
                        <a:pt x="637296" y="205264"/>
                        <a:pt x="539284" y="239363"/>
                        <a:pt x="442701" y="268796"/>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7" name="Google Shape;907;p45"/>
                <p:cNvSpPr/>
                <p:nvPr/>
              </p:nvSpPr>
              <p:spPr>
                <a:xfrm>
                  <a:off x="8084972" y="3635795"/>
                  <a:ext cx="20193" cy="80772"/>
                </a:xfrm>
                <a:custGeom>
                  <a:avLst/>
                  <a:gdLst/>
                  <a:ahLst/>
                  <a:cxnLst/>
                  <a:rect l="l" t="t" r="r" b="b"/>
                  <a:pathLst>
                    <a:path w="19050" h="76200" extrusionOk="0">
                      <a:moveTo>
                        <a:pt x="7206" y="83344"/>
                      </a:moveTo>
                      <a:cubicBezTo>
                        <a:pt x="-4034" y="64294"/>
                        <a:pt x="-3176" y="11525"/>
                        <a:pt x="17302" y="0"/>
                      </a:cubicBezTo>
                      <a:cubicBezTo>
                        <a:pt x="32161" y="1048"/>
                        <a:pt x="-129" y="22860"/>
                        <a:pt x="11683" y="69628"/>
                      </a:cubicBezTo>
                      <a:cubicBezTo>
                        <a:pt x="12540" y="72866"/>
                        <a:pt x="13492" y="76200"/>
                        <a:pt x="15302" y="79153"/>
                      </a:cubicBezTo>
                      <a:cubicBezTo>
                        <a:pt x="18350" y="84201"/>
                        <a:pt x="9968" y="87821"/>
                        <a:pt x="7206" y="83344"/>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8" name="Google Shape;908;p45"/>
                <p:cNvSpPr/>
                <p:nvPr/>
              </p:nvSpPr>
              <p:spPr>
                <a:xfrm>
                  <a:off x="7269910" y="3494601"/>
                  <a:ext cx="787527" cy="222123"/>
                </a:xfrm>
                <a:custGeom>
                  <a:avLst/>
                  <a:gdLst/>
                  <a:ahLst/>
                  <a:cxnLst/>
                  <a:rect l="l" t="t" r="r" b="b"/>
                  <a:pathLst>
                    <a:path w="742950" h="209550" extrusionOk="0">
                      <a:moveTo>
                        <a:pt x="0" y="30575"/>
                      </a:moveTo>
                      <a:cubicBezTo>
                        <a:pt x="0" y="32480"/>
                        <a:pt x="3715" y="115443"/>
                        <a:pt x="3715" y="115443"/>
                      </a:cubicBezTo>
                      <a:lnTo>
                        <a:pt x="422815" y="218503"/>
                      </a:lnTo>
                      <a:lnTo>
                        <a:pt x="728853" y="103060"/>
                      </a:lnTo>
                      <a:cubicBezTo>
                        <a:pt x="728853" y="103060"/>
                        <a:pt x="758952" y="72295"/>
                        <a:pt x="749998" y="38386"/>
                      </a:cubicBezTo>
                      <a:cubicBezTo>
                        <a:pt x="741045" y="4477"/>
                        <a:pt x="730186" y="0"/>
                        <a:pt x="730186" y="0"/>
                      </a:cubicBezTo>
                      <a:lnTo>
                        <a:pt x="413194" y="105632"/>
                      </a:lnTo>
                      <a:lnTo>
                        <a:pt x="95" y="30670"/>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09" name="Google Shape;909;p45"/>
                <p:cNvSpPr/>
                <p:nvPr/>
              </p:nvSpPr>
              <p:spPr>
                <a:xfrm>
                  <a:off x="7234500" y="3422328"/>
                  <a:ext cx="838010" cy="302895"/>
                </a:xfrm>
                <a:custGeom>
                  <a:avLst/>
                  <a:gdLst/>
                  <a:ahLst/>
                  <a:cxnLst/>
                  <a:rect l="l" t="t" r="r" b="b"/>
                  <a:pathLst>
                    <a:path w="790575" h="285750" extrusionOk="0">
                      <a:moveTo>
                        <a:pt x="773559" y="55730"/>
                      </a:moveTo>
                      <a:cubicBezTo>
                        <a:pt x="782989" y="63921"/>
                        <a:pt x="787847" y="77732"/>
                        <a:pt x="791085" y="89353"/>
                      </a:cubicBezTo>
                      <a:cubicBezTo>
                        <a:pt x="798134" y="114975"/>
                        <a:pt x="788609" y="152313"/>
                        <a:pt x="772511" y="174887"/>
                      </a:cubicBezTo>
                      <a:cubicBezTo>
                        <a:pt x="769940" y="178507"/>
                        <a:pt x="652973" y="226037"/>
                        <a:pt x="629827" y="234133"/>
                      </a:cubicBezTo>
                      <a:cubicBezTo>
                        <a:pt x="583250" y="250421"/>
                        <a:pt x="536482" y="266137"/>
                        <a:pt x="490000" y="282806"/>
                      </a:cubicBezTo>
                      <a:cubicBezTo>
                        <a:pt x="478760" y="286806"/>
                        <a:pt x="467521" y="290997"/>
                        <a:pt x="456281" y="295093"/>
                      </a:cubicBezTo>
                      <a:cubicBezTo>
                        <a:pt x="456758" y="298331"/>
                        <a:pt x="64232" y="222798"/>
                        <a:pt x="3368" y="194128"/>
                      </a:cubicBezTo>
                      <a:cubicBezTo>
                        <a:pt x="-7872" y="185365"/>
                        <a:pt x="26037" y="170220"/>
                        <a:pt x="31943" y="165839"/>
                      </a:cubicBezTo>
                      <a:cubicBezTo>
                        <a:pt x="39753" y="162695"/>
                        <a:pt x="41277" y="173649"/>
                        <a:pt x="34038" y="175649"/>
                      </a:cubicBezTo>
                      <a:cubicBezTo>
                        <a:pt x="174341" y="206034"/>
                        <a:pt x="315692" y="241753"/>
                        <a:pt x="456281" y="270899"/>
                      </a:cubicBezTo>
                      <a:cubicBezTo>
                        <a:pt x="455996" y="270899"/>
                        <a:pt x="652592" y="203843"/>
                        <a:pt x="749937" y="162505"/>
                      </a:cubicBezTo>
                      <a:cubicBezTo>
                        <a:pt x="765082" y="143931"/>
                        <a:pt x="777179" y="118499"/>
                        <a:pt x="768892" y="94115"/>
                      </a:cubicBezTo>
                      <a:cubicBezTo>
                        <a:pt x="766701" y="86781"/>
                        <a:pt x="763177" y="83924"/>
                        <a:pt x="756890" y="80971"/>
                      </a:cubicBezTo>
                      <a:cubicBezTo>
                        <a:pt x="652877" y="116975"/>
                        <a:pt x="547436" y="148694"/>
                        <a:pt x="444470" y="187841"/>
                      </a:cubicBezTo>
                      <a:cubicBezTo>
                        <a:pt x="343982" y="176602"/>
                        <a:pt x="245969" y="149170"/>
                        <a:pt x="146719" y="130691"/>
                      </a:cubicBezTo>
                      <a:cubicBezTo>
                        <a:pt x="122240" y="126119"/>
                        <a:pt x="14988" y="105260"/>
                        <a:pt x="7463" y="100973"/>
                      </a:cubicBezTo>
                      <a:cubicBezTo>
                        <a:pt x="-13301" y="89067"/>
                        <a:pt x="15369" y="82590"/>
                        <a:pt x="19941" y="80495"/>
                      </a:cubicBezTo>
                      <a:cubicBezTo>
                        <a:pt x="82139" y="62207"/>
                        <a:pt x="337886" y="-2944"/>
                        <a:pt x="337886" y="103"/>
                      </a:cubicBezTo>
                      <a:cubicBezTo>
                        <a:pt x="453900" y="10200"/>
                        <a:pt x="570296" y="16486"/>
                        <a:pt x="685453" y="34298"/>
                      </a:cubicBezTo>
                      <a:cubicBezTo>
                        <a:pt x="702503" y="36965"/>
                        <a:pt x="719743" y="38775"/>
                        <a:pt x="736602" y="42109"/>
                      </a:cubicBezTo>
                      <a:cubicBezTo>
                        <a:pt x="748794" y="44585"/>
                        <a:pt x="762320" y="46871"/>
                        <a:pt x="772416" y="54777"/>
                      </a:cubicBezTo>
                      <a:cubicBezTo>
                        <a:pt x="772797" y="55063"/>
                        <a:pt x="773178" y="55444"/>
                        <a:pt x="773559" y="5573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0" name="Google Shape;910;p45"/>
                <p:cNvSpPr/>
                <p:nvPr/>
              </p:nvSpPr>
              <p:spPr>
                <a:xfrm>
                  <a:off x="7708226" y="3619441"/>
                  <a:ext cx="10096" cy="90868"/>
                </a:xfrm>
                <a:custGeom>
                  <a:avLst/>
                  <a:gdLst/>
                  <a:ahLst/>
                  <a:cxnLst/>
                  <a:rect l="l" t="t" r="r" b="b"/>
                  <a:pathLst>
                    <a:path w="9525" h="85725" extrusionOk="0">
                      <a:moveTo>
                        <a:pt x="5737" y="84374"/>
                      </a:moveTo>
                      <a:cubicBezTo>
                        <a:pt x="7071" y="73802"/>
                        <a:pt x="-6645" y="-2779"/>
                        <a:pt x="4213" y="78"/>
                      </a:cubicBezTo>
                      <a:cubicBezTo>
                        <a:pt x="10309" y="78"/>
                        <a:pt x="8881" y="7317"/>
                        <a:pt x="9452" y="10651"/>
                      </a:cubicBezTo>
                      <a:cubicBezTo>
                        <a:pt x="10881" y="30082"/>
                        <a:pt x="12119" y="49227"/>
                        <a:pt x="13834" y="68563"/>
                      </a:cubicBezTo>
                      <a:cubicBezTo>
                        <a:pt x="13643" y="74373"/>
                        <a:pt x="16405" y="80850"/>
                        <a:pt x="14024" y="86279"/>
                      </a:cubicBezTo>
                      <a:cubicBezTo>
                        <a:pt x="11738" y="89137"/>
                        <a:pt x="5928" y="87898"/>
                        <a:pt x="5642" y="84279"/>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1" name="Google Shape;911;p45"/>
                <p:cNvSpPr/>
                <p:nvPr/>
              </p:nvSpPr>
              <p:spPr>
                <a:xfrm>
                  <a:off x="7691832" y="3351183"/>
                  <a:ext cx="353377" cy="201930"/>
                </a:xfrm>
                <a:custGeom>
                  <a:avLst/>
                  <a:gdLst/>
                  <a:ahLst/>
                  <a:cxnLst/>
                  <a:rect l="l" t="t" r="r" b="b"/>
                  <a:pathLst>
                    <a:path w="333375" h="190500" extrusionOk="0">
                      <a:moveTo>
                        <a:pt x="23664" y="192119"/>
                      </a:moveTo>
                      <a:lnTo>
                        <a:pt x="331131" y="98869"/>
                      </a:lnTo>
                      <a:cubicBezTo>
                        <a:pt x="331131" y="98869"/>
                        <a:pt x="318844" y="89535"/>
                        <a:pt x="323987" y="50387"/>
                      </a:cubicBezTo>
                      <a:cubicBezTo>
                        <a:pt x="329131" y="11239"/>
                        <a:pt x="335227" y="0"/>
                        <a:pt x="335227" y="0"/>
                      </a:cubicBezTo>
                      <a:cubicBezTo>
                        <a:pt x="335227" y="0"/>
                        <a:pt x="25188" y="84487"/>
                        <a:pt x="10329" y="97346"/>
                      </a:cubicBezTo>
                      <a:cubicBezTo>
                        <a:pt x="-4625" y="110204"/>
                        <a:pt x="-53" y="138303"/>
                        <a:pt x="3852" y="160496"/>
                      </a:cubicBezTo>
                      <a:cubicBezTo>
                        <a:pt x="7757" y="182785"/>
                        <a:pt x="23759" y="192119"/>
                        <a:pt x="23759" y="192119"/>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2" name="Google Shape;912;p45"/>
                <p:cNvSpPr/>
                <p:nvPr/>
              </p:nvSpPr>
              <p:spPr>
                <a:xfrm>
                  <a:off x="7280826" y="3277807"/>
                  <a:ext cx="797624" cy="282702"/>
                </a:xfrm>
                <a:custGeom>
                  <a:avLst/>
                  <a:gdLst/>
                  <a:ahLst/>
                  <a:cxnLst/>
                  <a:rect l="l" t="t" r="r" b="b"/>
                  <a:pathLst>
                    <a:path w="752475" h="266700" extrusionOk="0">
                      <a:moveTo>
                        <a:pt x="411385" y="272320"/>
                      </a:moveTo>
                      <a:cubicBezTo>
                        <a:pt x="307562" y="253841"/>
                        <a:pt x="205168" y="228505"/>
                        <a:pt x="102394" y="204883"/>
                      </a:cubicBezTo>
                      <a:cubicBezTo>
                        <a:pt x="87535" y="201454"/>
                        <a:pt x="72676" y="198120"/>
                        <a:pt x="57722" y="194882"/>
                      </a:cubicBezTo>
                      <a:cubicBezTo>
                        <a:pt x="45720" y="192215"/>
                        <a:pt x="30861" y="192119"/>
                        <a:pt x="20193" y="185261"/>
                      </a:cubicBezTo>
                      <a:cubicBezTo>
                        <a:pt x="11144" y="179546"/>
                        <a:pt x="6953" y="167164"/>
                        <a:pt x="3905" y="157353"/>
                      </a:cubicBezTo>
                      <a:cubicBezTo>
                        <a:pt x="572" y="146495"/>
                        <a:pt x="-476" y="134969"/>
                        <a:pt x="190" y="123635"/>
                      </a:cubicBezTo>
                      <a:cubicBezTo>
                        <a:pt x="1333" y="105156"/>
                        <a:pt x="8191" y="79820"/>
                        <a:pt x="28765" y="74486"/>
                      </a:cubicBezTo>
                      <a:cubicBezTo>
                        <a:pt x="28956" y="74676"/>
                        <a:pt x="29051" y="74867"/>
                        <a:pt x="29242" y="75057"/>
                      </a:cubicBezTo>
                      <a:cubicBezTo>
                        <a:pt x="130493" y="44196"/>
                        <a:pt x="234410" y="21908"/>
                        <a:pt x="337852" y="0"/>
                      </a:cubicBezTo>
                      <a:cubicBezTo>
                        <a:pt x="476345" y="19526"/>
                        <a:pt x="614553" y="41243"/>
                        <a:pt x="752380" y="60579"/>
                      </a:cubicBezTo>
                      <a:cubicBezTo>
                        <a:pt x="760952" y="64389"/>
                        <a:pt x="733044" y="72485"/>
                        <a:pt x="726567" y="76200"/>
                      </a:cubicBezTo>
                      <a:cubicBezTo>
                        <a:pt x="617982" y="108204"/>
                        <a:pt x="521589" y="134684"/>
                        <a:pt x="415480" y="174403"/>
                      </a:cubicBezTo>
                      <a:cubicBezTo>
                        <a:pt x="404527" y="197263"/>
                        <a:pt x="402431" y="225171"/>
                        <a:pt x="413099" y="248507"/>
                      </a:cubicBezTo>
                      <a:cubicBezTo>
                        <a:pt x="513588" y="216789"/>
                        <a:pt x="615506" y="188214"/>
                        <a:pt x="716375" y="157639"/>
                      </a:cubicBezTo>
                      <a:cubicBezTo>
                        <a:pt x="710565" y="157163"/>
                        <a:pt x="707517" y="149638"/>
                        <a:pt x="713423" y="149924"/>
                      </a:cubicBezTo>
                      <a:cubicBezTo>
                        <a:pt x="722471" y="150304"/>
                        <a:pt x="759904" y="157448"/>
                        <a:pt x="759523" y="165259"/>
                      </a:cubicBezTo>
                      <a:cubicBezTo>
                        <a:pt x="759523" y="165259"/>
                        <a:pt x="503396" y="246507"/>
                        <a:pt x="411480" y="272129"/>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3" name="Google Shape;913;p45"/>
                <p:cNvSpPr/>
                <p:nvPr/>
              </p:nvSpPr>
              <p:spPr>
                <a:xfrm>
                  <a:off x="8025643" y="3358615"/>
                  <a:ext cx="20193" cy="90868"/>
                </a:xfrm>
                <a:custGeom>
                  <a:avLst/>
                  <a:gdLst/>
                  <a:ahLst/>
                  <a:cxnLst/>
                  <a:rect l="l" t="t" r="r" b="b"/>
                  <a:pathLst>
                    <a:path w="19050" h="85725" extrusionOk="0">
                      <a:moveTo>
                        <a:pt x="6826" y="84912"/>
                      </a:moveTo>
                      <a:cubicBezTo>
                        <a:pt x="-1842" y="66529"/>
                        <a:pt x="-984" y="45193"/>
                        <a:pt x="2445" y="25667"/>
                      </a:cubicBezTo>
                      <a:cubicBezTo>
                        <a:pt x="4159" y="18904"/>
                        <a:pt x="7112" y="2521"/>
                        <a:pt x="14160" y="140"/>
                      </a:cubicBezTo>
                      <a:cubicBezTo>
                        <a:pt x="17875" y="-813"/>
                        <a:pt x="21304" y="3283"/>
                        <a:pt x="19590" y="6807"/>
                      </a:cubicBezTo>
                      <a:cubicBezTo>
                        <a:pt x="8731" y="23667"/>
                        <a:pt x="8541" y="46241"/>
                        <a:pt x="10541" y="65767"/>
                      </a:cubicBezTo>
                      <a:cubicBezTo>
                        <a:pt x="9874" y="72816"/>
                        <a:pt x="19590" y="81674"/>
                        <a:pt x="13208" y="87008"/>
                      </a:cubicBezTo>
                      <a:cubicBezTo>
                        <a:pt x="11017" y="88151"/>
                        <a:pt x="7969" y="87389"/>
                        <a:pt x="6826" y="8510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4" name="Google Shape;914;p45"/>
                <p:cNvSpPr/>
                <p:nvPr/>
              </p:nvSpPr>
              <p:spPr>
                <a:xfrm>
                  <a:off x="6065571" y="3809440"/>
                  <a:ext cx="1151001" cy="60579"/>
                </a:xfrm>
                <a:custGeom>
                  <a:avLst/>
                  <a:gdLst/>
                  <a:ahLst/>
                  <a:cxnLst/>
                  <a:rect l="l" t="t" r="r" b="b"/>
                  <a:pathLst>
                    <a:path w="1085850" h="57150" extrusionOk="0">
                      <a:moveTo>
                        <a:pt x="520825" y="63056"/>
                      </a:moveTo>
                      <a:cubicBezTo>
                        <a:pt x="496251" y="61246"/>
                        <a:pt x="450721" y="63056"/>
                        <a:pt x="450721" y="63056"/>
                      </a:cubicBezTo>
                      <a:cubicBezTo>
                        <a:pt x="450721" y="63056"/>
                        <a:pt x="347756" y="62198"/>
                        <a:pt x="296416" y="63056"/>
                      </a:cubicBezTo>
                      <a:cubicBezTo>
                        <a:pt x="202119" y="64199"/>
                        <a:pt x="104773" y="63722"/>
                        <a:pt x="10476" y="61532"/>
                      </a:cubicBezTo>
                      <a:cubicBezTo>
                        <a:pt x="6094" y="61341"/>
                        <a:pt x="4094" y="57341"/>
                        <a:pt x="4475" y="53531"/>
                      </a:cubicBezTo>
                      <a:cubicBezTo>
                        <a:pt x="-6098" y="51149"/>
                        <a:pt x="3999" y="12287"/>
                        <a:pt x="14762" y="23527"/>
                      </a:cubicBezTo>
                      <a:cubicBezTo>
                        <a:pt x="240790" y="18574"/>
                        <a:pt x="467009" y="3429"/>
                        <a:pt x="693228" y="0"/>
                      </a:cubicBezTo>
                      <a:cubicBezTo>
                        <a:pt x="813338" y="1048"/>
                        <a:pt x="933639" y="-1619"/>
                        <a:pt x="1053654" y="5525"/>
                      </a:cubicBezTo>
                      <a:cubicBezTo>
                        <a:pt x="1074228" y="6953"/>
                        <a:pt x="1096897" y="15621"/>
                        <a:pt x="1092516" y="44387"/>
                      </a:cubicBezTo>
                      <a:cubicBezTo>
                        <a:pt x="1099659" y="75248"/>
                        <a:pt x="1027460" y="60674"/>
                        <a:pt x="1011172" y="63437"/>
                      </a:cubicBezTo>
                      <a:cubicBezTo>
                        <a:pt x="869916" y="62960"/>
                        <a:pt x="585024" y="62960"/>
                        <a:pt x="585024" y="62960"/>
                      </a:cubicBezTo>
                      <a:cubicBezTo>
                        <a:pt x="585024" y="62960"/>
                        <a:pt x="545114" y="63722"/>
                        <a:pt x="521016" y="6296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5" name="Google Shape;915;p45"/>
                <p:cNvSpPr/>
                <p:nvPr/>
              </p:nvSpPr>
              <p:spPr>
                <a:xfrm>
                  <a:off x="6052385" y="3428032"/>
                  <a:ext cx="1161097" cy="424053"/>
                </a:xfrm>
                <a:custGeom>
                  <a:avLst/>
                  <a:gdLst/>
                  <a:ahLst/>
                  <a:cxnLst/>
                  <a:rect l="l" t="t" r="r" b="b"/>
                  <a:pathLst>
                    <a:path w="1095375" h="400050" extrusionOk="0">
                      <a:moveTo>
                        <a:pt x="1104086" y="374400"/>
                      </a:moveTo>
                      <a:cubicBezTo>
                        <a:pt x="1105515" y="381830"/>
                        <a:pt x="1097799" y="387640"/>
                        <a:pt x="1091322" y="388783"/>
                      </a:cubicBezTo>
                      <a:cubicBezTo>
                        <a:pt x="960449" y="399356"/>
                        <a:pt x="825003" y="381258"/>
                        <a:pt x="692606" y="390116"/>
                      </a:cubicBezTo>
                      <a:cubicBezTo>
                        <a:pt x="649076" y="390974"/>
                        <a:pt x="604880" y="390402"/>
                        <a:pt x="561542" y="393260"/>
                      </a:cubicBezTo>
                      <a:cubicBezTo>
                        <a:pt x="550969" y="398689"/>
                        <a:pt x="539158" y="403356"/>
                        <a:pt x="527061" y="401737"/>
                      </a:cubicBezTo>
                      <a:cubicBezTo>
                        <a:pt x="497343" y="402118"/>
                        <a:pt x="478865" y="384687"/>
                        <a:pt x="450099" y="383258"/>
                      </a:cubicBezTo>
                      <a:cubicBezTo>
                        <a:pt x="401522" y="383258"/>
                        <a:pt x="135584" y="381925"/>
                        <a:pt x="54050" y="385830"/>
                      </a:cubicBezTo>
                      <a:cubicBezTo>
                        <a:pt x="31285" y="385735"/>
                        <a:pt x="-6625" y="394689"/>
                        <a:pt x="995" y="358398"/>
                      </a:cubicBezTo>
                      <a:cubicBezTo>
                        <a:pt x="46525" y="253623"/>
                        <a:pt x="116629" y="153896"/>
                        <a:pt x="166730" y="49026"/>
                      </a:cubicBezTo>
                      <a:cubicBezTo>
                        <a:pt x="154634" y="34739"/>
                        <a:pt x="233310" y="17498"/>
                        <a:pt x="243788" y="14069"/>
                      </a:cubicBezTo>
                      <a:cubicBezTo>
                        <a:pt x="357326" y="-12029"/>
                        <a:pt x="478103" y="-1932"/>
                        <a:pt x="584687" y="45311"/>
                      </a:cubicBezTo>
                      <a:cubicBezTo>
                        <a:pt x="675842" y="163"/>
                        <a:pt x="782331" y="3782"/>
                        <a:pt x="881105" y="13212"/>
                      </a:cubicBezTo>
                      <a:cubicBezTo>
                        <a:pt x="915300" y="17784"/>
                        <a:pt x="949495" y="27881"/>
                        <a:pt x="981785" y="39596"/>
                      </a:cubicBezTo>
                      <a:cubicBezTo>
                        <a:pt x="995215" y="44169"/>
                        <a:pt x="1009883" y="47216"/>
                        <a:pt x="1011407" y="63885"/>
                      </a:cubicBezTo>
                      <a:cubicBezTo>
                        <a:pt x="1011122" y="63790"/>
                        <a:pt x="1010741" y="63695"/>
                        <a:pt x="1010455" y="63504"/>
                      </a:cubicBezTo>
                      <a:cubicBezTo>
                        <a:pt x="1041030" y="167517"/>
                        <a:pt x="1077987" y="269340"/>
                        <a:pt x="1104086" y="374495"/>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6" name="Google Shape;916;p45"/>
                <p:cNvSpPr/>
                <p:nvPr/>
              </p:nvSpPr>
              <p:spPr>
                <a:xfrm>
                  <a:off x="6618245" y="3474873"/>
                  <a:ext cx="60579" cy="333185"/>
                </a:xfrm>
                <a:custGeom>
                  <a:avLst/>
                  <a:gdLst/>
                  <a:ahLst/>
                  <a:cxnLst/>
                  <a:rect l="l" t="t" r="r" b="b"/>
                  <a:pathLst>
                    <a:path w="57150" h="314325" extrusionOk="0">
                      <a:moveTo>
                        <a:pt x="5119" y="314731"/>
                      </a:moveTo>
                      <a:cubicBezTo>
                        <a:pt x="-7168" y="310921"/>
                        <a:pt x="6548" y="282346"/>
                        <a:pt x="6358" y="272249"/>
                      </a:cubicBezTo>
                      <a:cubicBezTo>
                        <a:pt x="23693" y="183572"/>
                        <a:pt x="40267" y="94894"/>
                        <a:pt x="51601" y="5264"/>
                      </a:cubicBezTo>
                      <a:cubicBezTo>
                        <a:pt x="52173" y="-70"/>
                        <a:pt x="59888" y="-1975"/>
                        <a:pt x="62841" y="2501"/>
                      </a:cubicBezTo>
                      <a:cubicBezTo>
                        <a:pt x="65889" y="8978"/>
                        <a:pt x="61507" y="16884"/>
                        <a:pt x="61507" y="23837"/>
                      </a:cubicBezTo>
                      <a:cubicBezTo>
                        <a:pt x="49982" y="119945"/>
                        <a:pt x="29313" y="214433"/>
                        <a:pt x="12263" y="309587"/>
                      </a:cubicBezTo>
                      <a:cubicBezTo>
                        <a:pt x="11787" y="313016"/>
                        <a:pt x="8358" y="315398"/>
                        <a:pt x="5119" y="314826"/>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7" name="Google Shape;917;p45"/>
                <p:cNvSpPr/>
                <p:nvPr/>
              </p:nvSpPr>
              <p:spPr>
                <a:xfrm>
                  <a:off x="6621579" y="3734346"/>
                  <a:ext cx="595693" cy="80772"/>
                </a:xfrm>
                <a:custGeom>
                  <a:avLst/>
                  <a:gdLst/>
                  <a:ahLst/>
                  <a:cxnLst/>
                  <a:rect l="l" t="t" r="r" b="b"/>
                  <a:pathLst>
                    <a:path w="561975" h="76200" extrusionOk="0">
                      <a:moveTo>
                        <a:pt x="5502" y="78676"/>
                      </a:moveTo>
                      <a:cubicBezTo>
                        <a:pt x="-13548" y="68960"/>
                        <a:pt x="22361" y="58102"/>
                        <a:pt x="30266" y="54673"/>
                      </a:cubicBezTo>
                      <a:cubicBezTo>
                        <a:pt x="194763" y="-11716"/>
                        <a:pt x="394693" y="-28004"/>
                        <a:pt x="552141" y="64674"/>
                      </a:cubicBezTo>
                      <a:cubicBezTo>
                        <a:pt x="557285" y="66960"/>
                        <a:pt x="565381" y="71627"/>
                        <a:pt x="560714" y="78104"/>
                      </a:cubicBezTo>
                      <a:cubicBezTo>
                        <a:pt x="552427" y="84867"/>
                        <a:pt x="541759" y="71151"/>
                        <a:pt x="533091" y="69056"/>
                      </a:cubicBezTo>
                      <a:cubicBezTo>
                        <a:pt x="371357" y="-20956"/>
                        <a:pt x="168474" y="6762"/>
                        <a:pt x="5597" y="78676"/>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8" name="Google Shape;918;p45"/>
                <p:cNvSpPr/>
                <p:nvPr/>
              </p:nvSpPr>
              <p:spPr>
                <a:xfrm>
                  <a:off x="6621584" y="3772834"/>
                  <a:ext cx="575501" cy="60579"/>
                </a:xfrm>
                <a:custGeom>
                  <a:avLst/>
                  <a:gdLst/>
                  <a:ahLst/>
                  <a:cxnLst/>
                  <a:rect l="l" t="t" r="r" b="b"/>
                  <a:pathLst>
                    <a:path w="542925" h="57150" extrusionOk="0">
                      <a:moveTo>
                        <a:pt x="543754" y="58406"/>
                      </a:moveTo>
                      <a:cubicBezTo>
                        <a:pt x="374495" y="113"/>
                        <a:pt x="190567" y="113"/>
                        <a:pt x="17878" y="43833"/>
                      </a:cubicBezTo>
                      <a:cubicBezTo>
                        <a:pt x="-410" y="52691"/>
                        <a:pt x="-5362" y="36784"/>
                        <a:pt x="6258" y="34022"/>
                      </a:cubicBezTo>
                      <a:cubicBezTo>
                        <a:pt x="183328" y="-13032"/>
                        <a:pt x="373161" y="-13413"/>
                        <a:pt x="547278" y="46309"/>
                      </a:cubicBezTo>
                      <a:cubicBezTo>
                        <a:pt x="555279" y="48881"/>
                        <a:pt x="551374" y="60787"/>
                        <a:pt x="543754" y="58406"/>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19" name="Google Shape;919;p45"/>
                <p:cNvSpPr/>
                <p:nvPr/>
              </p:nvSpPr>
              <p:spPr>
                <a:xfrm>
                  <a:off x="6619848" y="3801834"/>
                  <a:ext cx="454343" cy="20193"/>
                </a:xfrm>
                <a:custGeom>
                  <a:avLst/>
                  <a:gdLst/>
                  <a:ahLst/>
                  <a:cxnLst/>
                  <a:rect l="l" t="t" r="r" b="b"/>
                  <a:pathLst>
                    <a:path w="428625" h="19050" extrusionOk="0">
                      <a:moveTo>
                        <a:pt x="5418" y="7740"/>
                      </a:moveTo>
                      <a:cubicBezTo>
                        <a:pt x="146864" y="-2643"/>
                        <a:pt x="288977" y="-2261"/>
                        <a:pt x="430423" y="6978"/>
                      </a:cubicBezTo>
                      <a:cubicBezTo>
                        <a:pt x="438424" y="7359"/>
                        <a:pt x="438710" y="19456"/>
                        <a:pt x="430233" y="19551"/>
                      </a:cubicBezTo>
                      <a:cubicBezTo>
                        <a:pt x="349651" y="13550"/>
                        <a:pt x="269070" y="11550"/>
                        <a:pt x="188298" y="13550"/>
                      </a:cubicBezTo>
                      <a:cubicBezTo>
                        <a:pt x="127147" y="13550"/>
                        <a:pt x="65902" y="14693"/>
                        <a:pt x="5227" y="20218"/>
                      </a:cubicBezTo>
                      <a:cubicBezTo>
                        <a:pt x="-1821" y="19170"/>
                        <a:pt x="-1726" y="8692"/>
                        <a:pt x="5418" y="774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0" name="Google Shape;920;p45"/>
                <p:cNvSpPr/>
                <p:nvPr/>
              </p:nvSpPr>
              <p:spPr>
                <a:xfrm>
                  <a:off x="6067588" y="3732703"/>
                  <a:ext cx="565404" cy="80772"/>
                </a:xfrm>
                <a:custGeom>
                  <a:avLst/>
                  <a:gdLst/>
                  <a:ahLst/>
                  <a:cxnLst/>
                  <a:rect l="l" t="t" r="r" b="b"/>
                  <a:pathLst>
                    <a:path w="533400" h="76200" extrusionOk="0">
                      <a:moveTo>
                        <a:pt x="529497" y="75557"/>
                      </a:moveTo>
                      <a:cubicBezTo>
                        <a:pt x="361667" y="4024"/>
                        <a:pt x="175929" y="-13978"/>
                        <a:pt x="6194" y="61745"/>
                      </a:cubicBezTo>
                      <a:cubicBezTo>
                        <a:pt x="2765" y="61745"/>
                        <a:pt x="-93" y="58793"/>
                        <a:pt x="2" y="55364"/>
                      </a:cubicBezTo>
                      <a:cubicBezTo>
                        <a:pt x="479" y="48791"/>
                        <a:pt x="8575" y="47648"/>
                        <a:pt x="13433" y="45267"/>
                      </a:cubicBezTo>
                      <a:cubicBezTo>
                        <a:pt x="186216" y="-26932"/>
                        <a:pt x="365286" y="-6930"/>
                        <a:pt x="534641" y="64127"/>
                      </a:cubicBezTo>
                      <a:cubicBezTo>
                        <a:pt x="542261" y="67651"/>
                        <a:pt x="536641" y="79081"/>
                        <a:pt x="529497" y="75652"/>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1" name="Google Shape;921;p45"/>
                <p:cNvSpPr/>
                <p:nvPr/>
              </p:nvSpPr>
              <p:spPr>
                <a:xfrm>
                  <a:off x="6096653" y="3771535"/>
                  <a:ext cx="525018" cy="40386"/>
                </a:xfrm>
                <a:custGeom>
                  <a:avLst/>
                  <a:gdLst/>
                  <a:ahLst/>
                  <a:cxnLst/>
                  <a:rect l="l" t="t" r="r" b="b"/>
                  <a:pathLst>
                    <a:path w="495300" h="38100" extrusionOk="0">
                      <a:moveTo>
                        <a:pt x="491629" y="43247"/>
                      </a:moveTo>
                      <a:cubicBezTo>
                        <a:pt x="333895" y="13148"/>
                        <a:pt x="167302" y="-377"/>
                        <a:pt x="8616" y="29246"/>
                      </a:cubicBezTo>
                      <a:cubicBezTo>
                        <a:pt x="1091" y="32198"/>
                        <a:pt x="-3862" y="20864"/>
                        <a:pt x="3949" y="17530"/>
                      </a:cubicBezTo>
                      <a:cubicBezTo>
                        <a:pt x="165683" y="-13522"/>
                        <a:pt x="336181" y="99"/>
                        <a:pt x="496772" y="31722"/>
                      </a:cubicBezTo>
                      <a:cubicBezTo>
                        <a:pt x="504487" y="35437"/>
                        <a:pt x="498772" y="46486"/>
                        <a:pt x="491629" y="43247"/>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2" name="Google Shape;922;p45"/>
                <p:cNvSpPr/>
                <p:nvPr/>
              </p:nvSpPr>
              <p:spPr>
                <a:xfrm>
                  <a:off x="6122775" y="3804301"/>
                  <a:ext cx="514922" cy="10096"/>
                </a:xfrm>
                <a:custGeom>
                  <a:avLst/>
                  <a:gdLst/>
                  <a:ahLst/>
                  <a:cxnLst/>
                  <a:rect l="l" t="t" r="r" b="b"/>
                  <a:pathLst>
                    <a:path w="485775" h="9525" extrusionOk="0">
                      <a:moveTo>
                        <a:pt x="0" y="10367"/>
                      </a:moveTo>
                      <a:cubicBezTo>
                        <a:pt x="2286" y="-6778"/>
                        <a:pt x="65246" y="5986"/>
                        <a:pt x="80581" y="2652"/>
                      </a:cubicBezTo>
                      <a:cubicBezTo>
                        <a:pt x="214598" y="-2587"/>
                        <a:pt x="348710" y="842"/>
                        <a:pt x="482727" y="5129"/>
                      </a:cubicBezTo>
                      <a:cubicBezTo>
                        <a:pt x="486918" y="4653"/>
                        <a:pt x="491681" y="6843"/>
                        <a:pt x="491490" y="11606"/>
                      </a:cubicBezTo>
                      <a:cubicBezTo>
                        <a:pt x="491490" y="15035"/>
                        <a:pt x="488537" y="17892"/>
                        <a:pt x="485108" y="17797"/>
                      </a:cubicBezTo>
                      <a:cubicBezTo>
                        <a:pt x="431292" y="16559"/>
                        <a:pt x="377476" y="14654"/>
                        <a:pt x="323755" y="13034"/>
                      </a:cubicBezTo>
                      <a:cubicBezTo>
                        <a:pt x="221266" y="11034"/>
                        <a:pt x="118777" y="15416"/>
                        <a:pt x="16288" y="14749"/>
                      </a:cubicBezTo>
                      <a:cubicBezTo>
                        <a:pt x="10477" y="14749"/>
                        <a:pt x="1524" y="18750"/>
                        <a:pt x="0" y="10367"/>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3" name="Google Shape;923;p45"/>
                <p:cNvSpPr/>
                <p:nvPr/>
              </p:nvSpPr>
              <p:spPr>
                <a:xfrm>
                  <a:off x="6126919" y="3807925"/>
                  <a:ext cx="10200" cy="10200"/>
                </a:xfrm>
                <a:custGeom>
                  <a:avLst/>
                  <a:gdLst/>
                  <a:ahLst/>
                  <a:cxnLst/>
                  <a:rect l="l" t="t" r="r" b="b"/>
                  <a:pathLst>
                    <a:path w="120000" h="120000" extrusionOk="0">
                      <a:moveTo>
                        <a:pt x="9600" y="1197"/>
                      </a:moveTo>
                      <a:cubicBezTo>
                        <a:pt x="9600" y="1197"/>
                        <a:pt x="14400" y="1197"/>
                        <a:pt x="15597" y="0"/>
                      </a:cubicBezTo>
                      <a:cubicBezTo>
                        <a:pt x="9600" y="0"/>
                        <a:pt x="4800" y="3603"/>
                        <a:pt x="0" y="4800"/>
                      </a:cubicBezTo>
                      <a:cubicBezTo>
                        <a:pt x="3603" y="4800"/>
                        <a:pt x="5997" y="2406"/>
                        <a:pt x="9600" y="1197"/>
                      </a:cubicBezTo>
                      <a:close/>
                    </a:path>
                  </a:pathLst>
                </a:custGeom>
                <a:solidFill>
                  <a:srgbClr val="230E3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4" name="Google Shape;924;p45"/>
                <p:cNvSpPr/>
                <p:nvPr/>
              </p:nvSpPr>
              <p:spPr>
                <a:xfrm>
                  <a:off x="6128334" y="3807925"/>
                  <a:ext cx="10200" cy="10200"/>
                </a:xfrm>
                <a:custGeom>
                  <a:avLst/>
                  <a:gdLst/>
                  <a:ahLst/>
                  <a:cxnLst/>
                  <a:rect l="l" t="t" r="r" b="b"/>
                  <a:pathLst>
                    <a:path w="120000" h="120000" extrusionOk="0">
                      <a:moveTo>
                        <a:pt x="3603" y="0"/>
                      </a:moveTo>
                      <a:cubicBezTo>
                        <a:pt x="3603" y="0"/>
                        <a:pt x="1197" y="0"/>
                        <a:pt x="0" y="0"/>
                      </a:cubicBezTo>
                      <a:cubicBezTo>
                        <a:pt x="1197" y="0"/>
                        <a:pt x="2406" y="0"/>
                        <a:pt x="3603" y="0"/>
                      </a:cubicBezTo>
                      <a:close/>
                    </a:path>
                  </a:pathLst>
                </a:custGeom>
                <a:solidFill>
                  <a:srgbClr val="230E3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5" name="Google Shape;925;p45"/>
                <p:cNvSpPr/>
                <p:nvPr/>
              </p:nvSpPr>
              <p:spPr>
                <a:xfrm>
                  <a:off x="7414511" y="3308027"/>
                  <a:ext cx="191834" cy="70675"/>
                </a:xfrm>
                <a:custGeom>
                  <a:avLst/>
                  <a:gdLst/>
                  <a:ahLst/>
                  <a:cxnLst/>
                  <a:rect l="l" t="t" r="r" b="b"/>
                  <a:pathLst>
                    <a:path w="180975" h="66675" extrusionOk="0">
                      <a:moveTo>
                        <a:pt x="37176" y="68675"/>
                      </a:moveTo>
                      <a:cubicBezTo>
                        <a:pt x="17745" y="66199"/>
                        <a:pt x="-7877" y="42100"/>
                        <a:pt x="2315" y="21717"/>
                      </a:cubicBezTo>
                      <a:cubicBezTo>
                        <a:pt x="26889" y="12192"/>
                        <a:pt x="23555" y="50863"/>
                        <a:pt x="53750" y="42196"/>
                      </a:cubicBezTo>
                      <a:cubicBezTo>
                        <a:pt x="97374" y="31909"/>
                        <a:pt x="137951" y="12192"/>
                        <a:pt x="180623" y="0"/>
                      </a:cubicBezTo>
                      <a:cubicBezTo>
                        <a:pt x="190148" y="2191"/>
                        <a:pt x="193291" y="24955"/>
                        <a:pt x="180623" y="24670"/>
                      </a:cubicBezTo>
                      <a:cubicBezTo>
                        <a:pt x="134998" y="43529"/>
                        <a:pt x="87468" y="68104"/>
                        <a:pt x="37271" y="6877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6" name="Google Shape;926;p45"/>
                <p:cNvSpPr/>
                <p:nvPr/>
              </p:nvSpPr>
              <p:spPr>
                <a:xfrm>
                  <a:off x="7692281" y="3265779"/>
                  <a:ext cx="242316" cy="50482"/>
                </a:xfrm>
                <a:custGeom>
                  <a:avLst/>
                  <a:gdLst/>
                  <a:ahLst/>
                  <a:cxnLst/>
                  <a:rect l="l" t="t" r="r" b="b"/>
                  <a:pathLst>
                    <a:path w="228600" h="47625" extrusionOk="0">
                      <a:moveTo>
                        <a:pt x="49149" y="56864"/>
                      </a:moveTo>
                      <a:cubicBezTo>
                        <a:pt x="24955" y="55817"/>
                        <a:pt x="3238" y="36862"/>
                        <a:pt x="0" y="15240"/>
                      </a:cubicBezTo>
                      <a:cubicBezTo>
                        <a:pt x="381" y="8287"/>
                        <a:pt x="6858" y="3810"/>
                        <a:pt x="13240" y="5048"/>
                      </a:cubicBezTo>
                      <a:cubicBezTo>
                        <a:pt x="36290" y="10668"/>
                        <a:pt x="30766" y="35243"/>
                        <a:pt x="64770" y="31242"/>
                      </a:cubicBezTo>
                      <a:cubicBezTo>
                        <a:pt x="118015" y="24765"/>
                        <a:pt x="168497" y="8573"/>
                        <a:pt x="220789" y="0"/>
                      </a:cubicBezTo>
                      <a:cubicBezTo>
                        <a:pt x="232696" y="3429"/>
                        <a:pt x="233553" y="26384"/>
                        <a:pt x="218980" y="24575"/>
                      </a:cubicBezTo>
                      <a:cubicBezTo>
                        <a:pt x="163925" y="39529"/>
                        <a:pt x="107061" y="58007"/>
                        <a:pt x="49149" y="56769"/>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7" name="Google Shape;927;p45"/>
                <p:cNvSpPr/>
                <p:nvPr/>
              </p:nvSpPr>
              <p:spPr>
                <a:xfrm>
                  <a:off x="7605760" y="3215862"/>
                  <a:ext cx="171640" cy="171641"/>
                </a:xfrm>
                <a:custGeom>
                  <a:avLst/>
                  <a:gdLst/>
                  <a:ahLst/>
                  <a:cxnLst/>
                  <a:rect l="l" t="t" r="r" b="b"/>
                  <a:pathLst>
                    <a:path w="161925" h="161925" extrusionOk="0">
                      <a:moveTo>
                        <a:pt x="58678" y="5133"/>
                      </a:moveTo>
                      <a:cubicBezTo>
                        <a:pt x="-27237" y="31612"/>
                        <a:pt x="-17617" y="172868"/>
                        <a:pt x="79729" y="170201"/>
                      </a:cubicBezTo>
                      <a:cubicBezTo>
                        <a:pt x="88587" y="171154"/>
                        <a:pt x="96493" y="169916"/>
                        <a:pt x="104017" y="167439"/>
                      </a:cubicBezTo>
                      <a:cubicBezTo>
                        <a:pt x="123258" y="168868"/>
                        <a:pt x="152785" y="137054"/>
                        <a:pt x="159453" y="122005"/>
                      </a:cubicBezTo>
                      <a:cubicBezTo>
                        <a:pt x="159453" y="121814"/>
                        <a:pt x="159643" y="121624"/>
                        <a:pt x="159643" y="121433"/>
                      </a:cubicBezTo>
                      <a:cubicBezTo>
                        <a:pt x="193171" y="59616"/>
                        <a:pt x="131259" y="-21251"/>
                        <a:pt x="58678" y="5133"/>
                      </a:cubicBezTo>
                      <a:close/>
                      <a:moveTo>
                        <a:pt x="36676" y="58663"/>
                      </a:moveTo>
                      <a:cubicBezTo>
                        <a:pt x="45724" y="40280"/>
                        <a:pt x="64108" y="27993"/>
                        <a:pt x="84872" y="28945"/>
                      </a:cubicBezTo>
                      <a:cubicBezTo>
                        <a:pt x="92302" y="28564"/>
                        <a:pt x="99445" y="30565"/>
                        <a:pt x="106399" y="32946"/>
                      </a:cubicBezTo>
                      <a:cubicBezTo>
                        <a:pt x="106303" y="32946"/>
                        <a:pt x="106113" y="32946"/>
                        <a:pt x="106018" y="32851"/>
                      </a:cubicBezTo>
                      <a:cubicBezTo>
                        <a:pt x="143927" y="46186"/>
                        <a:pt x="144213" y="96192"/>
                        <a:pt x="124782" y="126100"/>
                      </a:cubicBezTo>
                      <a:cubicBezTo>
                        <a:pt x="87158" y="172297"/>
                        <a:pt x="766" y="132958"/>
                        <a:pt x="36771" y="5866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28" name="Google Shape;928;p45"/>
                <p:cNvSpPr/>
                <p:nvPr/>
              </p:nvSpPr>
              <p:spPr>
                <a:xfrm>
                  <a:off x="7809577" y="3207527"/>
                  <a:ext cx="141351" cy="151447"/>
                </a:xfrm>
                <a:custGeom>
                  <a:avLst/>
                  <a:gdLst/>
                  <a:ahLst/>
                  <a:cxnLst/>
                  <a:rect l="l" t="t" r="r" b="b"/>
                  <a:pathLst>
                    <a:path w="133350" h="142875" extrusionOk="0">
                      <a:moveTo>
                        <a:pt x="47001" y="4416"/>
                      </a:moveTo>
                      <a:cubicBezTo>
                        <a:pt x="-21865" y="28419"/>
                        <a:pt x="-14054" y="153577"/>
                        <a:pt x="63860" y="151577"/>
                      </a:cubicBezTo>
                      <a:cubicBezTo>
                        <a:pt x="71099" y="152434"/>
                        <a:pt x="77481" y="151291"/>
                        <a:pt x="83482" y="149101"/>
                      </a:cubicBezTo>
                      <a:cubicBezTo>
                        <a:pt x="98246" y="149958"/>
                        <a:pt x="119010" y="125860"/>
                        <a:pt x="126249" y="111667"/>
                      </a:cubicBezTo>
                      <a:cubicBezTo>
                        <a:pt x="155205" y="60137"/>
                        <a:pt x="110057" y="-19873"/>
                        <a:pt x="47001" y="4511"/>
                      </a:cubicBezTo>
                      <a:close/>
                      <a:moveTo>
                        <a:pt x="29380" y="52041"/>
                      </a:moveTo>
                      <a:cubicBezTo>
                        <a:pt x="36238" y="36610"/>
                        <a:pt x="50430" y="24704"/>
                        <a:pt x="67956" y="25561"/>
                      </a:cubicBezTo>
                      <a:cubicBezTo>
                        <a:pt x="73957" y="25180"/>
                        <a:pt x="79672" y="26990"/>
                        <a:pt x="85196" y="29181"/>
                      </a:cubicBezTo>
                      <a:cubicBezTo>
                        <a:pt x="85101" y="29181"/>
                        <a:pt x="85006" y="29181"/>
                        <a:pt x="84815" y="29086"/>
                      </a:cubicBezTo>
                      <a:cubicBezTo>
                        <a:pt x="116343" y="42421"/>
                        <a:pt x="114724" y="85759"/>
                        <a:pt x="99770" y="112239"/>
                      </a:cubicBezTo>
                      <a:cubicBezTo>
                        <a:pt x="69671" y="153387"/>
                        <a:pt x="614" y="118335"/>
                        <a:pt x="29380" y="52136"/>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cxnSp>
              <p:nvCxnSpPr>
                <p:cNvPr id="929" name="Google Shape;929;p45"/>
                <p:cNvCxnSpPr/>
                <p:nvPr/>
              </p:nvCxnSpPr>
              <p:spPr>
                <a:xfrm>
                  <a:off x="5512402" y="3877425"/>
                  <a:ext cx="2712900" cy="0"/>
                </a:xfrm>
                <a:prstGeom prst="straightConnector1">
                  <a:avLst/>
                </a:prstGeom>
                <a:noFill/>
                <a:ln w="9525" cap="flat" cmpd="sng">
                  <a:solidFill>
                    <a:schemeClr val="accent6"/>
                  </a:solidFill>
                  <a:prstDash val="solid"/>
                  <a:round/>
                  <a:headEnd type="none" w="med" len="med"/>
                  <a:tailEnd type="none" w="med" len="med"/>
                </a:ln>
              </p:spPr>
            </p:cxnSp>
          </p:grpSp>
        </p:grpSp>
        <p:grpSp>
          <p:nvGrpSpPr>
            <p:cNvPr id="930" name="Google Shape;930;p45"/>
            <p:cNvGrpSpPr/>
            <p:nvPr/>
          </p:nvGrpSpPr>
          <p:grpSpPr>
            <a:xfrm>
              <a:off x="7452874" y="2600935"/>
              <a:ext cx="479346" cy="432197"/>
              <a:chOff x="6704899" y="2270110"/>
              <a:chExt cx="479346" cy="432197"/>
            </a:xfrm>
          </p:grpSpPr>
          <p:sp>
            <p:nvSpPr>
              <p:cNvPr id="931" name="Google Shape;931;p45"/>
              <p:cNvSpPr/>
              <p:nvPr/>
            </p:nvSpPr>
            <p:spPr>
              <a:xfrm>
                <a:off x="6704899" y="2270110"/>
                <a:ext cx="479346" cy="432197"/>
              </a:xfrm>
              <a:custGeom>
                <a:avLst/>
                <a:gdLst/>
                <a:ahLst/>
                <a:cxnLst/>
                <a:rect l="l" t="t" r="r" b="b"/>
                <a:pathLst>
                  <a:path w="581025" h="523875" extrusionOk="0">
                    <a:moveTo>
                      <a:pt x="520227" y="0"/>
                    </a:moveTo>
                    <a:lnTo>
                      <a:pt x="138370" y="0"/>
                    </a:lnTo>
                    <a:cubicBezTo>
                      <a:pt x="101698" y="0"/>
                      <a:pt x="71980" y="29718"/>
                      <a:pt x="71980" y="66389"/>
                    </a:cubicBezTo>
                    <a:lnTo>
                      <a:pt x="71980" y="386525"/>
                    </a:lnTo>
                    <a:lnTo>
                      <a:pt x="1876" y="504539"/>
                    </a:lnTo>
                    <a:cubicBezTo>
                      <a:pt x="-4124" y="514636"/>
                      <a:pt x="5210" y="526828"/>
                      <a:pt x="16545" y="523780"/>
                    </a:cubicBezTo>
                    <a:lnTo>
                      <a:pt x="129892" y="492919"/>
                    </a:lnTo>
                    <a:cubicBezTo>
                      <a:pt x="132655" y="493300"/>
                      <a:pt x="135512" y="493490"/>
                      <a:pt x="138370" y="493490"/>
                    </a:cubicBezTo>
                    <a:lnTo>
                      <a:pt x="520227" y="493490"/>
                    </a:lnTo>
                    <a:cubicBezTo>
                      <a:pt x="556898" y="493490"/>
                      <a:pt x="586616" y="463772"/>
                      <a:pt x="586616" y="427101"/>
                    </a:cubicBezTo>
                    <a:lnTo>
                      <a:pt x="586616" y="66389"/>
                    </a:lnTo>
                    <a:cubicBezTo>
                      <a:pt x="586616" y="29718"/>
                      <a:pt x="556898" y="0"/>
                      <a:pt x="520227"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932" name="Google Shape;932;p45"/>
              <p:cNvGrpSpPr/>
              <p:nvPr/>
            </p:nvGrpSpPr>
            <p:grpSpPr>
              <a:xfrm>
                <a:off x="6850955" y="2349220"/>
                <a:ext cx="246544" cy="233334"/>
                <a:chOff x="6850955" y="2349220"/>
                <a:chExt cx="246544" cy="233334"/>
              </a:xfrm>
            </p:grpSpPr>
            <p:sp>
              <p:nvSpPr>
                <p:cNvPr id="933" name="Google Shape;933;p45"/>
                <p:cNvSpPr/>
                <p:nvPr/>
              </p:nvSpPr>
              <p:spPr>
                <a:xfrm>
                  <a:off x="6988130" y="2482802"/>
                  <a:ext cx="31432" cy="31433"/>
                </a:xfrm>
                <a:custGeom>
                  <a:avLst/>
                  <a:gdLst/>
                  <a:ahLst/>
                  <a:cxnLst/>
                  <a:rect l="l" t="t" r="r" b="b"/>
                  <a:pathLst>
                    <a:path w="38100" h="38100" extrusionOk="0">
                      <a:moveTo>
                        <a:pt x="0" y="8464"/>
                      </a:moveTo>
                      <a:lnTo>
                        <a:pt x="7962" y="0"/>
                      </a:lnTo>
                      <a:lnTo>
                        <a:pt x="43345" y="33284"/>
                      </a:lnTo>
                      <a:lnTo>
                        <a:pt x="35382" y="41748"/>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4" name="Google Shape;934;p45"/>
                <p:cNvSpPr/>
                <p:nvPr/>
              </p:nvSpPr>
              <p:spPr>
                <a:xfrm>
                  <a:off x="7003201" y="2496115"/>
                  <a:ext cx="94298" cy="86439"/>
                </a:xfrm>
                <a:custGeom>
                  <a:avLst/>
                  <a:gdLst/>
                  <a:ahLst/>
                  <a:cxnLst/>
                  <a:rect l="l" t="t" r="r" b="b"/>
                  <a:pathLst>
                    <a:path w="114300" h="104775" extrusionOk="0">
                      <a:moveTo>
                        <a:pt x="107929" y="102976"/>
                      </a:moveTo>
                      <a:lnTo>
                        <a:pt x="107929" y="102976"/>
                      </a:lnTo>
                      <a:cubicBezTo>
                        <a:pt x="98500" y="112978"/>
                        <a:pt x="82783" y="113454"/>
                        <a:pt x="72782" y="104024"/>
                      </a:cubicBezTo>
                      <a:lnTo>
                        <a:pt x="7822" y="42969"/>
                      </a:lnTo>
                      <a:cubicBezTo>
                        <a:pt x="-2180" y="33539"/>
                        <a:pt x="-2656" y="17823"/>
                        <a:pt x="6774" y="7822"/>
                      </a:cubicBezTo>
                      <a:lnTo>
                        <a:pt x="6774" y="7822"/>
                      </a:lnTo>
                      <a:cubicBezTo>
                        <a:pt x="16204" y="-2180"/>
                        <a:pt x="31920" y="-2656"/>
                        <a:pt x="41921" y="6774"/>
                      </a:cubicBezTo>
                      <a:lnTo>
                        <a:pt x="106882" y="67829"/>
                      </a:lnTo>
                      <a:cubicBezTo>
                        <a:pt x="116883" y="77259"/>
                        <a:pt x="117359" y="92975"/>
                        <a:pt x="107929" y="102976"/>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5" name="Google Shape;935;p45"/>
                <p:cNvSpPr/>
                <p:nvPr/>
              </p:nvSpPr>
              <p:spPr>
                <a:xfrm>
                  <a:off x="6850955" y="2349220"/>
                  <a:ext cx="165021" cy="165021"/>
                </a:xfrm>
                <a:custGeom>
                  <a:avLst/>
                  <a:gdLst/>
                  <a:ahLst/>
                  <a:cxnLst/>
                  <a:rect l="l" t="t" r="r" b="b"/>
                  <a:pathLst>
                    <a:path w="200025" h="200025" extrusionOk="0">
                      <a:moveTo>
                        <a:pt x="170663" y="27503"/>
                      </a:moveTo>
                      <a:cubicBezTo>
                        <a:pt x="211430" y="65793"/>
                        <a:pt x="213335" y="129896"/>
                        <a:pt x="175045" y="170663"/>
                      </a:cubicBezTo>
                      <a:cubicBezTo>
                        <a:pt x="136754" y="211430"/>
                        <a:pt x="72651" y="213335"/>
                        <a:pt x="31884" y="175045"/>
                      </a:cubicBezTo>
                      <a:cubicBezTo>
                        <a:pt x="-8883" y="136754"/>
                        <a:pt x="-10788" y="72651"/>
                        <a:pt x="27503" y="31884"/>
                      </a:cubicBezTo>
                      <a:cubicBezTo>
                        <a:pt x="65793" y="-8883"/>
                        <a:pt x="129896" y="-10788"/>
                        <a:pt x="170663" y="27503"/>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36" name="Google Shape;936;p45"/>
              <p:cNvSpPr/>
              <p:nvPr/>
            </p:nvSpPr>
            <p:spPr>
              <a:xfrm>
                <a:off x="6866465" y="2364730"/>
                <a:ext cx="133588" cy="133588"/>
              </a:xfrm>
              <a:custGeom>
                <a:avLst/>
                <a:gdLst/>
                <a:ahLst/>
                <a:cxnLst/>
                <a:rect l="l" t="t" r="r" b="b"/>
                <a:pathLst>
                  <a:path w="161925" h="161925" extrusionOk="0">
                    <a:moveTo>
                      <a:pt x="139508" y="22446"/>
                    </a:moveTo>
                    <a:cubicBezTo>
                      <a:pt x="172846" y="53783"/>
                      <a:pt x="174370" y="106171"/>
                      <a:pt x="143128" y="139508"/>
                    </a:cubicBezTo>
                    <a:cubicBezTo>
                      <a:pt x="111790" y="172846"/>
                      <a:pt x="59403" y="174370"/>
                      <a:pt x="26065" y="143128"/>
                    </a:cubicBezTo>
                    <a:cubicBezTo>
                      <a:pt x="-7272" y="111790"/>
                      <a:pt x="-8796" y="59403"/>
                      <a:pt x="22446" y="26065"/>
                    </a:cubicBezTo>
                    <a:cubicBezTo>
                      <a:pt x="53688" y="-7272"/>
                      <a:pt x="106171" y="-8796"/>
                      <a:pt x="139508" y="22446"/>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37" name="Google Shape;937;p45"/>
            <p:cNvSpPr/>
            <p:nvPr/>
          </p:nvSpPr>
          <p:spPr>
            <a:xfrm>
              <a:off x="6422950" y="1644948"/>
              <a:ext cx="90011" cy="95012"/>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38" name="Google Shape;938;p45"/>
            <p:cNvSpPr/>
            <p:nvPr/>
          </p:nvSpPr>
          <p:spPr>
            <a:xfrm>
              <a:off x="7503224" y="2038004"/>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939" name="Google Shape;939;p45"/>
            <p:cNvSpPr/>
            <p:nvPr/>
          </p:nvSpPr>
          <p:spPr>
            <a:xfrm>
              <a:off x="7727224" y="1889127"/>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940" name="Google Shape;940;p45"/>
            <p:cNvSpPr/>
            <p:nvPr/>
          </p:nvSpPr>
          <p:spPr>
            <a:xfrm>
              <a:off x="5996674" y="2052105"/>
              <a:ext cx="131588" cy="138446"/>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41" name="Google Shape;941;p4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sp>
        <p:nvSpPr>
          <p:cNvPr id="946" name="Google Shape;946;p46"/>
          <p:cNvSpPr txBox="1">
            <a:spLocks noGrp="1"/>
          </p:cNvSpPr>
          <p:nvPr>
            <p:ph type="title"/>
          </p:nvPr>
        </p:nvSpPr>
        <p:spPr>
          <a:xfrm>
            <a:off x="713225" y="444725"/>
            <a:ext cx="69243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Introducción</a:t>
            </a:r>
            <a:endParaRPr/>
          </a:p>
        </p:txBody>
      </p:sp>
      <p:sp>
        <p:nvSpPr>
          <p:cNvPr id="947" name="Google Shape;947;p46"/>
          <p:cNvSpPr txBox="1">
            <a:spLocks noGrp="1"/>
          </p:cNvSpPr>
          <p:nvPr>
            <p:ph type="body" idx="1"/>
          </p:nvPr>
        </p:nvSpPr>
        <p:spPr>
          <a:xfrm>
            <a:off x="171880" y="1739950"/>
            <a:ext cx="4884920" cy="2092748"/>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dirty="0">
                <a:solidFill>
                  <a:schemeClr val="accent6"/>
                </a:solidFill>
              </a:rPr>
              <a:t>La introducción debe plantear claramente el tema del trabajo, así como los objetivos y la hipótesis de investigación, si aplica. Este apartado ofrece el contexto y justificación para la investigación realizada, presentando la importancia del tema y las preguntas clave que se abordarán. En algunos casos, también puede mencionar brevemente el método empleado o la estructura del documento.</a:t>
            </a:r>
            <a:endParaRPr dirty="0">
              <a:solidFill>
                <a:schemeClr val="accent6"/>
              </a:solidFill>
            </a:endParaRPr>
          </a:p>
          <a:p>
            <a:pPr marL="0" lvl="0" indent="0" algn="l" rtl="0">
              <a:spcBef>
                <a:spcPts val="1600"/>
              </a:spcBef>
              <a:spcAft>
                <a:spcPts val="1600"/>
              </a:spcAft>
              <a:buNone/>
            </a:pPr>
            <a:endParaRPr dirty="0"/>
          </a:p>
        </p:txBody>
      </p:sp>
      <p:sp>
        <p:nvSpPr>
          <p:cNvPr id="948" name="Google Shape;948;p4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pic>
        <p:nvPicPr>
          <p:cNvPr id="949" name="Google Shape;949;p46"/>
          <p:cNvPicPr preferRelativeResize="0"/>
          <p:nvPr/>
        </p:nvPicPr>
        <p:blipFill>
          <a:blip r:embed="rId3">
            <a:alphaModFix/>
          </a:blip>
          <a:stretch>
            <a:fillRect/>
          </a:stretch>
        </p:blipFill>
        <p:spPr>
          <a:xfrm>
            <a:off x="5209200" y="1142525"/>
            <a:ext cx="3461008" cy="34549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53"/>
        <p:cNvGrpSpPr/>
        <p:nvPr/>
      </p:nvGrpSpPr>
      <p:grpSpPr>
        <a:xfrm>
          <a:off x="0" y="0"/>
          <a:ext cx="0" cy="0"/>
          <a:chOff x="0" y="0"/>
          <a:chExt cx="0" cy="0"/>
        </a:xfrm>
      </p:grpSpPr>
      <p:sp>
        <p:nvSpPr>
          <p:cNvPr id="954" name="Google Shape;954;p47"/>
          <p:cNvSpPr txBox="1">
            <a:spLocks noGrp="1"/>
          </p:cNvSpPr>
          <p:nvPr>
            <p:ph type="title"/>
          </p:nvPr>
        </p:nvSpPr>
        <p:spPr>
          <a:xfrm>
            <a:off x="932275" y="98100"/>
            <a:ext cx="69243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Aspectos clave a incluir en la introducción</a:t>
            </a:r>
            <a:endParaRPr/>
          </a:p>
        </p:txBody>
      </p:sp>
      <p:sp>
        <p:nvSpPr>
          <p:cNvPr id="955" name="Google Shape;955;p47"/>
          <p:cNvSpPr txBox="1">
            <a:spLocks noGrp="1"/>
          </p:cNvSpPr>
          <p:nvPr>
            <p:ph type="body" idx="1"/>
          </p:nvPr>
        </p:nvSpPr>
        <p:spPr>
          <a:xfrm>
            <a:off x="327850" y="1419375"/>
            <a:ext cx="4091700" cy="1869600"/>
          </a:xfrm>
          <a:prstGeom prst="rect">
            <a:avLst/>
          </a:prstGeom>
        </p:spPr>
        <p:txBody>
          <a:bodyPr spcFirstLastPara="1" wrap="square" lIns="91425" tIns="91425" rIns="91425" bIns="91425" anchor="t" anchorCtr="0">
            <a:noAutofit/>
          </a:bodyPr>
          <a:lstStyle/>
          <a:p>
            <a:pPr marL="457200" lvl="0" indent="-317500" algn="just" rtl="0">
              <a:spcBef>
                <a:spcPts val="0"/>
              </a:spcBef>
              <a:spcAft>
                <a:spcPts val="0"/>
              </a:spcAft>
              <a:buClr>
                <a:schemeClr val="accent6"/>
              </a:buClr>
              <a:buSzPts val="1400"/>
              <a:buChar char="■"/>
            </a:pPr>
            <a:r>
              <a:rPr lang="en" dirty="0">
                <a:solidFill>
                  <a:schemeClr val="accent6"/>
                </a:solidFill>
              </a:rPr>
              <a:t>Antecedentes del tema</a:t>
            </a:r>
            <a:endParaRPr dirty="0">
              <a:solidFill>
                <a:schemeClr val="accent6"/>
              </a:solidFill>
            </a:endParaRPr>
          </a:p>
          <a:p>
            <a:pPr marL="457200" lvl="0" indent="-317500" algn="just" rtl="0">
              <a:spcBef>
                <a:spcPts val="0"/>
              </a:spcBef>
              <a:spcAft>
                <a:spcPts val="0"/>
              </a:spcAft>
              <a:buClr>
                <a:schemeClr val="accent6"/>
              </a:buClr>
              <a:buSzPts val="1400"/>
              <a:buChar char="■"/>
            </a:pPr>
            <a:r>
              <a:rPr lang="en" dirty="0">
                <a:solidFill>
                  <a:schemeClr val="accent6"/>
                </a:solidFill>
              </a:rPr>
              <a:t>Justificación o relevancia de la investigación.</a:t>
            </a:r>
            <a:endParaRPr dirty="0">
              <a:solidFill>
                <a:schemeClr val="accent6"/>
              </a:solidFill>
            </a:endParaRPr>
          </a:p>
          <a:p>
            <a:pPr marL="457200" lvl="0" indent="-317500" algn="just" rtl="0">
              <a:spcBef>
                <a:spcPts val="0"/>
              </a:spcBef>
              <a:spcAft>
                <a:spcPts val="0"/>
              </a:spcAft>
              <a:buClr>
                <a:schemeClr val="accent6"/>
              </a:buClr>
              <a:buSzPts val="1400"/>
              <a:buChar char="■"/>
            </a:pPr>
            <a:r>
              <a:rPr lang="en" dirty="0">
                <a:solidFill>
                  <a:schemeClr val="accent6"/>
                </a:solidFill>
              </a:rPr>
              <a:t>Objetivos o preguntas de investigación</a:t>
            </a:r>
            <a:endParaRPr dirty="0">
              <a:solidFill>
                <a:schemeClr val="accent6"/>
              </a:solidFill>
            </a:endParaRPr>
          </a:p>
          <a:p>
            <a:pPr marL="457200" lvl="0" indent="-317500" algn="just" rtl="0">
              <a:spcBef>
                <a:spcPts val="0"/>
              </a:spcBef>
              <a:spcAft>
                <a:spcPts val="0"/>
              </a:spcAft>
              <a:buClr>
                <a:schemeClr val="accent6"/>
              </a:buClr>
              <a:buSzPts val="1400"/>
              <a:buChar char="■"/>
            </a:pPr>
            <a:r>
              <a:rPr lang="en" dirty="0">
                <a:solidFill>
                  <a:schemeClr val="accent6"/>
                </a:solidFill>
              </a:rPr>
              <a:t>Hipótesis, si corresponde.</a:t>
            </a:r>
            <a:endParaRPr dirty="0">
              <a:solidFill>
                <a:schemeClr val="accent6"/>
              </a:solidFill>
            </a:endParaRPr>
          </a:p>
          <a:p>
            <a:pPr marL="0" lvl="0" indent="0" algn="just" rtl="0">
              <a:spcBef>
                <a:spcPts val="1600"/>
              </a:spcBef>
              <a:spcAft>
                <a:spcPts val="0"/>
              </a:spcAft>
              <a:buNone/>
            </a:pPr>
            <a:r>
              <a:rPr lang="en" b="1" dirty="0">
                <a:solidFill>
                  <a:schemeClr val="accent6"/>
                </a:solidFill>
              </a:rPr>
              <a:t>Ejemplo:</a:t>
            </a:r>
            <a:r>
              <a:rPr lang="en" dirty="0">
                <a:solidFill>
                  <a:schemeClr val="accent6"/>
                </a:solidFill>
              </a:rPr>
              <a:t> de una cita narrativa en la introducción:</a:t>
            </a:r>
            <a:endParaRPr dirty="0">
              <a:solidFill>
                <a:schemeClr val="accent6"/>
              </a:solidFill>
            </a:endParaRPr>
          </a:p>
          <a:p>
            <a:pPr marL="0" lvl="0" indent="0" algn="l" rtl="0">
              <a:spcBef>
                <a:spcPts val="1600"/>
              </a:spcBef>
              <a:spcAft>
                <a:spcPts val="0"/>
              </a:spcAft>
              <a:buNone/>
            </a:pPr>
            <a:endParaRPr dirty="0"/>
          </a:p>
          <a:p>
            <a:pPr marL="0" lvl="0" indent="0" algn="l" rtl="0">
              <a:spcBef>
                <a:spcPts val="1600"/>
              </a:spcBef>
              <a:spcAft>
                <a:spcPts val="1600"/>
              </a:spcAft>
              <a:buNone/>
            </a:pPr>
            <a:endParaRPr dirty="0"/>
          </a:p>
        </p:txBody>
      </p:sp>
      <p:sp>
        <p:nvSpPr>
          <p:cNvPr id="956" name="Google Shape;956;p4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
        <p:nvSpPr>
          <p:cNvPr id="957" name="Google Shape;957;p47"/>
          <p:cNvSpPr txBox="1"/>
          <p:nvPr/>
        </p:nvSpPr>
        <p:spPr>
          <a:xfrm>
            <a:off x="673768" y="3929674"/>
            <a:ext cx="6473637" cy="895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None/>
            </a:pPr>
            <a:r>
              <a:rPr lang="en" dirty="0">
                <a:solidFill>
                  <a:schemeClr val="accent6"/>
                </a:solidFill>
                <a:latin typeface="Karla"/>
                <a:ea typeface="Karla"/>
                <a:cs typeface="Karla"/>
                <a:sym typeface="Karla"/>
              </a:rPr>
              <a:t>Según Pérez (2020), “la necesidad de adaptar los métodos educativos a las tecnologías emergentes es una prioridad en la educación superior” (p. 12).</a:t>
            </a:r>
            <a:endParaRPr dirty="0">
              <a:solidFill>
                <a:schemeClr val="accent6"/>
              </a:solidFill>
              <a:latin typeface="Karla"/>
              <a:ea typeface="Karla"/>
              <a:cs typeface="Karla"/>
              <a:sym typeface="Karla"/>
            </a:endParaRPr>
          </a:p>
        </p:txBody>
      </p:sp>
      <p:pic>
        <p:nvPicPr>
          <p:cNvPr id="958" name="Google Shape;958;p47"/>
          <p:cNvPicPr preferRelativeResize="0"/>
          <p:nvPr/>
        </p:nvPicPr>
        <p:blipFill>
          <a:blip r:embed="rId3">
            <a:alphaModFix/>
          </a:blip>
          <a:stretch>
            <a:fillRect/>
          </a:stretch>
        </p:blipFill>
        <p:spPr>
          <a:xfrm>
            <a:off x="5193550" y="1256100"/>
            <a:ext cx="3519258" cy="23455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sp>
        <p:nvSpPr>
          <p:cNvPr id="963" name="Google Shape;963;p48"/>
          <p:cNvSpPr txBox="1">
            <a:spLocks noGrp="1"/>
          </p:cNvSpPr>
          <p:nvPr>
            <p:ph type="title"/>
          </p:nvPr>
        </p:nvSpPr>
        <p:spPr>
          <a:xfrm>
            <a:off x="884400" y="809150"/>
            <a:ext cx="2812200" cy="78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Método</a:t>
            </a:r>
            <a:endParaRPr/>
          </a:p>
        </p:txBody>
      </p:sp>
      <p:sp>
        <p:nvSpPr>
          <p:cNvPr id="964" name="Google Shape;964;p48"/>
          <p:cNvSpPr txBox="1">
            <a:spLocks noGrp="1"/>
          </p:cNvSpPr>
          <p:nvPr>
            <p:ph type="subTitle" idx="1"/>
          </p:nvPr>
        </p:nvSpPr>
        <p:spPr>
          <a:xfrm>
            <a:off x="246185" y="1813475"/>
            <a:ext cx="4197865" cy="1864004"/>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dirty="0">
                <a:solidFill>
                  <a:schemeClr val="accent6"/>
                </a:solidFill>
              </a:rPr>
              <a:t>El apartado de método describe en detalle cómo se realizó la investigación. Aquí, es fundamental proporcionar suficiente información para que otro investigador pueda replicar el estudio. El método generalmente se divide en subapartados, tales como participantes, materiales e instrumentos y procedimiento.</a:t>
            </a:r>
            <a:endParaRPr dirty="0">
              <a:solidFill>
                <a:schemeClr val="accent6"/>
              </a:solidFill>
            </a:endParaRPr>
          </a:p>
        </p:txBody>
      </p:sp>
      <p:pic>
        <p:nvPicPr>
          <p:cNvPr id="965" name="Google Shape;965;p48"/>
          <p:cNvPicPr preferRelativeResize="0">
            <a:picLocks noGrp="1"/>
          </p:cNvPicPr>
          <p:nvPr>
            <p:ph type="pic" idx="2"/>
          </p:nvPr>
        </p:nvPicPr>
        <p:blipFill rotWithShape="1">
          <a:blip r:embed="rId3">
            <a:alphaModFix/>
          </a:blip>
          <a:srcRect l="11386" r="26081" b="6296"/>
          <a:stretch/>
        </p:blipFill>
        <p:spPr>
          <a:xfrm>
            <a:off x="4691572" y="869550"/>
            <a:ext cx="3404400" cy="3404400"/>
          </a:xfrm>
          <a:prstGeom prst="roundRect">
            <a:avLst>
              <a:gd name="adj" fmla="val 5095"/>
            </a:avLst>
          </a:prstGeom>
        </p:spPr>
      </p:pic>
      <p:sp>
        <p:nvSpPr>
          <p:cNvPr id="966" name="Google Shape;966;p4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70"/>
        <p:cNvGrpSpPr/>
        <p:nvPr/>
      </p:nvGrpSpPr>
      <p:grpSpPr>
        <a:xfrm>
          <a:off x="0" y="0"/>
          <a:ext cx="0" cy="0"/>
          <a:chOff x="0" y="0"/>
          <a:chExt cx="0" cy="0"/>
        </a:xfrm>
      </p:grpSpPr>
      <p:sp>
        <p:nvSpPr>
          <p:cNvPr id="971" name="Google Shape;971;p49"/>
          <p:cNvSpPr txBox="1">
            <a:spLocks noGrp="1"/>
          </p:cNvSpPr>
          <p:nvPr>
            <p:ph type="title"/>
          </p:nvPr>
        </p:nvSpPr>
        <p:spPr>
          <a:xfrm>
            <a:off x="713225" y="2923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Subapartados comunes dentro del método</a:t>
            </a:r>
            <a:endParaRPr/>
          </a:p>
        </p:txBody>
      </p:sp>
      <p:sp>
        <p:nvSpPr>
          <p:cNvPr id="972" name="Google Shape;972;p49"/>
          <p:cNvSpPr txBox="1">
            <a:spLocks noGrp="1"/>
          </p:cNvSpPr>
          <p:nvPr>
            <p:ph type="subTitle" idx="1"/>
          </p:nvPr>
        </p:nvSpPr>
        <p:spPr>
          <a:xfrm>
            <a:off x="560875" y="3175326"/>
            <a:ext cx="2400300" cy="79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200" dirty="0">
                <a:solidFill>
                  <a:schemeClr val="accent6"/>
                </a:solidFill>
              </a:rPr>
              <a:t>Descripción de la muestra, número de participantes, criterios de selección, etc.</a:t>
            </a:r>
            <a:endParaRPr sz="1200" dirty="0">
              <a:solidFill>
                <a:schemeClr val="accent6"/>
              </a:solidFill>
            </a:endParaRPr>
          </a:p>
        </p:txBody>
      </p:sp>
      <p:sp>
        <p:nvSpPr>
          <p:cNvPr id="973" name="Google Shape;973;p49"/>
          <p:cNvSpPr txBox="1">
            <a:spLocks noGrp="1"/>
          </p:cNvSpPr>
          <p:nvPr>
            <p:ph type="subTitle" idx="2"/>
          </p:nvPr>
        </p:nvSpPr>
        <p:spPr>
          <a:xfrm>
            <a:off x="560863" y="2629838"/>
            <a:ext cx="2400300" cy="523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500"/>
              <a:t>Participantes</a:t>
            </a:r>
            <a:endParaRPr sz="1500"/>
          </a:p>
        </p:txBody>
      </p:sp>
      <p:sp>
        <p:nvSpPr>
          <p:cNvPr id="974" name="Google Shape;974;p49"/>
          <p:cNvSpPr txBox="1">
            <a:spLocks noGrp="1"/>
          </p:cNvSpPr>
          <p:nvPr>
            <p:ph type="subTitle" idx="3"/>
          </p:nvPr>
        </p:nvSpPr>
        <p:spPr>
          <a:xfrm>
            <a:off x="6182850" y="3099150"/>
            <a:ext cx="2990400" cy="956015"/>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200" dirty="0">
                <a:solidFill>
                  <a:schemeClr val="accent6"/>
                </a:solidFill>
              </a:rPr>
              <a:t>Detalle del proceso seguido, desde la recopilación de datos hasta su análisis. Incluir el diseño del estudio y cualquier manipulación experimental realizada.</a:t>
            </a:r>
            <a:endParaRPr sz="1200" dirty="0">
              <a:solidFill>
                <a:schemeClr val="accent6"/>
              </a:solidFill>
            </a:endParaRPr>
          </a:p>
        </p:txBody>
      </p:sp>
      <p:sp>
        <p:nvSpPr>
          <p:cNvPr id="975" name="Google Shape;975;p49"/>
          <p:cNvSpPr txBox="1">
            <a:spLocks noGrp="1"/>
          </p:cNvSpPr>
          <p:nvPr>
            <p:ph type="subTitle" idx="4"/>
          </p:nvPr>
        </p:nvSpPr>
        <p:spPr>
          <a:xfrm>
            <a:off x="6487638" y="2553638"/>
            <a:ext cx="2400300" cy="523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500"/>
              <a:t>Procedimientos</a:t>
            </a:r>
            <a:endParaRPr sz="1500"/>
          </a:p>
        </p:txBody>
      </p:sp>
      <p:sp>
        <p:nvSpPr>
          <p:cNvPr id="976" name="Google Shape;976;p49"/>
          <p:cNvSpPr txBox="1">
            <a:spLocks noGrp="1"/>
          </p:cNvSpPr>
          <p:nvPr>
            <p:ph type="subTitle" idx="5"/>
          </p:nvPr>
        </p:nvSpPr>
        <p:spPr>
          <a:xfrm>
            <a:off x="2961175" y="3175325"/>
            <a:ext cx="2990400" cy="795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200" dirty="0">
                <a:solidFill>
                  <a:schemeClr val="accent6"/>
                </a:solidFill>
              </a:rPr>
              <a:t>Herramientas, instrumentos o materiales utilizados en el estudio (cuestionarios, equipos, software, etc.).</a:t>
            </a:r>
            <a:endParaRPr sz="1200" dirty="0">
              <a:solidFill>
                <a:schemeClr val="accent6"/>
              </a:solidFill>
            </a:endParaRPr>
          </a:p>
        </p:txBody>
      </p:sp>
      <p:sp>
        <p:nvSpPr>
          <p:cNvPr id="977" name="Google Shape;977;p49"/>
          <p:cNvSpPr txBox="1">
            <a:spLocks noGrp="1"/>
          </p:cNvSpPr>
          <p:nvPr>
            <p:ph type="subTitle" idx="6"/>
          </p:nvPr>
        </p:nvSpPr>
        <p:spPr>
          <a:xfrm>
            <a:off x="3219450" y="2629838"/>
            <a:ext cx="2673000" cy="523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500"/>
              <a:t>Materiales/instrucciones</a:t>
            </a:r>
            <a:endParaRPr sz="1500"/>
          </a:p>
        </p:txBody>
      </p:sp>
      <p:sp>
        <p:nvSpPr>
          <p:cNvPr id="978" name="Google Shape;978;p49"/>
          <p:cNvSpPr/>
          <p:nvPr/>
        </p:nvSpPr>
        <p:spPr>
          <a:xfrm>
            <a:off x="1171363" y="1451638"/>
            <a:ext cx="1026900" cy="1003500"/>
          </a:xfrm>
          <a:prstGeom prst="roundRect">
            <a:avLst>
              <a:gd name="adj" fmla="val 3961"/>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979" name="Google Shape;979;p49"/>
          <p:cNvSpPr/>
          <p:nvPr/>
        </p:nvSpPr>
        <p:spPr>
          <a:xfrm>
            <a:off x="7021938" y="1451638"/>
            <a:ext cx="1026900" cy="1003500"/>
          </a:xfrm>
          <a:prstGeom prst="roundRect">
            <a:avLst>
              <a:gd name="adj" fmla="val 3961"/>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980" name="Google Shape;980;p49"/>
          <p:cNvSpPr/>
          <p:nvPr/>
        </p:nvSpPr>
        <p:spPr>
          <a:xfrm>
            <a:off x="3906150" y="1604038"/>
            <a:ext cx="1026900" cy="1003500"/>
          </a:xfrm>
          <a:prstGeom prst="roundRect">
            <a:avLst>
              <a:gd name="adj" fmla="val 3961"/>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nvGrpSpPr>
          <p:cNvPr id="981" name="Google Shape;981;p49"/>
          <p:cNvGrpSpPr/>
          <p:nvPr/>
        </p:nvGrpSpPr>
        <p:grpSpPr>
          <a:xfrm>
            <a:off x="7278418" y="1674296"/>
            <a:ext cx="508464" cy="512056"/>
            <a:chOff x="-2781990" y="2572054"/>
            <a:chExt cx="390525" cy="390525"/>
          </a:xfrm>
        </p:grpSpPr>
        <p:sp>
          <p:nvSpPr>
            <p:cNvPr id="982" name="Google Shape;982;p49"/>
            <p:cNvSpPr/>
            <p:nvPr/>
          </p:nvSpPr>
          <p:spPr>
            <a:xfrm>
              <a:off x="-2781990" y="2572054"/>
              <a:ext cx="390525" cy="390525"/>
            </a:xfrm>
            <a:custGeom>
              <a:avLst/>
              <a:gdLst/>
              <a:ahLst/>
              <a:cxnLst/>
              <a:rect l="l" t="t" r="r" b="b"/>
              <a:pathLst>
                <a:path w="390525" h="390525" extrusionOk="0">
                  <a:moveTo>
                    <a:pt x="396430" y="231172"/>
                  </a:moveTo>
                  <a:lnTo>
                    <a:pt x="396430" y="165354"/>
                  </a:lnTo>
                  <a:lnTo>
                    <a:pt x="356235" y="157353"/>
                  </a:lnTo>
                  <a:cubicBezTo>
                    <a:pt x="352425" y="142589"/>
                    <a:pt x="346615" y="128588"/>
                    <a:pt x="338900" y="115443"/>
                  </a:cubicBezTo>
                  <a:lnTo>
                    <a:pt x="361664" y="81344"/>
                  </a:lnTo>
                  <a:lnTo>
                    <a:pt x="315182" y="34862"/>
                  </a:lnTo>
                  <a:lnTo>
                    <a:pt x="281083" y="57626"/>
                  </a:lnTo>
                  <a:cubicBezTo>
                    <a:pt x="267938" y="49911"/>
                    <a:pt x="253937" y="44005"/>
                    <a:pt x="239173" y="40196"/>
                  </a:cubicBezTo>
                  <a:lnTo>
                    <a:pt x="231172" y="0"/>
                  </a:lnTo>
                  <a:lnTo>
                    <a:pt x="165354" y="0"/>
                  </a:lnTo>
                  <a:lnTo>
                    <a:pt x="157353" y="40196"/>
                  </a:lnTo>
                  <a:cubicBezTo>
                    <a:pt x="142589" y="44005"/>
                    <a:pt x="128588" y="49816"/>
                    <a:pt x="115443" y="57626"/>
                  </a:cubicBezTo>
                  <a:lnTo>
                    <a:pt x="81344" y="34862"/>
                  </a:lnTo>
                  <a:lnTo>
                    <a:pt x="34862" y="81344"/>
                  </a:lnTo>
                  <a:lnTo>
                    <a:pt x="57626" y="115443"/>
                  </a:lnTo>
                  <a:cubicBezTo>
                    <a:pt x="49911" y="128588"/>
                    <a:pt x="44005" y="142589"/>
                    <a:pt x="40196" y="157353"/>
                  </a:cubicBezTo>
                  <a:lnTo>
                    <a:pt x="0" y="165354"/>
                  </a:lnTo>
                  <a:lnTo>
                    <a:pt x="0" y="231172"/>
                  </a:lnTo>
                  <a:lnTo>
                    <a:pt x="40196" y="239173"/>
                  </a:lnTo>
                  <a:cubicBezTo>
                    <a:pt x="44005" y="253937"/>
                    <a:pt x="49816" y="267938"/>
                    <a:pt x="57626" y="281083"/>
                  </a:cubicBezTo>
                  <a:lnTo>
                    <a:pt x="34862" y="315182"/>
                  </a:lnTo>
                  <a:lnTo>
                    <a:pt x="81344" y="361664"/>
                  </a:lnTo>
                  <a:lnTo>
                    <a:pt x="115443" y="338900"/>
                  </a:lnTo>
                  <a:cubicBezTo>
                    <a:pt x="128588" y="346615"/>
                    <a:pt x="142589" y="352520"/>
                    <a:pt x="157353" y="356330"/>
                  </a:cubicBezTo>
                  <a:lnTo>
                    <a:pt x="165354" y="396526"/>
                  </a:lnTo>
                  <a:lnTo>
                    <a:pt x="231172" y="396526"/>
                  </a:lnTo>
                  <a:lnTo>
                    <a:pt x="239173" y="356330"/>
                  </a:lnTo>
                  <a:cubicBezTo>
                    <a:pt x="253937" y="352520"/>
                    <a:pt x="267938" y="346710"/>
                    <a:pt x="281083" y="338995"/>
                  </a:cubicBezTo>
                  <a:lnTo>
                    <a:pt x="315182" y="361759"/>
                  </a:lnTo>
                  <a:lnTo>
                    <a:pt x="361664" y="315278"/>
                  </a:lnTo>
                  <a:lnTo>
                    <a:pt x="338900" y="281178"/>
                  </a:lnTo>
                  <a:cubicBezTo>
                    <a:pt x="346615" y="268034"/>
                    <a:pt x="352520" y="254032"/>
                    <a:pt x="356235" y="239268"/>
                  </a:cubicBezTo>
                  <a:lnTo>
                    <a:pt x="396430" y="231267"/>
                  </a:lnTo>
                  <a:close/>
                  <a:moveTo>
                    <a:pt x="198215" y="303276"/>
                  </a:moveTo>
                  <a:cubicBezTo>
                    <a:pt x="140208" y="303276"/>
                    <a:pt x="93250" y="256318"/>
                    <a:pt x="93250" y="198311"/>
                  </a:cubicBezTo>
                  <a:cubicBezTo>
                    <a:pt x="93250" y="140303"/>
                    <a:pt x="140208" y="93345"/>
                    <a:pt x="198215" y="93345"/>
                  </a:cubicBezTo>
                  <a:cubicBezTo>
                    <a:pt x="256223" y="93345"/>
                    <a:pt x="303181" y="140303"/>
                    <a:pt x="303181" y="198311"/>
                  </a:cubicBezTo>
                  <a:cubicBezTo>
                    <a:pt x="303181" y="256318"/>
                    <a:pt x="256223" y="303276"/>
                    <a:pt x="198215" y="303276"/>
                  </a:cubicBezTo>
                  <a:lnTo>
                    <a:pt x="198215" y="303276"/>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83" name="Google Shape;983;p49"/>
            <p:cNvSpPr/>
            <p:nvPr/>
          </p:nvSpPr>
          <p:spPr>
            <a:xfrm>
              <a:off x="-2622827" y="2698927"/>
              <a:ext cx="76200" cy="57150"/>
            </a:xfrm>
            <a:custGeom>
              <a:avLst/>
              <a:gdLst/>
              <a:ahLst/>
              <a:cxnLst/>
              <a:rect l="l" t="t" r="r" b="b"/>
              <a:pathLst>
                <a:path w="76200" h="57150" extrusionOk="0">
                  <a:moveTo>
                    <a:pt x="38957" y="0"/>
                  </a:moveTo>
                  <a:lnTo>
                    <a:pt x="0" y="44767"/>
                  </a:lnTo>
                  <a:cubicBezTo>
                    <a:pt x="20669" y="61722"/>
                    <a:pt x="57150" y="61722"/>
                    <a:pt x="77914" y="44767"/>
                  </a:cubicBezTo>
                  <a:lnTo>
                    <a:pt x="38957" y="0"/>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84" name="Google Shape;984;p49"/>
            <p:cNvSpPr/>
            <p:nvPr/>
          </p:nvSpPr>
          <p:spPr>
            <a:xfrm>
              <a:off x="-2630447" y="2766936"/>
              <a:ext cx="28575" cy="76200"/>
            </a:xfrm>
            <a:custGeom>
              <a:avLst/>
              <a:gdLst/>
              <a:ahLst/>
              <a:cxnLst/>
              <a:rect l="l" t="t" r="r" b="b"/>
              <a:pathLst>
                <a:path w="28575" h="76200" extrusionOk="0">
                  <a:moveTo>
                    <a:pt x="0" y="70390"/>
                  </a:moveTo>
                  <a:cubicBezTo>
                    <a:pt x="10192" y="77533"/>
                    <a:pt x="22098" y="82391"/>
                    <a:pt x="34957" y="84201"/>
                  </a:cubicBezTo>
                  <a:lnTo>
                    <a:pt x="34957" y="12097"/>
                  </a:lnTo>
                  <a:cubicBezTo>
                    <a:pt x="22098" y="10477"/>
                    <a:pt x="10096" y="6382"/>
                    <a:pt x="0" y="0"/>
                  </a:cubicBezTo>
                  <a:lnTo>
                    <a:pt x="0" y="70390"/>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85" name="Google Shape;985;p49"/>
            <p:cNvSpPr/>
            <p:nvPr/>
          </p:nvSpPr>
          <p:spPr>
            <a:xfrm>
              <a:off x="-2572154" y="2766936"/>
              <a:ext cx="28575" cy="76200"/>
            </a:xfrm>
            <a:custGeom>
              <a:avLst/>
              <a:gdLst/>
              <a:ahLst/>
              <a:cxnLst/>
              <a:rect l="l" t="t" r="r" b="b"/>
              <a:pathLst>
                <a:path w="28575" h="76200" extrusionOk="0">
                  <a:moveTo>
                    <a:pt x="0" y="84201"/>
                  </a:moveTo>
                  <a:cubicBezTo>
                    <a:pt x="12859" y="82391"/>
                    <a:pt x="24765" y="77533"/>
                    <a:pt x="34957" y="70390"/>
                  </a:cubicBezTo>
                  <a:lnTo>
                    <a:pt x="34957" y="0"/>
                  </a:lnTo>
                  <a:cubicBezTo>
                    <a:pt x="24860" y="6382"/>
                    <a:pt x="12763" y="10573"/>
                    <a:pt x="0" y="12097"/>
                  </a:cubicBezTo>
                  <a:lnTo>
                    <a:pt x="0" y="84201"/>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986" name="Google Shape;986;p49"/>
          <p:cNvGrpSpPr/>
          <p:nvPr/>
        </p:nvGrpSpPr>
        <p:grpSpPr>
          <a:xfrm>
            <a:off x="1427865" y="1755321"/>
            <a:ext cx="513920" cy="396157"/>
            <a:chOff x="-4641270" y="3914793"/>
            <a:chExt cx="394716" cy="302133"/>
          </a:xfrm>
        </p:grpSpPr>
        <p:sp>
          <p:nvSpPr>
            <p:cNvPr id="987" name="Google Shape;987;p49"/>
            <p:cNvSpPr/>
            <p:nvPr/>
          </p:nvSpPr>
          <p:spPr>
            <a:xfrm>
              <a:off x="-4621648" y="3914793"/>
              <a:ext cx="352425" cy="180975"/>
            </a:xfrm>
            <a:custGeom>
              <a:avLst/>
              <a:gdLst/>
              <a:ahLst/>
              <a:cxnLst/>
              <a:rect l="l" t="t" r="r" b="b"/>
              <a:pathLst>
                <a:path w="352425" h="180975" extrusionOk="0">
                  <a:moveTo>
                    <a:pt x="117729" y="188404"/>
                  </a:moveTo>
                  <a:lnTo>
                    <a:pt x="235458" y="188404"/>
                  </a:lnTo>
                  <a:lnTo>
                    <a:pt x="235458" y="164878"/>
                  </a:lnTo>
                  <a:lnTo>
                    <a:pt x="353187" y="164878"/>
                  </a:lnTo>
                  <a:lnTo>
                    <a:pt x="353187" y="129540"/>
                  </a:lnTo>
                  <a:cubicBezTo>
                    <a:pt x="353187" y="109252"/>
                    <a:pt x="342900" y="91345"/>
                    <a:pt x="327279" y="80772"/>
                  </a:cubicBezTo>
                  <a:cubicBezTo>
                    <a:pt x="336042" y="72199"/>
                    <a:pt x="341471" y="60293"/>
                    <a:pt x="341471" y="47149"/>
                  </a:cubicBezTo>
                  <a:cubicBezTo>
                    <a:pt x="341471" y="21146"/>
                    <a:pt x="320326" y="0"/>
                    <a:pt x="294322" y="0"/>
                  </a:cubicBezTo>
                  <a:cubicBezTo>
                    <a:pt x="268319" y="0"/>
                    <a:pt x="247174" y="21146"/>
                    <a:pt x="247174" y="47149"/>
                  </a:cubicBezTo>
                  <a:cubicBezTo>
                    <a:pt x="247174" y="60293"/>
                    <a:pt x="252603" y="72199"/>
                    <a:pt x="261366" y="80772"/>
                  </a:cubicBezTo>
                  <a:cubicBezTo>
                    <a:pt x="245745" y="91345"/>
                    <a:pt x="235458" y="109252"/>
                    <a:pt x="235458" y="129540"/>
                  </a:cubicBezTo>
                  <a:lnTo>
                    <a:pt x="235458" y="153067"/>
                  </a:lnTo>
                  <a:cubicBezTo>
                    <a:pt x="235458" y="132779"/>
                    <a:pt x="225171" y="114871"/>
                    <a:pt x="209550" y="104299"/>
                  </a:cubicBezTo>
                  <a:cubicBezTo>
                    <a:pt x="218313" y="95726"/>
                    <a:pt x="223742" y="83820"/>
                    <a:pt x="223742" y="70676"/>
                  </a:cubicBezTo>
                  <a:cubicBezTo>
                    <a:pt x="223742" y="44672"/>
                    <a:pt x="202597" y="23527"/>
                    <a:pt x="176593" y="23527"/>
                  </a:cubicBezTo>
                  <a:cubicBezTo>
                    <a:pt x="150590" y="23527"/>
                    <a:pt x="129445" y="44672"/>
                    <a:pt x="129445" y="70676"/>
                  </a:cubicBezTo>
                  <a:cubicBezTo>
                    <a:pt x="129445" y="83820"/>
                    <a:pt x="134874" y="95726"/>
                    <a:pt x="143637" y="104299"/>
                  </a:cubicBezTo>
                  <a:cubicBezTo>
                    <a:pt x="128016" y="114871"/>
                    <a:pt x="117729" y="132779"/>
                    <a:pt x="117729" y="153067"/>
                  </a:cubicBezTo>
                  <a:lnTo>
                    <a:pt x="117729" y="129540"/>
                  </a:lnTo>
                  <a:cubicBezTo>
                    <a:pt x="117729" y="109252"/>
                    <a:pt x="107442" y="91345"/>
                    <a:pt x="91821" y="80772"/>
                  </a:cubicBezTo>
                  <a:cubicBezTo>
                    <a:pt x="100584" y="72199"/>
                    <a:pt x="106013" y="60293"/>
                    <a:pt x="106013" y="47149"/>
                  </a:cubicBezTo>
                  <a:cubicBezTo>
                    <a:pt x="106013" y="21146"/>
                    <a:pt x="84868" y="0"/>
                    <a:pt x="58864" y="0"/>
                  </a:cubicBezTo>
                  <a:cubicBezTo>
                    <a:pt x="32861" y="0"/>
                    <a:pt x="11716" y="21146"/>
                    <a:pt x="11716" y="47149"/>
                  </a:cubicBezTo>
                  <a:cubicBezTo>
                    <a:pt x="11716" y="60293"/>
                    <a:pt x="17145" y="72199"/>
                    <a:pt x="25908" y="80772"/>
                  </a:cubicBezTo>
                  <a:cubicBezTo>
                    <a:pt x="10287" y="91345"/>
                    <a:pt x="0" y="109252"/>
                    <a:pt x="0" y="129540"/>
                  </a:cubicBezTo>
                  <a:lnTo>
                    <a:pt x="0" y="164878"/>
                  </a:lnTo>
                  <a:lnTo>
                    <a:pt x="117729" y="164878"/>
                  </a:lnTo>
                  <a:lnTo>
                    <a:pt x="117729" y="188404"/>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88" name="Google Shape;988;p49"/>
            <p:cNvSpPr/>
            <p:nvPr/>
          </p:nvSpPr>
          <p:spPr>
            <a:xfrm>
              <a:off x="-4641270" y="4150251"/>
              <a:ext cx="57150" cy="66675"/>
            </a:xfrm>
            <a:custGeom>
              <a:avLst/>
              <a:gdLst/>
              <a:ahLst/>
              <a:cxnLst/>
              <a:rect l="l" t="t" r="r" b="b"/>
              <a:pathLst>
                <a:path w="57150" h="66675" extrusionOk="0">
                  <a:moveTo>
                    <a:pt x="46863" y="0"/>
                  </a:moveTo>
                  <a:lnTo>
                    <a:pt x="46863" y="0"/>
                  </a:lnTo>
                  <a:lnTo>
                    <a:pt x="0" y="35338"/>
                  </a:lnTo>
                  <a:lnTo>
                    <a:pt x="46863" y="70676"/>
                  </a:lnTo>
                  <a:lnTo>
                    <a:pt x="46863" y="70676"/>
                  </a:lnTo>
                  <a:cubicBezTo>
                    <a:pt x="70676" y="55054"/>
                    <a:pt x="70676" y="15621"/>
                    <a:pt x="46863" y="0"/>
                  </a:cubicBezTo>
                  <a:lnTo>
                    <a:pt x="46863" y="0"/>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89" name="Google Shape;989;p49"/>
            <p:cNvSpPr/>
            <p:nvPr/>
          </p:nvSpPr>
          <p:spPr>
            <a:xfrm>
              <a:off x="-4562688" y="4150251"/>
              <a:ext cx="180975" cy="66675"/>
            </a:xfrm>
            <a:custGeom>
              <a:avLst/>
              <a:gdLst/>
              <a:ahLst/>
              <a:cxnLst/>
              <a:rect l="l" t="t" r="r" b="b"/>
              <a:pathLst>
                <a:path w="180975" h="66675" extrusionOk="0">
                  <a:moveTo>
                    <a:pt x="0" y="70676"/>
                  </a:moveTo>
                  <a:lnTo>
                    <a:pt x="188309" y="70676"/>
                  </a:lnTo>
                  <a:lnTo>
                    <a:pt x="188309" y="0"/>
                  </a:lnTo>
                  <a:lnTo>
                    <a:pt x="0" y="0"/>
                  </a:lnTo>
                  <a:cubicBezTo>
                    <a:pt x="12954" y="21431"/>
                    <a:pt x="13049" y="48958"/>
                    <a:pt x="0" y="70676"/>
                  </a:cubicBezTo>
                  <a:lnTo>
                    <a:pt x="0" y="70676"/>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90" name="Google Shape;990;p49"/>
            <p:cNvSpPr/>
            <p:nvPr/>
          </p:nvSpPr>
          <p:spPr>
            <a:xfrm>
              <a:off x="-4303704" y="4150251"/>
              <a:ext cx="57150" cy="66675"/>
            </a:xfrm>
            <a:custGeom>
              <a:avLst/>
              <a:gdLst/>
              <a:ahLst/>
              <a:cxnLst/>
              <a:rect l="l" t="t" r="r" b="b"/>
              <a:pathLst>
                <a:path w="57150" h="66675" extrusionOk="0">
                  <a:moveTo>
                    <a:pt x="32575" y="0"/>
                  </a:moveTo>
                  <a:lnTo>
                    <a:pt x="0" y="0"/>
                  </a:lnTo>
                  <a:lnTo>
                    <a:pt x="0" y="70676"/>
                  </a:lnTo>
                  <a:lnTo>
                    <a:pt x="32575" y="70676"/>
                  </a:lnTo>
                  <a:cubicBezTo>
                    <a:pt x="47054" y="70676"/>
                    <a:pt x="58865" y="58864"/>
                    <a:pt x="58865" y="44387"/>
                  </a:cubicBezTo>
                  <a:lnTo>
                    <a:pt x="58865" y="26289"/>
                  </a:lnTo>
                  <a:cubicBezTo>
                    <a:pt x="58865" y="11716"/>
                    <a:pt x="47054" y="0"/>
                    <a:pt x="32575" y="0"/>
                  </a:cubicBezTo>
                  <a:lnTo>
                    <a:pt x="32575" y="0"/>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991" name="Google Shape;991;p49"/>
            <p:cNvSpPr/>
            <p:nvPr/>
          </p:nvSpPr>
          <p:spPr>
            <a:xfrm>
              <a:off x="-4350852" y="4150251"/>
              <a:ext cx="19050" cy="66675"/>
            </a:xfrm>
            <a:custGeom>
              <a:avLst/>
              <a:gdLst/>
              <a:ahLst/>
              <a:cxnLst/>
              <a:rect l="l" t="t" r="r" b="b"/>
              <a:pathLst>
                <a:path w="19050" h="66675" extrusionOk="0">
                  <a:moveTo>
                    <a:pt x="0" y="0"/>
                  </a:moveTo>
                  <a:lnTo>
                    <a:pt x="23527" y="0"/>
                  </a:lnTo>
                  <a:lnTo>
                    <a:pt x="23527" y="70676"/>
                  </a:lnTo>
                  <a:lnTo>
                    <a:pt x="0" y="70676"/>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992" name="Google Shape;992;p49"/>
          <p:cNvSpPr txBox="1"/>
          <p:nvPr/>
        </p:nvSpPr>
        <p:spPr>
          <a:xfrm>
            <a:off x="713225" y="4192625"/>
            <a:ext cx="8316600" cy="7356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1200"/>
              </a:spcBef>
              <a:spcAft>
                <a:spcPts val="0"/>
              </a:spcAft>
              <a:buNone/>
            </a:pPr>
            <a:r>
              <a:rPr lang="en" sz="1200" b="1" dirty="0">
                <a:solidFill>
                  <a:schemeClr val="accent6"/>
                </a:solidFill>
                <a:latin typeface="Karla"/>
                <a:ea typeface="Karla"/>
                <a:cs typeface="Karla"/>
                <a:sym typeface="Karla"/>
              </a:rPr>
              <a:t>Ejemplo </a:t>
            </a:r>
            <a:r>
              <a:rPr lang="en" sz="1200" dirty="0">
                <a:solidFill>
                  <a:schemeClr val="accent6"/>
                </a:solidFill>
                <a:latin typeface="Karla"/>
                <a:ea typeface="Karla"/>
                <a:cs typeface="Karla"/>
                <a:sym typeface="Karla"/>
              </a:rPr>
              <a:t>de una cita de método:</a:t>
            </a:r>
            <a:endParaRPr sz="1200" dirty="0">
              <a:solidFill>
                <a:schemeClr val="accent6"/>
              </a:solidFill>
              <a:latin typeface="Karla"/>
              <a:ea typeface="Karla"/>
              <a:cs typeface="Karla"/>
              <a:sym typeface="Karla"/>
            </a:endParaRPr>
          </a:p>
          <a:p>
            <a:pPr marL="0" lvl="0" indent="0" algn="just" rtl="0">
              <a:lnSpc>
                <a:spcPct val="115000"/>
              </a:lnSpc>
              <a:spcBef>
                <a:spcPts val="1200"/>
              </a:spcBef>
              <a:spcAft>
                <a:spcPts val="1200"/>
              </a:spcAft>
              <a:buNone/>
            </a:pPr>
            <a:r>
              <a:rPr lang="en" sz="1200" dirty="0">
                <a:solidFill>
                  <a:schemeClr val="accent6"/>
                </a:solidFill>
                <a:latin typeface="Karla"/>
                <a:ea typeface="Karla"/>
                <a:cs typeface="Karla"/>
                <a:sym typeface="Karla"/>
              </a:rPr>
              <a:t>El estudio incluyó a 150 estudiantes universitarios seleccionados al azar (Rodríguez &amp; González, 2021).</a:t>
            </a:r>
            <a:endParaRPr sz="1200" dirty="0">
              <a:solidFill>
                <a:schemeClr val="dk1"/>
              </a:solidFill>
              <a:latin typeface="Karla"/>
              <a:ea typeface="Karla"/>
              <a:cs typeface="Karla"/>
              <a:sym typeface="Karla"/>
            </a:endParaRPr>
          </a:p>
        </p:txBody>
      </p:sp>
      <p:grpSp>
        <p:nvGrpSpPr>
          <p:cNvPr id="993" name="Google Shape;993;p49"/>
          <p:cNvGrpSpPr/>
          <p:nvPr/>
        </p:nvGrpSpPr>
        <p:grpSpPr>
          <a:xfrm>
            <a:off x="4242161" y="1905866"/>
            <a:ext cx="384627" cy="432984"/>
            <a:chOff x="-31094350" y="3194000"/>
            <a:chExt cx="292225" cy="291650"/>
          </a:xfrm>
        </p:grpSpPr>
        <p:sp>
          <p:nvSpPr>
            <p:cNvPr id="994" name="Google Shape;994;p49"/>
            <p:cNvSpPr/>
            <p:nvPr/>
          </p:nvSpPr>
          <p:spPr>
            <a:xfrm>
              <a:off x="-31033700" y="3194000"/>
              <a:ext cx="103200" cy="34100"/>
            </a:xfrm>
            <a:custGeom>
              <a:avLst/>
              <a:gdLst/>
              <a:ahLst/>
              <a:cxnLst/>
              <a:rect l="l" t="t" r="r" b="b"/>
              <a:pathLst>
                <a:path w="4128" h="1364" extrusionOk="0">
                  <a:moveTo>
                    <a:pt x="645" y="0"/>
                  </a:moveTo>
                  <a:cubicBezTo>
                    <a:pt x="263" y="0"/>
                    <a:pt x="0" y="296"/>
                    <a:pt x="0" y="670"/>
                  </a:cubicBezTo>
                  <a:lnTo>
                    <a:pt x="0" y="1016"/>
                  </a:lnTo>
                  <a:cubicBezTo>
                    <a:pt x="0" y="1205"/>
                    <a:pt x="158" y="1363"/>
                    <a:pt x="347" y="1363"/>
                  </a:cubicBezTo>
                  <a:lnTo>
                    <a:pt x="3781" y="1363"/>
                  </a:lnTo>
                  <a:cubicBezTo>
                    <a:pt x="3970" y="1363"/>
                    <a:pt x="4127" y="1205"/>
                    <a:pt x="4127" y="1016"/>
                  </a:cubicBezTo>
                  <a:lnTo>
                    <a:pt x="4127" y="670"/>
                  </a:lnTo>
                  <a:cubicBezTo>
                    <a:pt x="4127" y="260"/>
                    <a:pt x="3812" y="8"/>
                    <a:pt x="3466" y="8"/>
                  </a:cubicBezTo>
                  <a:lnTo>
                    <a:pt x="756" y="8"/>
                  </a:lnTo>
                  <a:cubicBezTo>
                    <a:pt x="718" y="3"/>
                    <a:pt x="681" y="0"/>
                    <a:pt x="64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95" name="Google Shape;995;p49"/>
            <p:cNvSpPr/>
            <p:nvPr/>
          </p:nvSpPr>
          <p:spPr>
            <a:xfrm>
              <a:off x="-31042375" y="3346200"/>
              <a:ext cx="16550" cy="18150"/>
            </a:xfrm>
            <a:custGeom>
              <a:avLst/>
              <a:gdLst/>
              <a:ahLst/>
              <a:cxnLst/>
              <a:rect l="l" t="t" r="r" b="b"/>
              <a:pathLst>
                <a:path w="662" h="726" extrusionOk="0">
                  <a:moveTo>
                    <a:pt x="1" y="1"/>
                  </a:moveTo>
                  <a:lnTo>
                    <a:pt x="1" y="725"/>
                  </a:lnTo>
                  <a:lnTo>
                    <a:pt x="662" y="725"/>
                  </a:lnTo>
                  <a:lnTo>
                    <a:pt x="6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96" name="Google Shape;996;p49"/>
            <p:cNvSpPr/>
            <p:nvPr/>
          </p:nvSpPr>
          <p:spPr>
            <a:xfrm>
              <a:off x="-31042375" y="3278475"/>
              <a:ext cx="16550" cy="16550"/>
            </a:xfrm>
            <a:custGeom>
              <a:avLst/>
              <a:gdLst/>
              <a:ahLst/>
              <a:cxnLst/>
              <a:rect l="l" t="t" r="r" b="b"/>
              <a:pathLst>
                <a:path w="662" h="662" extrusionOk="0">
                  <a:moveTo>
                    <a:pt x="1" y="0"/>
                  </a:moveTo>
                  <a:lnTo>
                    <a:pt x="1" y="662"/>
                  </a:lnTo>
                  <a:lnTo>
                    <a:pt x="662" y="662"/>
                  </a:lnTo>
                  <a:lnTo>
                    <a:pt x="66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97" name="Google Shape;997;p49"/>
            <p:cNvSpPr/>
            <p:nvPr/>
          </p:nvSpPr>
          <p:spPr>
            <a:xfrm>
              <a:off x="-31042375" y="3416300"/>
              <a:ext cx="16550" cy="16575"/>
            </a:xfrm>
            <a:custGeom>
              <a:avLst/>
              <a:gdLst/>
              <a:ahLst/>
              <a:cxnLst/>
              <a:rect l="l" t="t" r="r" b="b"/>
              <a:pathLst>
                <a:path w="662" h="663" extrusionOk="0">
                  <a:moveTo>
                    <a:pt x="1" y="1"/>
                  </a:moveTo>
                  <a:lnTo>
                    <a:pt x="1" y="662"/>
                  </a:lnTo>
                  <a:lnTo>
                    <a:pt x="662" y="662"/>
                  </a:lnTo>
                  <a:lnTo>
                    <a:pt x="6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98" name="Google Shape;998;p49"/>
            <p:cNvSpPr/>
            <p:nvPr/>
          </p:nvSpPr>
          <p:spPr>
            <a:xfrm>
              <a:off x="-31094350" y="3210725"/>
              <a:ext cx="222900" cy="274925"/>
            </a:xfrm>
            <a:custGeom>
              <a:avLst/>
              <a:gdLst/>
              <a:ahLst/>
              <a:cxnLst/>
              <a:rect l="l" t="t" r="r" b="b"/>
              <a:pathLst>
                <a:path w="8916" h="10997" extrusionOk="0">
                  <a:moveTo>
                    <a:pt x="7183" y="2049"/>
                  </a:moveTo>
                  <a:cubicBezTo>
                    <a:pt x="7404" y="2049"/>
                    <a:pt x="7561" y="2206"/>
                    <a:pt x="7561" y="2395"/>
                  </a:cubicBezTo>
                  <a:cubicBezTo>
                    <a:pt x="7561" y="2584"/>
                    <a:pt x="7404" y="2742"/>
                    <a:pt x="7183" y="2742"/>
                  </a:cubicBezTo>
                  <a:lnTo>
                    <a:pt x="4474" y="2742"/>
                  </a:lnTo>
                  <a:cubicBezTo>
                    <a:pt x="4285" y="2742"/>
                    <a:pt x="4127" y="2584"/>
                    <a:pt x="4127" y="2395"/>
                  </a:cubicBezTo>
                  <a:cubicBezTo>
                    <a:pt x="4127" y="2206"/>
                    <a:pt x="4285" y="2049"/>
                    <a:pt x="4474" y="2049"/>
                  </a:cubicBezTo>
                  <a:close/>
                  <a:moveTo>
                    <a:pt x="3151" y="2017"/>
                  </a:moveTo>
                  <a:cubicBezTo>
                    <a:pt x="3340" y="2017"/>
                    <a:pt x="3497" y="2175"/>
                    <a:pt x="3497" y="2364"/>
                  </a:cubicBezTo>
                  <a:lnTo>
                    <a:pt x="3497" y="3750"/>
                  </a:lnTo>
                  <a:cubicBezTo>
                    <a:pt x="3497" y="3939"/>
                    <a:pt x="3340" y="4097"/>
                    <a:pt x="3151" y="4097"/>
                  </a:cubicBezTo>
                  <a:lnTo>
                    <a:pt x="1764" y="4097"/>
                  </a:lnTo>
                  <a:cubicBezTo>
                    <a:pt x="1575" y="4097"/>
                    <a:pt x="1418" y="3939"/>
                    <a:pt x="1418" y="3750"/>
                  </a:cubicBezTo>
                  <a:lnTo>
                    <a:pt x="1418" y="2364"/>
                  </a:lnTo>
                  <a:cubicBezTo>
                    <a:pt x="1418" y="2175"/>
                    <a:pt x="1575" y="2017"/>
                    <a:pt x="1764" y="2017"/>
                  </a:cubicBezTo>
                  <a:close/>
                  <a:moveTo>
                    <a:pt x="5860" y="3372"/>
                  </a:moveTo>
                  <a:cubicBezTo>
                    <a:pt x="6049" y="3372"/>
                    <a:pt x="6207" y="3529"/>
                    <a:pt x="6207" y="3750"/>
                  </a:cubicBezTo>
                  <a:cubicBezTo>
                    <a:pt x="6207" y="3939"/>
                    <a:pt x="6049" y="4097"/>
                    <a:pt x="5860" y="4097"/>
                  </a:cubicBezTo>
                  <a:lnTo>
                    <a:pt x="4474" y="4097"/>
                  </a:lnTo>
                  <a:cubicBezTo>
                    <a:pt x="4285" y="4097"/>
                    <a:pt x="4127" y="3939"/>
                    <a:pt x="4127" y="3750"/>
                  </a:cubicBezTo>
                  <a:cubicBezTo>
                    <a:pt x="4127" y="3529"/>
                    <a:pt x="4285" y="3372"/>
                    <a:pt x="4474" y="3372"/>
                  </a:cubicBezTo>
                  <a:close/>
                  <a:moveTo>
                    <a:pt x="7183" y="4758"/>
                  </a:moveTo>
                  <a:cubicBezTo>
                    <a:pt x="7404" y="4758"/>
                    <a:pt x="7561" y="4916"/>
                    <a:pt x="7561" y="5105"/>
                  </a:cubicBezTo>
                  <a:cubicBezTo>
                    <a:pt x="7561" y="5325"/>
                    <a:pt x="7404" y="5483"/>
                    <a:pt x="7183" y="5483"/>
                  </a:cubicBezTo>
                  <a:lnTo>
                    <a:pt x="4474" y="5483"/>
                  </a:lnTo>
                  <a:cubicBezTo>
                    <a:pt x="4285" y="5483"/>
                    <a:pt x="4127" y="5325"/>
                    <a:pt x="4127" y="5105"/>
                  </a:cubicBezTo>
                  <a:cubicBezTo>
                    <a:pt x="4127" y="4916"/>
                    <a:pt x="4285" y="4758"/>
                    <a:pt x="4474" y="4758"/>
                  </a:cubicBezTo>
                  <a:close/>
                  <a:moveTo>
                    <a:pt x="3151" y="4758"/>
                  </a:moveTo>
                  <a:cubicBezTo>
                    <a:pt x="3340" y="4758"/>
                    <a:pt x="3497" y="4916"/>
                    <a:pt x="3497" y="5105"/>
                  </a:cubicBezTo>
                  <a:lnTo>
                    <a:pt x="3497" y="6491"/>
                  </a:lnTo>
                  <a:cubicBezTo>
                    <a:pt x="3497" y="6680"/>
                    <a:pt x="3340" y="6837"/>
                    <a:pt x="3151" y="6837"/>
                  </a:cubicBezTo>
                  <a:lnTo>
                    <a:pt x="1764" y="6837"/>
                  </a:lnTo>
                  <a:cubicBezTo>
                    <a:pt x="1575" y="6837"/>
                    <a:pt x="1418" y="6680"/>
                    <a:pt x="1418" y="6491"/>
                  </a:cubicBezTo>
                  <a:lnTo>
                    <a:pt x="1418" y="5105"/>
                  </a:lnTo>
                  <a:cubicBezTo>
                    <a:pt x="1418" y="4916"/>
                    <a:pt x="1575" y="4758"/>
                    <a:pt x="1764" y="4758"/>
                  </a:cubicBezTo>
                  <a:close/>
                  <a:moveTo>
                    <a:pt x="5860" y="6144"/>
                  </a:moveTo>
                  <a:cubicBezTo>
                    <a:pt x="6049" y="6144"/>
                    <a:pt x="6207" y="6302"/>
                    <a:pt x="6207" y="6491"/>
                  </a:cubicBezTo>
                  <a:cubicBezTo>
                    <a:pt x="6207" y="6680"/>
                    <a:pt x="6049" y="6837"/>
                    <a:pt x="5860" y="6837"/>
                  </a:cubicBezTo>
                  <a:lnTo>
                    <a:pt x="4474" y="6837"/>
                  </a:lnTo>
                  <a:cubicBezTo>
                    <a:pt x="4285" y="6837"/>
                    <a:pt x="4127" y="6680"/>
                    <a:pt x="4127" y="6491"/>
                  </a:cubicBezTo>
                  <a:cubicBezTo>
                    <a:pt x="4127" y="6302"/>
                    <a:pt x="4285" y="6144"/>
                    <a:pt x="4474" y="6144"/>
                  </a:cubicBezTo>
                  <a:close/>
                  <a:moveTo>
                    <a:pt x="7183" y="7562"/>
                  </a:moveTo>
                  <a:cubicBezTo>
                    <a:pt x="7404" y="7562"/>
                    <a:pt x="7561" y="7720"/>
                    <a:pt x="7561" y="7909"/>
                  </a:cubicBezTo>
                  <a:cubicBezTo>
                    <a:pt x="7561" y="8098"/>
                    <a:pt x="7404" y="8255"/>
                    <a:pt x="7183" y="8255"/>
                  </a:cubicBezTo>
                  <a:lnTo>
                    <a:pt x="4474" y="8255"/>
                  </a:lnTo>
                  <a:cubicBezTo>
                    <a:pt x="4285" y="8255"/>
                    <a:pt x="4127" y="8098"/>
                    <a:pt x="4127" y="7909"/>
                  </a:cubicBezTo>
                  <a:cubicBezTo>
                    <a:pt x="4127" y="7720"/>
                    <a:pt x="4285" y="7562"/>
                    <a:pt x="4474" y="7562"/>
                  </a:cubicBezTo>
                  <a:close/>
                  <a:moveTo>
                    <a:pt x="3151" y="7531"/>
                  </a:moveTo>
                  <a:cubicBezTo>
                    <a:pt x="3340" y="7531"/>
                    <a:pt x="3497" y="7657"/>
                    <a:pt x="3497" y="7877"/>
                  </a:cubicBezTo>
                  <a:lnTo>
                    <a:pt x="3497" y="9232"/>
                  </a:lnTo>
                  <a:cubicBezTo>
                    <a:pt x="3497" y="9452"/>
                    <a:pt x="3340" y="9610"/>
                    <a:pt x="3151" y="9610"/>
                  </a:cubicBezTo>
                  <a:lnTo>
                    <a:pt x="1764" y="9610"/>
                  </a:lnTo>
                  <a:cubicBezTo>
                    <a:pt x="1575" y="9610"/>
                    <a:pt x="1418" y="9452"/>
                    <a:pt x="1418" y="9232"/>
                  </a:cubicBezTo>
                  <a:lnTo>
                    <a:pt x="1418" y="7877"/>
                  </a:lnTo>
                  <a:cubicBezTo>
                    <a:pt x="1418" y="7657"/>
                    <a:pt x="1575" y="7531"/>
                    <a:pt x="1764" y="7531"/>
                  </a:cubicBezTo>
                  <a:close/>
                  <a:moveTo>
                    <a:pt x="5860" y="8885"/>
                  </a:moveTo>
                  <a:cubicBezTo>
                    <a:pt x="6049" y="8885"/>
                    <a:pt x="6207" y="9043"/>
                    <a:pt x="6207" y="9232"/>
                  </a:cubicBezTo>
                  <a:cubicBezTo>
                    <a:pt x="6207" y="9452"/>
                    <a:pt x="6049" y="9610"/>
                    <a:pt x="5860" y="9610"/>
                  </a:cubicBezTo>
                  <a:lnTo>
                    <a:pt x="4474" y="9610"/>
                  </a:lnTo>
                  <a:cubicBezTo>
                    <a:pt x="4285" y="9610"/>
                    <a:pt x="4127" y="9452"/>
                    <a:pt x="4127" y="9232"/>
                  </a:cubicBezTo>
                  <a:cubicBezTo>
                    <a:pt x="4127" y="9043"/>
                    <a:pt x="4285" y="8885"/>
                    <a:pt x="4474" y="8885"/>
                  </a:cubicBezTo>
                  <a:close/>
                  <a:moveTo>
                    <a:pt x="1040" y="1"/>
                  </a:moveTo>
                  <a:cubicBezTo>
                    <a:pt x="504" y="1"/>
                    <a:pt x="0" y="473"/>
                    <a:pt x="0" y="1009"/>
                  </a:cubicBezTo>
                  <a:lnTo>
                    <a:pt x="0" y="9956"/>
                  </a:lnTo>
                  <a:cubicBezTo>
                    <a:pt x="32" y="10524"/>
                    <a:pt x="504" y="10996"/>
                    <a:pt x="1040" y="10996"/>
                  </a:cubicBezTo>
                  <a:lnTo>
                    <a:pt x="7908" y="10996"/>
                  </a:lnTo>
                  <a:cubicBezTo>
                    <a:pt x="8444" y="10996"/>
                    <a:pt x="8916" y="10524"/>
                    <a:pt x="8916" y="9956"/>
                  </a:cubicBezTo>
                  <a:lnTo>
                    <a:pt x="8916" y="1009"/>
                  </a:lnTo>
                  <a:cubicBezTo>
                    <a:pt x="8916" y="473"/>
                    <a:pt x="8444" y="1"/>
                    <a:pt x="7908" y="1"/>
                  </a:cubicBezTo>
                  <a:lnTo>
                    <a:pt x="7183" y="1"/>
                  </a:lnTo>
                  <a:lnTo>
                    <a:pt x="7183" y="347"/>
                  </a:lnTo>
                  <a:cubicBezTo>
                    <a:pt x="7183" y="915"/>
                    <a:pt x="6711" y="1387"/>
                    <a:pt x="6175" y="1387"/>
                  </a:cubicBezTo>
                  <a:lnTo>
                    <a:pt x="2741" y="1387"/>
                  </a:lnTo>
                  <a:cubicBezTo>
                    <a:pt x="2206" y="1387"/>
                    <a:pt x="1733" y="915"/>
                    <a:pt x="1733" y="347"/>
                  </a:cubicBezTo>
                  <a:lnTo>
                    <a:pt x="173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99" name="Google Shape;999;p49"/>
            <p:cNvSpPr/>
            <p:nvPr/>
          </p:nvSpPr>
          <p:spPr>
            <a:xfrm>
              <a:off x="-30853350" y="3295000"/>
              <a:ext cx="51225" cy="104000"/>
            </a:xfrm>
            <a:custGeom>
              <a:avLst/>
              <a:gdLst/>
              <a:ahLst/>
              <a:cxnLst/>
              <a:rect l="l" t="t" r="r" b="b"/>
              <a:pathLst>
                <a:path w="2049" h="4160" extrusionOk="0">
                  <a:moveTo>
                    <a:pt x="1" y="1"/>
                  </a:moveTo>
                  <a:lnTo>
                    <a:pt x="1" y="4160"/>
                  </a:lnTo>
                  <a:lnTo>
                    <a:pt x="2049" y="4160"/>
                  </a:lnTo>
                  <a:lnTo>
                    <a:pt x="204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000" name="Google Shape;1000;p49"/>
            <p:cNvSpPr/>
            <p:nvPr/>
          </p:nvSpPr>
          <p:spPr>
            <a:xfrm>
              <a:off x="-30853350" y="3227275"/>
              <a:ext cx="51225" cy="51225"/>
            </a:xfrm>
            <a:custGeom>
              <a:avLst/>
              <a:gdLst/>
              <a:ahLst/>
              <a:cxnLst/>
              <a:rect l="l" t="t" r="r" b="b"/>
              <a:pathLst>
                <a:path w="2049" h="2049" extrusionOk="0">
                  <a:moveTo>
                    <a:pt x="1009" y="1"/>
                  </a:moveTo>
                  <a:cubicBezTo>
                    <a:pt x="473" y="1"/>
                    <a:pt x="1" y="473"/>
                    <a:pt x="1" y="1040"/>
                  </a:cubicBezTo>
                  <a:lnTo>
                    <a:pt x="1" y="2048"/>
                  </a:lnTo>
                  <a:lnTo>
                    <a:pt x="2049" y="2048"/>
                  </a:lnTo>
                  <a:lnTo>
                    <a:pt x="2049" y="1040"/>
                  </a:lnTo>
                  <a:cubicBezTo>
                    <a:pt x="2049" y="473"/>
                    <a:pt x="1576" y="1"/>
                    <a:pt x="10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001" name="Google Shape;1001;p49"/>
            <p:cNvSpPr/>
            <p:nvPr/>
          </p:nvSpPr>
          <p:spPr>
            <a:xfrm>
              <a:off x="-30851775" y="3416300"/>
              <a:ext cx="46500" cy="51225"/>
            </a:xfrm>
            <a:custGeom>
              <a:avLst/>
              <a:gdLst/>
              <a:ahLst/>
              <a:cxnLst/>
              <a:rect l="l" t="t" r="r" b="b"/>
              <a:pathLst>
                <a:path w="1860" h="2049" extrusionOk="0">
                  <a:moveTo>
                    <a:pt x="1" y="1"/>
                  </a:moveTo>
                  <a:lnTo>
                    <a:pt x="599" y="1796"/>
                  </a:lnTo>
                  <a:cubicBezTo>
                    <a:pt x="694" y="1985"/>
                    <a:pt x="788" y="2048"/>
                    <a:pt x="946" y="2048"/>
                  </a:cubicBezTo>
                  <a:cubicBezTo>
                    <a:pt x="1103" y="2048"/>
                    <a:pt x="1229" y="1985"/>
                    <a:pt x="1261" y="1796"/>
                  </a:cubicBezTo>
                  <a:lnTo>
                    <a:pt x="186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sp>
        <p:nvSpPr>
          <p:cNvPr id="1002" name="Google Shape;1002;p4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2"/>
          <p:cNvSpPr txBox="1">
            <a:spLocks noGrp="1"/>
          </p:cNvSpPr>
          <p:nvPr>
            <p:ph type="title"/>
          </p:nvPr>
        </p:nvSpPr>
        <p:spPr>
          <a:xfrm>
            <a:off x="3743413" y="137025"/>
            <a:ext cx="15321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Indice</a:t>
            </a:r>
            <a:endParaRPr/>
          </a:p>
        </p:txBody>
      </p:sp>
      <p:graphicFrame>
        <p:nvGraphicFramePr>
          <p:cNvPr id="404" name="Google Shape;404;p32"/>
          <p:cNvGraphicFramePr/>
          <p:nvPr>
            <p:extLst>
              <p:ext uri="{D42A27DB-BD31-4B8C-83A1-F6EECF244321}">
                <p14:modId xmlns:p14="http://schemas.microsoft.com/office/powerpoint/2010/main" val="3858846319"/>
              </p:ext>
            </p:extLst>
          </p:nvPr>
        </p:nvGraphicFramePr>
        <p:xfrm>
          <a:off x="1497400" y="828570"/>
          <a:ext cx="7137900" cy="3983650"/>
        </p:xfrm>
        <a:graphic>
          <a:graphicData uri="http://schemas.openxmlformats.org/drawingml/2006/table">
            <a:tbl>
              <a:tblPr>
                <a:noFill/>
                <a:tableStyleId>{95D48AB7-1F54-4912-8F88-EFC5F9FF3CA1}</a:tableStyleId>
              </a:tblPr>
              <a:tblGrid>
                <a:gridCol w="2273050">
                  <a:extLst>
                    <a:ext uri="{9D8B030D-6E8A-4147-A177-3AD203B41FA5}">
                      <a16:colId xmlns:a16="http://schemas.microsoft.com/office/drawing/2014/main" val="20000"/>
                    </a:ext>
                  </a:extLst>
                </a:gridCol>
                <a:gridCol w="4864850">
                  <a:extLst>
                    <a:ext uri="{9D8B030D-6E8A-4147-A177-3AD203B41FA5}">
                      <a16:colId xmlns:a16="http://schemas.microsoft.com/office/drawing/2014/main" val="20001"/>
                    </a:ext>
                  </a:extLst>
                </a:gridCol>
              </a:tblGrid>
              <a:tr h="362150">
                <a:tc>
                  <a:txBody>
                    <a:bodyPr/>
                    <a:lstStyle/>
                    <a:p>
                      <a:pPr marL="0" lvl="0" indent="0" algn="l" rtl="0">
                        <a:lnSpc>
                          <a:spcPct val="115000"/>
                        </a:lnSpc>
                        <a:spcBef>
                          <a:spcPts val="0"/>
                        </a:spcBef>
                        <a:spcAft>
                          <a:spcPts val="0"/>
                        </a:spcAft>
                        <a:buNone/>
                      </a:pPr>
                      <a:r>
                        <a:rPr lang="en" sz="950" b="1">
                          <a:solidFill>
                            <a:schemeClr val="hlink"/>
                          </a:solidFill>
                          <a:uFill>
                            <a:noFill/>
                          </a:uFill>
                          <a:latin typeface="Montserrat"/>
                          <a:ea typeface="Montserrat"/>
                          <a:cs typeface="Montserrat"/>
                          <a:sym typeface="Montserrat"/>
                          <a:hlinkClick r:id="rId3" action="ppaction://hlinksldjump"/>
                        </a:rPr>
                        <a:t>¿Qué son las normas APA?</a:t>
                      </a:r>
                      <a:endParaRPr sz="950" b="1">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1600"/>
                        </a:spcAft>
                        <a:buNone/>
                      </a:pPr>
                      <a:r>
                        <a:rPr lang="en" sz="900">
                          <a:solidFill>
                            <a:schemeClr val="accent6"/>
                          </a:solidFill>
                          <a:latin typeface="Karla"/>
                          <a:ea typeface="Karla"/>
                          <a:cs typeface="Karla"/>
                          <a:sym typeface="Karla"/>
                        </a:rPr>
                        <a:t>Definición.</a:t>
                      </a:r>
                      <a:endParaRPr sz="90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0"/>
                  </a:ext>
                </a:extLst>
              </a:tr>
              <a:tr h="362150">
                <a:tc>
                  <a:txBody>
                    <a:bodyPr/>
                    <a:lstStyle/>
                    <a:p>
                      <a:pPr marL="0" lvl="0" indent="0" algn="l" rtl="0">
                        <a:lnSpc>
                          <a:spcPct val="115000"/>
                        </a:lnSpc>
                        <a:spcBef>
                          <a:spcPts val="0"/>
                        </a:spcBef>
                        <a:spcAft>
                          <a:spcPts val="0"/>
                        </a:spcAft>
                        <a:buNone/>
                      </a:pPr>
                      <a:r>
                        <a:rPr lang="en" sz="950" b="1">
                          <a:solidFill>
                            <a:schemeClr val="hlink"/>
                          </a:solidFill>
                          <a:uFill>
                            <a:noFill/>
                          </a:uFill>
                          <a:latin typeface="Montserrat"/>
                          <a:ea typeface="Montserrat"/>
                          <a:cs typeface="Montserrat"/>
                          <a:sym typeface="Montserrat"/>
                          <a:hlinkClick r:id="rId4" action="ppaction://hlinksldjump"/>
                        </a:rPr>
                        <a:t>Formato general del documento</a:t>
                      </a:r>
                      <a:endParaRPr sz="950" b="1">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marR="0" lvl="0" indent="0" algn="l" rtl="0">
                        <a:lnSpc>
                          <a:spcPct val="115000"/>
                        </a:lnSpc>
                        <a:spcBef>
                          <a:spcPts val="0"/>
                        </a:spcBef>
                        <a:spcAft>
                          <a:spcPts val="1600"/>
                        </a:spcAft>
                        <a:buNone/>
                      </a:pPr>
                      <a:r>
                        <a:rPr lang="en" sz="900" dirty="0">
                          <a:solidFill>
                            <a:schemeClr val="accent6"/>
                          </a:solidFill>
                          <a:latin typeface="Karla"/>
                          <a:ea typeface="Karla"/>
                          <a:cs typeface="Karla"/>
                          <a:sym typeface="Karla"/>
                        </a:rPr>
                        <a:t>Márgenes, tipo de letra y tamaño, espaciado,  encabezados y pie de página</a:t>
                      </a:r>
                      <a:endParaRPr sz="900" dirty="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1"/>
                  </a:ext>
                </a:extLst>
              </a:tr>
              <a:tr h="362150">
                <a:tc>
                  <a:txBody>
                    <a:bodyPr/>
                    <a:lstStyle/>
                    <a:p>
                      <a:pPr marL="0" lvl="0" indent="0" algn="l" rtl="0">
                        <a:lnSpc>
                          <a:spcPct val="115000"/>
                        </a:lnSpc>
                        <a:spcBef>
                          <a:spcPts val="0"/>
                        </a:spcBef>
                        <a:spcAft>
                          <a:spcPts val="0"/>
                        </a:spcAft>
                        <a:buNone/>
                      </a:pPr>
                      <a:r>
                        <a:rPr lang="en" sz="950" b="1">
                          <a:solidFill>
                            <a:schemeClr val="hlink"/>
                          </a:solidFill>
                          <a:uFill>
                            <a:noFill/>
                          </a:uFill>
                          <a:latin typeface="Montserrat"/>
                          <a:ea typeface="Montserrat"/>
                          <a:cs typeface="Montserrat"/>
                          <a:sym typeface="Montserrat"/>
                          <a:hlinkClick r:id="rId5" action="ppaction://hlinksldjump"/>
                        </a:rPr>
                        <a:t>Estilos</a:t>
                      </a:r>
                      <a:endParaRPr sz="950" b="1">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1600"/>
                        </a:spcAft>
                        <a:buNone/>
                      </a:pPr>
                      <a:r>
                        <a:rPr lang="en" sz="900" dirty="0">
                          <a:solidFill>
                            <a:schemeClr val="accent6"/>
                          </a:solidFill>
                          <a:latin typeface="Karla"/>
                          <a:ea typeface="Karla"/>
                          <a:cs typeface="Karla"/>
                          <a:sym typeface="Karla"/>
                        </a:rPr>
                        <a:t>Abreviaturas, comillas, cursiva, listas, números, uso de mayúsculas y minúsculas</a:t>
                      </a:r>
                      <a:endParaRPr sz="900" dirty="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2"/>
                  </a:ext>
                </a:extLst>
              </a:tr>
              <a:tr h="362150">
                <a:tc>
                  <a:txBody>
                    <a:bodyPr/>
                    <a:lstStyle/>
                    <a:p>
                      <a:pPr marL="0" lvl="0" indent="0" algn="l" rtl="0">
                        <a:lnSpc>
                          <a:spcPct val="115000"/>
                        </a:lnSpc>
                        <a:spcBef>
                          <a:spcPts val="0"/>
                        </a:spcBef>
                        <a:spcAft>
                          <a:spcPts val="0"/>
                        </a:spcAft>
                        <a:buNone/>
                      </a:pPr>
                      <a:r>
                        <a:rPr lang="en" sz="950" b="1" dirty="0">
                          <a:solidFill>
                            <a:schemeClr val="hlink"/>
                          </a:solidFill>
                          <a:uFill>
                            <a:noFill/>
                          </a:uFill>
                          <a:latin typeface="Montserrat"/>
                          <a:ea typeface="Montserrat"/>
                          <a:cs typeface="Montserrat"/>
                          <a:sym typeface="Montserrat"/>
                          <a:hlinkClick r:id="rId6" action="ppaction://hlinksldjump"/>
                        </a:rPr>
                        <a:t>Portada</a:t>
                      </a:r>
                      <a:endParaRPr sz="950" b="1" dirty="0">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1600"/>
                        </a:spcAft>
                        <a:buNone/>
                      </a:pPr>
                      <a:r>
                        <a:rPr lang="en" sz="900" dirty="0">
                          <a:solidFill>
                            <a:schemeClr val="accent6"/>
                          </a:solidFill>
                          <a:latin typeface="Karla"/>
                          <a:ea typeface="Karla"/>
                          <a:cs typeface="Karla"/>
                          <a:sym typeface="Karla"/>
                        </a:rPr>
                        <a:t>Ejemplo: Título, autor, nombre de la institución, programa o curso</a:t>
                      </a:r>
                      <a:endParaRPr sz="900" dirty="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3"/>
                  </a:ext>
                </a:extLst>
              </a:tr>
              <a:tr h="362150">
                <a:tc>
                  <a:txBody>
                    <a:bodyPr/>
                    <a:lstStyle/>
                    <a:p>
                      <a:pPr marL="0" lvl="0" indent="0" algn="l" rtl="0">
                        <a:lnSpc>
                          <a:spcPct val="115000"/>
                        </a:lnSpc>
                        <a:spcBef>
                          <a:spcPts val="0"/>
                        </a:spcBef>
                        <a:spcAft>
                          <a:spcPts val="0"/>
                        </a:spcAft>
                        <a:buNone/>
                      </a:pPr>
                      <a:r>
                        <a:rPr lang="en" sz="950" b="1">
                          <a:solidFill>
                            <a:schemeClr val="hlink"/>
                          </a:solidFill>
                          <a:uFill>
                            <a:noFill/>
                          </a:uFill>
                          <a:latin typeface="Montserrat"/>
                          <a:ea typeface="Montserrat"/>
                          <a:cs typeface="Montserrat"/>
                          <a:sym typeface="Montserrat"/>
                          <a:hlinkClick r:id="rId7" action="ppaction://hlinksldjump"/>
                        </a:rPr>
                        <a:t>Estructura del texto</a:t>
                      </a:r>
                      <a:endParaRPr sz="950" b="1">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0"/>
                        </a:spcAft>
                        <a:buNone/>
                      </a:pPr>
                      <a:r>
                        <a:rPr lang="en" sz="900" dirty="0">
                          <a:solidFill>
                            <a:schemeClr val="accent6"/>
                          </a:solidFill>
                          <a:latin typeface="Karla"/>
                          <a:ea typeface="Karla"/>
                          <a:cs typeface="Karla"/>
                          <a:sym typeface="Karla"/>
                        </a:rPr>
                        <a:t>Introducción, método, resultados y discusión</a:t>
                      </a:r>
                      <a:endParaRPr sz="900" dirty="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4"/>
                  </a:ext>
                </a:extLst>
              </a:tr>
              <a:tr h="362150">
                <a:tc>
                  <a:txBody>
                    <a:bodyPr/>
                    <a:lstStyle/>
                    <a:p>
                      <a:pPr marL="0" lvl="0" indent="0" algn="l" rtl="0">
                        <a:lnSpc>
                          <a:spcPct val="115000"/>
                        </a:lnSpc>
                        <a:spcBef>
                          <a:spcPts val="0"/>
                        </a:spcBef>
                        <a:spcAft>
                          <a:spcPts val="0"/>
                        </a:spcAft>
                        <a:buNone/>
                      </a:pPr>
                      <a:r>
                        <a:rPr lang="en" sz="950" b="1">
                          <a:solidFill>
                            <a:schemeClr val="hlink"/>
                          </a:solidFill>
                          <a:uFill>
                            <a:noFill/>
                          </a:uFill>
                          <a:latin typeface="Montserrat"/>
                          <a:ea typeface="Montserrat"/>
                          <a:cs typeface="Montserrat"/>
                          <a:sym typeface="Montserrat"/>
                          <a:hlinkClick r:id="rId8" action="ppaction://hlinksldjump"/>
                        </a:rPr>
                        <a:t>Abstract (Resumen)</a:t>
                      </a:r>
                      <a:endParaRPr sz="950" b="1">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1600"/>
                        </a:spcAft>
                        <a:buNone/>
                      </a:pPr>
                      <a:r>
                        <a:rPr lang="en" sz="900" dirty="0">
                          <a:solidFill>
                            <a:schemeClr val="accent6"/>
                          </a:solidFill>
                          <a:latin typeface="Karla"/>
                          <a:ea typeface="Karla"/>
                          <a:cs typeface="Karla"/>
                          <a:sym typeface="Karla"/>
                        </a:rPr>
                        <a:t># palabras, objetivo de estudio, método utilizado, resultados, conclusiones</a:t>
                      </a:r>
                      <a:endParaRPr sz="900" dirty="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5"/>
                  </a:ext>
                </a:extLst>
              </a:tr>
              <a:tr h="362150">
                <a:tc>
                  <a:txBody>
                    <a:bodyPr/>
                    <a:lstStyle/>
                    <a:p>
                      <a:pPr marL="0" lvl="0" indent="0" algn="l" rtl="0">
                        <a:lnSpc>
                          <a:spcPct val="115000"/>
                        </a:lnSpc>
                        <a:spcBef>
                          <a:spcPts val="0"/>
                        </a:spcBef>
                        <a:spcAft>
                          <a:spcPts val="0"/>
                        </a:spcAft>
                        <a:buNone/>
                      </a:pPr>
                      <a:r>
                        <a:rPr lang="en" sz="950" b="1">
                          <a:solidFill>
                            <a:schemeClr val="hlink"/>
                          </a:solidFill>
                          <a:uFill>
                            <a:noFill/>
                          </a:uFill>
                          <a:latin typeface="Montserrat"/>
                          <a:ea typeface="Montserrat"/>
                          <a:cs typeface="Montserrat"/>
                          <a:sym typeface="Montserrat"/>
                          <a:hlinkClick r:id="rId9" action="ppaction://hlinksldjump"/>
                        </a:rPr>
                        <a:t>Citas dentro del texto</a:t>
                      </a:r>
                      <a:endParaRPr sz="950" b="1">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1600"/>
                        </a:spcAft>
                        <a:buNone/>
                      </a:pPr>
                      <a:r>
                        <a:rPr lang="en" sz="900" dirty="0">
                          <a:solidFill>
                            <a:schemeClr val="accent6"/>
                          </a:solidFill>
                          <a:latin typeface="Karla"/>
                          <a:ea typeface="Karla"/>
                          <a:cs typeface="Karla"/>
                          <a:sym typeface="Karla"/>
                        </a:rPr>
                        <a:t>Citas de un solo autor, múltiples, directas e indirectas, largas y cortas</a:t>
                      </a:r>
                      <a:endParaRPr sz="900" dirty="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6"/>
                  </a:ext>
                </a:extLst>
              </a:tr>
              <a:tr h="362150">
                <a:tc>
                  <a:txBody>
                    <a:bodyPr/>
                    <a:lstStyle/>
                    <a:p>
                      <a:pPr marL="0" lvl="0" indent="0" algn="l" rtl="0">
                        <a:lnSpc>
                          <a:spcPct val="115000"/>
                        </a:lnSpc>
                        <a:spcBef>
                          <a:spcPts val="0"/>
                        </a:spcBef>
                        <a:spcAft>
                          <a:spcPts val="0"/>
                        </a:spcAft>
                        <a:buNone/>
                      </a:pPr>
                      <a:r>
                        <a:rPr lang="en" sz="950" b="1">
                          <a:solidFill>
                            <a:schemeClr val="hlink"/>
                          </a:solidFill>
                          <a:uFill>
                            <a:noFill/>
                          </a:uFill>
                          <a:latin typeface="Montserrat"/>
                          <a:ea typeface="Montserrat"/>
                          <a:cs typeface="Montserrat"/>
                          <a:sym typeface="Montserrat"/>
                          <a:hlinkClick r:id="rId10" action="ppaction://hlinksldjump"/>
                        </a:rPr>
                        <a:t>Acerca de la IA</a:t>
                      </a:r>
                      <a:endParaRPr sz="950" b="1">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1600"/>
                        </a:spcAft>
                        <a:buNone/>
                      </a:pPr>
                      <a:r>
                        <a:rPr lang="en" sz="900" dirty="0">
                          <a:solidFill>
                            <a:schemeClr val="accent6"/>
                          </a:solidFill>
                          <a:latin typeface="Karla"/>
                          <a:ea typeface="Karla"/>
                          <a:cs typeface="Karla"/>
                          <a:sym typeface="Karla"/>
                        </a:rPr>
                        <a:t>Recomendaciones, tipos de contenidos, ejemplos</a:t>
                      </a:r>
                      <a:endParaRPr sz="900" dirty="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7"/>
                  </a:ext>
                </a:extLst>
              </a:tr>
              <a:tr h="362150">
                <a:tc>
                  <a:txBody>
                    <a:bodyPr/>
                    <a:lstStyle/>
                    <a:p>
                      <a:pPr marL="0" lvl="0" indent="0" algn="l" rtl="0">
                        <a:lnSpc>
                          <a:spcPct val="115000"/>
                        </a:lnSpc>
                        <a:spcBef>
                          <a:spcPts val="0"/>
                        </a:spcBef>
                        <a:spcAft>
                          <a:spcPts val="0"/>
                        </a:spcAft>
                        <a:buNone/>
                      </a:pPr>
                      <a:r>
                        <a:rPr lang="en" sz="950" b="1" dirty="0">
                          <a:solidFill>
                            <a:schemeClr val="hlink"/>
                          </a:solidFill>
                          <a:uFill>
                            <a:noFill/>
                          </a:uFill>
                          <a:latin typeface="Montserrat"/>
                          <a:ea typeface="Montserrat"/>
                          <a:cs typeface="Montserrat"/>
                          <a:sym typeface="Montserrat"/>
                          <a:hlinkClick r:id="rId11" action="ppaction://hlinksldjump"/>
                        </a:rPr>
                        <a:t>Tablas, figuras, apéndice</a:t>
                      </a:r>
                      <a:endParaRPr sz="950" b="1" dirty="0">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1600"/>
                        </a:spcAft>
                        <a:buNone/>
                      </a:pPr>
                      <a:r>
                        <a:rPr lang="en" sz="900">
                          <a:solidFill>
                            <a:schemeClr val="accent6"/>
                          </a:solidFill>
                          <a:latin typeface="Karla"/>
                          <a:ea typeface="Karla"/>
                          <a:cs typeface="Karla"/>
                          <a:sym typeface="Karla"/>
                        </a:rPr>
                        <a:t>Tipo de fuente, cita en el texto, referencia, numeración, notas, fuente, descripción (opcional)</a:t>
                      </a:r>
                      <a:endParaRPr sz="90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8"/>
                  </a:ext>
                </a:extLst>
              </a:tr>
              <a:tr h="362150">
                <a:tc>
                  <a:txBody>
                    <a:bodyPr/>
                    <a:lstStyle/>
                    <a:p>
                      <a:pPr marL="0" lvl="0" indent="0" algn="l" rtl="0">
                        <a:lnSpc>
                          <a:spcPct val="115000"/>
                        </a:lnSpc>
                        <a:spcBef>
                          <a:spcPts val="0"/>
                        </a:spcBef>
                        <a:spcAft>
                          <a:spcPts val="0"/>
                        </a:spcAft>
                        <a:buNone/>
                      </a:pPr>
                      <a:r>
                        <a:rPr lang="en" sz="950" b="1">
                          <a:solidFill>
                            <a:schemeClr val="hlink"/>
                          </a:solidFill>
                          <a:uFill>
                            <a:noFill/>
                          </a:uFill>
                          <a:latin typeface="Montserrat"/>
                          <a:ea typeface="Montserrat"/>
                          <a:cs typeface="Montserrat"/>
                          <a:sym typeface="Montserrat"/>
                          <a:hlinkClick r:id="rId12" action="ppaction://hlinksldjump"/>
                        </a:rPr>
                        <a:t>Lista de referencias</a:t>
                      </a:r>
                      <a:endParaRPr sz="950" b="1">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1600"/>
                        </a:spcAft>
                        <a:buNone/>
                      </a:pPr>
                      <a:r>
                        <a:rPr lang="en" sz="900" dirty="0">
                          <a:solidFill>
                            <a:schemeClr val="accent6"/>
                          </a:solidFill>
                          <a:latin typeface="Karla"/>
                          <a:ea typeface="Karla"/>
                          <a:cs typeface="Karla"/>
                          <a:sym typeface="Karla"/>
                        </a:rPr>
                        <a:t>Libros, artículos, material en línea, ejemplos</a:t>
                      </a:r>
                      <a:endParaRPr sz="900" dirty="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9"/>
                  </a:ext>
                </a:extLst>
              </a:tr>
              <a:tr h="362150">
                <a:tc>
                  <a:txBody>
                    <a:bodyPr/>
                    <a:lstStyle/>
                    <a:p>
                      <a:pPr marL="0" lvl="0" indent="0" algn="l" rtl="0">
                        <a:lnSpc>
                          <a:spcPct val="115000"/>
                        </a:lnSpc>
                        <a:spcBef>
                          <a:spcPts val="0"/>
                        </a:spcBef>
                        <a:spcAft>
                          <a:spcPts val="0"/>
                        </a:spcAft>
                        <a:buNone/>
                      </a:pPr>
                      <a:r>
                        <a:rPr lang="en" sz="950" b="1">
                          <a:solidFill>
                            <a:schemeClr val="hlink"/>
                          </a:solidFill>
                          <a:uFill>
                            <a:noFill/>
                          </a:uFill>
                          <a:latin typeface="Montserrat"/>
                          <a:ea typeface="Montserrat"/>
                          <a:cs typeface="Montserrat"/>
                          <a:sym typeface="Montserrat"/>
                          <a:hlinkClick r:id="rId13" action="ppaction://hlinksldjump"/>
                        </a:rPr>
                        <a:t>Recursos adicionales y enlaces de interés</a:t>
                      </a:r>
                      <a:endParaRPr sz="950" b="1">
                        <a:solidFill>
                          <a:schemeClr val="dk1"/>
                        </a:solidFill>
                        <a:latin typeface="Montserrat"/>
                        <a:ea typeface="Montserrat"/>
                        <a:cs typeface="Montserrat"/>
                        <a:sym typeface="Montserrat"/>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1600"/>
                        </a:spcAft>
                        <a:buNone/>
                      </a:pPr>
                      <a:r>
                        <a:rPr lang="en" sz="900" dirty="0">
                          <a:solidFill>
                            <a:schemeClr val="accent6"/>
                          </a:solidFill>
                          <a:latin typeface="Karla"/>
                          <a:ea typeface="Karla"/>
                          <a:cs typeface="Karla"/>
                          <a:sym typeface="Karla"/>
                        </a:rPr>
                        <a:t>Link de interés</a:t>
                      </a:r>
                      <a:endParaRPr sz="900" dirty="0">
                        <a:solidFill>
                          <a:schemeClr val="accent6"/>
                        </a:solidFill>
                        <a:latin typeface="Karla"/>
                        <a:ea typeface="Karla"/>
                        <a:cs typeface="Karla"/>
                        <a:sym typeface="Karla"/>
                      </a:endParaRPr>
                    </a:p>
                  </a:txBody>
                  <a:tcPr marL="91425" marR="91425" marT="0" marB="0"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pic>
        <p:nvPicPr>
          <p:cNvPr id="405" name="Google Shape;405;p32"/>
          <p:cNvPicPr preferRelativeResize="0"/>
          <p:nvPr/>
        </p:nvPicPr>
        <p:blipFill>
          <a:blip r:embed="rId14">
            <a:alphaModFix/>
          </a:blip>
          <a:stretch>
            <a:fillRect/>
          </a:stretch>
        </p:blipFill>
        <p:spPr>
          <a:xfrm>
            <a:off x="117038" y="2070127"/>
            <a:ext cx="1217175" cy="12171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sp>
        <p:nvSpPr>
          <p:cNvPr id="1007" name="Google Shape;1007;p50"/>
          <p:cNvSpPr txBox="1">
            <a:spLocks noGrp="1"/>
          </p:cNvSpPr>
          <p:nvPr>
            <p:ph type="title"/>
          </p:nvPr>
        </p:nvSpPr>
        <p:spPr>
          <a:xfrm>
            <a:off x="767600" y="215700"/>
            <a:ext cx="69243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Resultados</a:t>
            </a:r>
            <a:endParaRPr dirty="0"/>
          </a:p>
        </p:txBody>
      </p:sp>
      <p:sp>
        <p:nvSpPr>
          <p:cNvPr id="1008" name="Google Shape;1008;p50"/>
          <p:cNvSpPr txBox="1">
            <a:spLocks noGrp="1"/>
          </p:cNvSpPr>
          <p:nvPr>
            <p:ph type="body" idx="1"/>
          </p:nvPr>
        </p:nvSpPr>
        <p:spPr>
          <a:xfrm>
            <a:off x="557825" y="2912275"/>
            <a:ext cx="4091700" cy="138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457200" lvl="0" indent="-317500" algn="l" rtl="0">
              <a:spcBef>
                <a:spcPts val="1600"/>
              </a:spcBef>
              <a:spcAft>
                <a:spcPts val="0"/>
              </a:spcAft>
              <a:buClr>
                <a:schemeClr val="accent6"/>
              </a:buClr>
              <a:buSzPts val="1400"/>
              <a:buChar char="■"/>
            </a:pPr>
            <a:r>
              <a:rPr lang="en" dirty="0">
                <a:solidFill>
                  <a:schemeClr val="accent6"/>
                </a:solidFill>
              </a:rPr>
              <a:t>Presentación de los datos recolectados.</a:t>
            </a:r>
            <a:endParaRPr dirty="0">
              <a:solidFill>
                <a:schemeClr val="accent6"/>
              </a:solidFill>
            </a:endParaRPr>
          </a:p>
          <a:p>
            <a:pPr marL="457200" lvl="0" indent="-317500" algn="l" rtl="0">
              <a:spcBef>
                <a:spcPts val="0"/>
              </a:spcBef>
              <a:spcAft>
                <a:spcPts val="0"/>
              </a:spcAft>
              <a:buClr>
                <a:schemeClr val="accent6"/>
              </a:buClr>
              <a:buSzPts val="1400"/>
              <a:buChar char="■"/>
            </a:pPr>
            <a:r>
              <a:rPr lang="en" dirty="0">
                <a:solidFill>
                  <a:schemeClr val="accent6"/>
                </a:solidFill>
              </a:rPr>
              <a:t>Uso de tablas o figuras para resumir la información.</a:t>
            </a:r>
            <a:endParaRPr dirty="0">
              <a:solidFill>
                <a:schemeClr val="accent6"/>
              </a:solidFill>
            </a:endParaRPr>
          </a:p>
          <a:p>
            <a:pPr marL="457200" lvl="0" indent="-317500" algn="l" rtl="0">
              <a:spcBef>
                <a:spcPts val="0"/>
              </a:spcBef>
              <a:spcAft>
                <a:spcPts val="0"/>
              </a:spcAft>
              <a:buClr>
                <a:schemeClr val="accent6"/>
              </a:buClr>
              <a:buSzPts val="1400"/>
              <a:buChar char="■"/>
            </a:pPr>
            <a:r>
              <a:rPr lang="en" dirty="0">
                <a:solidFill>
                  <a:schemeClr val="accent6"/>
                </a:solidFill>
              </a:rPr>
              <a:t>Evitar la interpretación o discusión de los datos.</a:t>
            </a:r>
            <a:endParaRPr dirty="0">
              <a:solidFill>
                <a:schemeClr val="accent6"/>
              </a:solidFill>
            </a:endParaRPr>
          </a:p>
          <a:p>
            <a:pPr marL="0" lvl="0" indent="0" algn="l" rtl="0">
              <a:spcBef>
                <a:spcPts val="1600"/>
              </a:spcBef>
              <a:spcAft>
                <a:spcPts val="0"/>
              </a:spcAft>
              <a:buNone/>
            </a:pPr>
            <a:endParaRPr dirty="0"/>
          </a:p>
          <a:p>
            <a:pPr marL="0" lvl="0" indent="0" algn="l" rtl="0">
              <a:spcBef>
                <a:spcPts val="1600"/>
              </a:spcBef>
              <a:spcAft>
                <a:spcPts val="1600"/>
              </a:spcAft>
              <a:buNone/>
            </a:pPr>
            <a:endParaRPr dirty="0"/>
          </a:p>
        </p:txBody>
      </p:sp>
      <p:sp>
        <p:nvSpPr>
          <p:cNvPr id="1009" name="Google Shape;1009;p50"/>
          <p:cNvSpPr txBox="1"/>
          <p:nvPr/>
        </p:nvSpPr>
        <p:spPr>
          <a:xfrm>
            <a:off x="578225" y="2822775"/>
            <a:ext cx="40509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solidFill>
                  <a:schemeClr val="dk1"/>
                </a:solidFill>
                <a:latin typeface="Montserrat SemiBold"/>
                <a:ea typeface="Montserrat SemiBold"/>
                <a:cs typeface="Montserrat SemiBold"/>
                <a:sym typeface="Montserrat SemiBold"/>
              </a:rPr>
              <a:t>Aspectos que considerar en los resultados:</a:t>
            </a:r>
            <a:endParaRPr sz="100"/>
          </a:p>
        </p:txBody>
      </p:sp>
      <p:sp>
        <p:nvSpPr>
          <p:cNvPr id="1010" name="Google Shape;1010;p50"/>
          <p:cNvSpPr txBox="1"/>
          <p:nvPr/>
        </p:nvSpPr>
        <p:spPr>
          <a:xfrm>
            <a:off x="365175" y="1243175"/>
            <a:ext cx="4791216" cy="1451649"/>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1600"/>
              </a:spcAft>
              <a:buNone/>
            </a:pPr>
            <a:r>
              <a:rPr lang="en" sz="1200" dirty="0">
                <a:solidFill>
                  <a:schemeClr val="accent6"/>
                </a:solidFill>
                <a:latin typeface="Karla"/>
                <a:ea typeface="Karla"/>
                <a:cs typeface="Karla"/>
                <a:sym typeface="Karla"/>
              </a:rPr>
              <a:t>En la sección de resultados se presentan los hallazgos de la investigación de manera clara y concisa. Aquí no se discuten los resultados, sino que se exponen objetivamente, a menudo acompañados de tablas o figuras que faciliten la comprensión de los datos. Se debe evitar interpretar los resultados en esta parte.</a:t>
            </a:r>
            <a:endParaRPr sz="1200" dirty="0">
              <a:solidFill>
                <a:schemeClr val="accent6"/>
              </a:solidFill>
              <a:latin typeface="Karla"/>
              <a:ea typeface="Karla"/>
              <a:cs typeface="Karla"/>
              <a:sym typeface="Karla"/>
            </a:endParaRPr>
          </a:p>
        </p:txBody>
      </p:sp>
      <p:sp>
        <p:nvSpPr>
          <p:cNvPr id="1011" name="Google Shape;1011;p5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pic>
        <p:nvPicPr>
          <p:cNvPr id="1012" name="Google Shape;1012;p50"/>
          <p:cNvPicPr preferRelativeResize="0"/>
          <p:nvPr/>
        </p:nvPicPr>
        <p:blipFill>
          <a:blip r:embed="rId3">
            <a:alphaModFix/>
          </a:blip>
          <a:stretch>
            <a:fillRect/>
          </a:stretch>
        </p:blipFill>
        <p:spPr>
          <a:xfrm>
            <a:off x="5289450" y="967900"/>
            <a:ext cx="3683950" cy="36839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16"/>
        <p:cNvGrpSpPr/>
        <p:nvPr/>
      </p:nvGrpSpPr>
      <p:grpSpPr>
        <a:xfrm>
          <a:off x="0" y="0"/>
          <a:ext cx="0" cy="0"/>
          <a:chOff x="0" y="0"/>
          <a:chExt cx="0" cy="0"/>
        </a:xfrm>
      </p:grpSpPr>
      <p:sp>
        <p:nvSpPr>
          <p:cNvPr id="1017" name="Google Shape;1017;p51"/>
          <p:cNvSpPr txBox="1">
            <a:spLocks noGrp="1"/>
          </p:cNvSpPr>
          <p:nvPr>
            <p:ph type="title"/>
          </p:nvPr>
        </p:nvSpPr>
        <p:spPr>
          <a:xfrm>
            <a:off x="767600" y="215700"/>
            <a:ext cx="69243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Discusión</a:t>
            </a:r>
            <a:endParaRPr dirty="0"/>
          </a:p>
        </p:txBody>
      </p:sp>
      <p:sp>
        <p:nvSpPr>
          <p:cNvPr id="1018" name="Google Shape;1018;p51"/>
          <p:cNvSpPr txBox="1">
            <a:spLocks noGrp="1"/>
          </p:cNvSpPr>
          <p:nvPr>
            <p:ph type="body" idx="1"/>
          </p:nvPr>
        </p:nvSpPr>
        <p:spPr>
          <a:xfrm>
            <a:off x="537425" y="2674775"/>
            <a:ext cx="4091700" cy="138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457200" lvl="0" indent="-311150" algn="l" rtl="0">
              <a:spcBef>
                <a:spcPts val="1600"/>
              </a:spcBef>
              <a:spcAft>
                <a:spcPts val="0"/>
              </a:spcAft>
              <a:buClr>
                <a:schemeClr val="accent6"/>
              </a:buClr>
              <a:buSzPts val="1300"/>
              <a:buChar char="■"/>
            </a:pPr>
            <a:r>
              <a:rPr lang="en" sz="1300" dirty="0">
                <a:solidFill>
                  <a:schemeClr val="accent6"/>
                </a:solidFill>
              </a:rPr>
              <a:t>Interpretación de los resultados en relación con la hipótesis.</a:t>
            </a:r>
            <a:endParaRPr sz="1300" dirty="0">
              <a:solidFill>
                <a:schemeClr val="accent6"/>
              </a:solidFill>
            </a:endParaRPr>
          </a:p>
          <a:p>
            <a:pPr marL="457200" lvl="0" indent="-311150" algn="l" rtl="0">
              <a:spcBef>
                <a:spcPts val="0"/>
              </a:spcBef>
              <a:spcAft>
                <a:spcPts val="0"/>
              </a:spcAft>
              <a:buClr>
                <a:schemeClr val="accent6"/>
              </a:buClr>
              <a:buSzPts val="1300"/>
              <a:buChar char="■"/>
            </a:pPr>
            <a:r>
              <a:rPr lang="en" sz="1300" dirty="0">
                <a:solidFill>
                  <a:schemeClr val="accent6"/>
                </a:solidFill>
              </a:rPr>
              <a:t>Comparación con estudios previos.</a:t>
            </a:r>
            <a:endParaRPr sz="1300" dirty="0">
              <a:solidFill>
                <a:schemeClr val="accent6"/>
              </a:solidFill>
            </a:endParaRPr>
          </a:p>
          <a:p>
            <a:pPr marL="457200" lvl="0" indent="-311150" algn="l" rtl="0">
              <a:spcBef>
                <a:spcPts val="0"/>
              </a:spcBef>
              <a:spcAft>
                <a:spcPts val="0"/>
              </a:spcAft>
              <a:buClr>
                <a:schemeClr val="accent6"/>
              </a:buClr>
              <a:buSzPts val="1300"/>
              <a:buChar char="■"/>
            </a:pPr>
            <a:r>
              <a:rPr lang="en" sz="1300" dirty="0">
                <a:solidFill>
                  <a:schemeClr val="accent6"/>
                </a:solidFill>
              </a:rPr>
              <a:t>Identificación de limitaciones o errores potenciales.</a:t>
            </a:r>
            <a:endParaRPr sz="1300" dirty="0">
              <a:solidFill>
                <a:schemeClr val="accent6"/>
              </a:solidFill>
            </a:endParaRPr>
          </a:p>
          <a:p>
            <a:pPr marL="457200" lvl="0" indent="-311150" algn="l" rtl="0">
              <a:spcBef>
                <a:spcPts val="0"/>
              </a:spcBef>
              <a:spcAft>
                <a:spcPts val="0"/>
              </a:spcAft>
              <a:buClr>
                <a:schemeClr val="accent6"/>
              </a:buClr>
              <a:buSzPts val="1300"/>
              <a:buChar char="■"/>
            </a:pPr>
            <a:r>
              <a:rPr lang="en" sz="1300" dirty="0">
                <a:solidFill>
                  <a:schemeClr val="accent6"/>
                </a:solidFill>
              </a:rPr>
              <a:t>Sugerencias para investigaciones futuras.</a:t>
            </a:r>
            <a:endParaRPr sz="1300" dirty="0">
              <a:solidFill>
                <a:schemeClr val="accent6"/>
              </a:solidFill>
            </a:endParaRPr>
          </a:p>
          <a:p>
            <a:pPr marL="0" lvl="0" indent="0" algn="l" rtl="0">
              <a:spcBef>
                <a:spcPts val="1600"/>
              </a:spcBef>
              <a:spcAft>
                <a:spcPts val="0"/>
              </a:spcAft>
              <a:buNone/>
            </a:pPr>
            <a:endParaRPr dirty="0"/>
          </a:p>
          <a:p>
            <a:pPr marL="0" lvl="0" indent="0" algn="l" rtl="0">
              <a:spcBef>
                <a:spcPts val="1600"/>
              </a:spcBef>
              <a:spcAft>
                <a:spcPts val="1600"/>
              </a:spcAft>
              <a:buNone/>
            </a:pPr>
            <a:endParaRPr dirty="0"/>
          </a:p>
        </p:txBody>
      </p:sp>
      <p:sp>
        <p:nvSpPr>
          <p:cNvPr id="1019" name="Google Shape;1019;p51"/>
          <p:cNvSpPr txBox="1"/>
          <p:nvPr/>
        </p:nvSpPr>
        <p:spPr>
          <a:xfrm>
            <a:off x="557825" y="2674763"/>
            <a:ext cx="40509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solidFill>
                  <a:schemeClr val="dk1"/>
                </a:solidFill>
                <a:latin typeface="Montserrat SemiBold"/>
                <a:ea typeface="Montserrat SemiBold"/>
                <a:cs typeface="Montserrat SemiBold"/>
                <a:sym typeface="Montserrat SemiBold"/>
              </a:rPr>
              <a:t>Aspectos clave de la discusión:</a:t>
            </a:r>
            <a:endParaRPr sz="100"/>
          </a:p>
        </p:txBody>
      </p:sp>
      <p:sp>
        <p:nvSpPr>
          <p:cNvPr id="1020" name="Google Shape;1020;p51"/>
          <p:cNvSpPr txBox="1"/>
          <p:nvPr/>
        </p:nvSpPr>
        <p:spPr>
          <a:xfrm>
            <a:off x="627750" y="1134400"/>
            <a:ext cx="4050900" cy="14316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1600"/>
              </a:spcAft>
              <a:buNone/>
            </a:pPr>
            <a:r>
              <a:rPr lang="en" sz="1200" dirty="0">
                <a:solidFill>
                  <a:schemeClr val="accent6"/>
                </a:solidFill>
                <a:latin typeface="Karla"/>
                <a:ea typeface="Karla"/>
                <a:cs typeface="Karla"/>
                <a:sym typeface="Karla"/>
              </a:rPr>
              <a:t>En la sección de discusión se interpretan los resultados, relacionándolos con la hipótesis inicial y con investigaciones previas. Esta parte permite evaluar la importancia de los hallazgos, discutir posibles limitaciones del estudio y sugerir futuras líneas de investigación.</a:t>
            </a:r>
            <a:endParaRPr sz="1200" dirty="0">
              <a:solidFill>
                <a:schemeClr val="accent6"/>
              </a:solidFill>
              <a:latin typeface="Karla"/>
              <a:ea typeface="Karla"/>
              <a:cs typeface="Karla"/>
              <a:sym typeface="Karla"/>
            </a:endParaRPr>
          </a:p>
        </p:txBody>
      </p:sp>
      <p:grpSp>
        <p:nvGrpSpPr>
          <p:cNvPr id="1021" name="Google Shape;1021;p51"/>
          <p:cNvGrpSpPr/>
          <p:nvPr/>
        </p:nvGrpSpPr>
        <p:grpSpPr>
          <a:xfrm>
            <a:off x="5573210" y="3302083"/>
            <a:ext cx="2149935" cy="1186751"/>
            <a:chOff x="3615399" y="1607855"/>
            <a:chExt cx="333375" cy="219075"/>
          </a:xfrm>
        </p:grpSpPr>
        <p:sp>
          <p:nvSpPr>
            <p:cNvPr id="1022" name="Google Shape;1022;p51"/>
            <p:cNvSpPr/>
            <p:nvPr/>
          </p:nvSpPr>
          <p:spPr>
            <a:xfrm>
              <a:off x="3615399" y="1607855"/>
              <a:ext cx="333375" cy="219075"/>
            </a:xfrm>
            <a:custGeom>
              <a:avLst/>
              <a:gdLst/>
              <a:ahLst/>
              <a:cxnLst/>
              <a:rect l="l" t="t" r="r" b="b"/>
              <a:pathLst>
                <a:path w="333375" h="219075" extrusionOk="0">
                  <a:moveTo>
                    <a:pt x="296062" y="0"/>
                  </a:moveTo>
                  <a:lnTo>
                    <a:pt x="78797" y="0"/>
                  </a:lnTo>
                  <a:cubicBezTo>
                    <a:pt x="57937" y="0"/>
                    <a:pt x="40983" y="16954"/>
                    <a:pt x="40983" y="37814"/>
                  </a:cubicBezTo>
                  <a:lnTo>
                    <a:pt x="40983" y="150019"/>
                  </a:lnTo>
                  <a:lnTo>
                    <a:pt x="1073" y="217170"/>
                  </a:lnTo>
                  <a:cubicBezTo>
                    <a:pt x="-2356" y="222885"/>
                    <a:pt x="2978" y="229838"/>
                    <a:pt x="9360" y="228124"/>
                  </a:cubicBezTo>
                  <a:lnTo>
                    <a:pt x="73844" y="210598"/>
                  </a:lnTo>
                  <a:cubicBezTo>
                    <a:pt x="75464" y="210788"/>
                    <a:pt x="77083" y="210979"/>
                    <a:pt x="78702" y="210979"/>
                  </a:cubicBezTo>
                  <a:lnTo>
                    <a:pt x="295967" y="210979"/>
                  </a:lnTo>
                  <a:cubicBezTo>
                    <a:pt x="316827" y="210979"/>
                    <a:pt x="333782" y="194024"/>
                    <a:pt x="333782" y="173165"/>
                  </a:cubicBezTo>
                  <a:lnTo>
                    <a:pt x="333782" y="37814"/>
                  </a:lnTo>
                  <a:cubicBezTo>
                    <a:pt x="333782" y="16954"/>
                    <a:pt x="316827" y="0"/>
                    <a:pt x="295967"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1023" name="Google Shape;1023;p51"/>
            <p:cNvGrpSpPr/>
            <p:nvPr/>
          </p:nvGrpSpPr>
          <p:grpSpPr>
            <a:xfrm>
              <a:off x="3722533" y="1702104"/>
              <a:ext cx="165354" cy="38100"/>
              <a:chOff x="3722533" y="1702104"/>
              <a:chExt cx="165354" cy="38100"/>
            </a:xfrm>
          </p:grpSpPr>
          <p:sp>
            <p:nvSpPr>
              <p:cNvPr id="1024" name="Google Shape;1024;p51"/>
              <p:cNvSpPr/>
              <p:nvPr/>
            </p:nvSpPr>
            <p:spPr>
              <a:xfrm>
                <a:off x="3722533" y="1702104"/>
                <a:ext cx="38100" cy="38100"/>
              </a:xfrm>
              <a:custGeom>
                <a:avLst/>
                <a:gdLst/>
                <a:ahLst/>
                <a:cxnLst/>
                <a:rect l="l" t="t" r="r" b="b"/>
                <a:pathLst>
                  <a:path w="38100" h="38100" extrusionOk="0">
                    <a:moveTo>
                      <a:pt x="36338" y="19955"/>
                    </a:moveTo>
                    <a:cubicBezTo>
                      <a:pt x="36338" y="29004"/>
                      <a:pt x="29004" y="36338"/>
                      <a:pt x="19955" y="36338"/>
                    </a:cubicBezTo>
                    <a:cubicBezTo>
                      <a:pt x="10906" y="36338"/>
                      <a:pt x="3572" y="29004"/>
                      <a:pt x="3572" y="19955"/>
                    </a:cubicBezTo>
                    <a:cubicBezTo>
                      <a:pt x="3572" y="10906"/>
                      <a:pt x="10906" y="3572"/>
                      <a:pt x="19955" y="3572"/>
                    </a:cubicBezTo>
                    <a:cubicBezTo>
                      <a:pt x="29004" y="3572"/>
                      <a:pt x="36338" y="10906"/>
                      <a:pt x="36338" y="19955"/>
                    </a:cubicBezTo>
                    <a:close/>
                  </a:path>
                </a:pathLst>
              </a:custGeom>
              <a:solidFill>
                <a:srgbClr val="00FF00"/>
              </a:solidFill>
              <a:ln w="9525" cap="rnd"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5" name="Google Shape;1025;p51"/>
              <p:cNvSpPr/>
              <p:nvPr/>
            </p:nvSpPr>
            <p:spPr>
              <a:xfrm>
                <a:off x="3786446" y="1702104"/>
                <a:ext cx="38100" cy="38100"/>
              </a:xfrm>
              <a:custGeom>
                <a:avLst/>
                <a:gdLst/>
                <a:ahLst/>
                <a:cxnLst/>
                <a:rect l="l" t="t" r="r" b="b"/>
                <a:pathLst>
                  <a:path w="38100" h="38100" extrusionOk="0">
                    <a:moveTo>
                      <a:pt x="36338" y="19955"/>
                    </a:moveTo>
                    <a:cubicBezTo>
                      <a:pt x="36338" y="29004"/>
                      <a:pt x="29004" y="36338"/>
                      <a:pt x="19955" y="36338"/>
                    </a:cubicBezTo>
                    <a:cubicBezTo>
                      <a:pt x="10906" y="36338"/>
                      <a:pt x="3572" y="29004"/>
                      <a:pt x="3572" y="19955"/>
                    </a:cubicBezTo>
                    <a:cubicBezTo>
                      <a:pt x="3572" y="10906"/>
                      <a:pt x="10906" y="3572"/>
                      <a:pt x="19955" y="3572"/>
                    </a:cubicBezTo>
                    <a:cubicBezTo>
                      <a:pt x="29004" y="3572"/>
                      <a:pt x="36338" y="10906"/>
                      <a:pt x="36338" y="19955"/>
                    </a:cubicBezTo>
                    <a:close/>
                  </a:path>
                </a:pathLst>
              </a:custGeom>
              <a:solidFill>
                <a:srgbClr val="FF00FF"/>
              </a:solidFill>
              <a:ln w="9525" cap="rnd"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26" name="Google Shape;1026;p51"/>
              <p:cNvSpPr/>
              <p:nvPr/>
            </p:nvSpPr>
            <p:spPr>
              <a:xfrm>
                <a:off x="3849787" y="1702104"/>
                <a:ext cx="38100" cy="38100"/>
              </a:xfrm>
              <a:custGeom>
                <a:avLst/>
                <a:gdLst/>
                <a:ahLst/>
                <a:cxnLst/>
                <a:rect l="l" t="t" r="r" b="b"/>
                <a:pathLst>
                  <a:path w="38100" h="38100" extrusionOk="0">
                    <a:moveTo>
                      <a:pt x="36338" y="19955"/>
                    </a:moveTo>
                    <a:cubicBezTo>
                      <a:pt x="36338" y="29004"/>
                      <a:pt x="29003" y="36338"/>
                      <a:pt x="19955" y="36338"/>
                    </a:cubicBezTo>
                    <a:cubicBezTo>
                      <a:pt x="10906" y="36338"/>
                      <a:pt x="3572" y="29004"/>
                      <a:pt x="3572" y="19955"/>
                    </a:cubicBezTo>
                    <a:cubicBezTo>
                      <a:pt x="3572" y="10906"/>
                      <a:pt x="10906" y="3572"/>
                      <a:pt x="19955" y="3572"/>
                    </a:cubicBezTo>
                    <a:cubicBezTo>
                      <a:pt x="29003" y="3572"/>
                      <a:pt x="36338" y="10906"/>
                      <a:pt x="36338" y="19955"/>
                    </a:cubicBezTo>
                    <a:close/>
                  </a:path>
                </a:pathLst>
              </a:custGeom>
              <a:solidFill>
                <a:srgbClr val="000000"/>
              </a:solidFill>
              <a:ln w="9525" cap="rnd"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1027" name="Google Shape;1027;p51"/>
          <p:cNvSpPr txBox="1"/>
          <p:nvPr/>
        </p:nvSpPr>
        <p:spPr>
          <a:xfrm>
            <a:off x="5163266" y="1004605"/>
            <a:ext cx="3797865" cy="20616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200" b="1" dirty="0">
                <a:solidFill>
                  <a:schemeClr val="accent6"/>
                </a:solidFill>
                <a:latin typeface="Karla"/>
                <a:ea typeface="Karla"/>
                <a:cs typeface="Karla"/>
                <a:sym typeface="Karla"/>
              </a:rPr>
              <a:t>Ejemplo de discusión:</a:t>
            </a:r>
            <a:endParaRPr sz="1200" b="1" dirty="0">
              <a:solidFill>
                <a:schemeClr val="accent6"/>
              </a:solidFill>
              <a:latin typeface="Karla"/>
              <a:ea typeface="Karla"/>
              <a:cs typeface="Karla"/>
              <a:sym typeface="Karla"/>
            </a:endParaRPr>
          </a:p>
          <a:p>
            <a:pPr marL="0" lvl="0" indent="0" algn="just" rtl="0">
              <a:lnSpc>
                <a:spcPct val="115000"/>
              </a:lnSpc>
              <a:spcBef>
                <a:spcPts val="1600"/>
              </a:spcBef>
              <a:spcAft>
                <a:spcPts val="1600"/>
              </a:spcAft>
              <a:buNone/>
            </a:pPr>
            <a:r>
              <a:rPr lang="en" sz="1200" dirty="0">
                <a:solidFill>
                  <a:schemeClr val="accent6"/>
                </a:solidFill>
                <a:latin typeface="Karla"/>
                <a:ea typeface="Karla"/>
                <a:cs typeface="Karla"/>
                <a:sym typeface="Karla"/>
              </a:rPr>
              <a:t>El estudio confirma la hipótesis de que el uso de tecnología mejora el aprendizaje, lo que está en consonancia con los resultados obtenidos por Martínez (2022), quien también observó mejoras significativas en el rendimiento académico de los estudiantes que usaron herramientas digitales.</a:t>
            </a:r>
            <a:endParaRPr sz="1300" dirty="0">
              <a:solidFill>
                <a:schemeClr val="dk1"/>
              </a:solidFill>
              <a:latin typeface="Karla"/>
              <a:ea typeface="Karla"/>
              <a:cs typeface="Karla"/>
              <a:sym typeface="Karla"/>
            </a:endParaRPr>
          </a:p>
        </p:txBody>
      </p:sp>
      <p:sp>
        <p:nvSpPr>
          <p:cNvPr id="1028" name="Google Shape;1028;p5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2"/>
        <p:cNvGrpSpPr/>
        <p:nvPr/>
      </p:nvGrpSpPr>
      <p:grpSpPr>
        <a:xfrm>
          <a:off x="0" y="0"/>
          <a:ext cx="0" cy="0"/>
          <a:chOff x="0" y="0"/>
          <a:chExt cx="0" cy="0"/>
        </a:xfrm>
      </p:grpSpPr>
      <p:sp>
        <p:nvSpPr>
          <p:cNvPr id="1033" name="Google Shape;1033;p52"/>
          <p:cNvSpPr txBox="1">
            <a:spLocks noGrp="1"/>
          </p:cNvSpPr>
          <p:nvPr>
            <p:ph type="title"/>
          </p:nvPr>
        </p:nvSpPr>
        <p:spPr>
          <a:xfrm>
            <a:off x="713250" y="157250"/>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Abstract (Resumen)</a:t>
            </a:r>
            <a:endParaRPr dirty="0"/>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graphicFrame>
        <p:nvGraphicFramePr>
          <p:cNvPr id="1034" name="Google Shape;1034;p52"/>
          <p:cNvGraphicFramePr/>
          <p:nvPr>
            <p:extLst>
              <p:ext uri="{D42A27DB-BD31-4B8C-83A1-F6EECF244321}">
                <p14:modId xmlns:p14="http://schemas.microsoft.com/office/powerpoint/2010/main" val="3688743950"/>
              </p:ext>
            </p:extLst>
          </p:nvPr>
        </p:nvGraphicFramePr>
        <p:xfrm>
          <a:off x="402077" y="2634392"/>
          <a:ext cx="7217923" cy="1939104"/>
        </p:xfrm>
        <a:graphic>
          <a:graphicData uri="http://schemas.openxmlformats.org/drawingml/2006/table">
            <a:tbl>
              <a:tblPr>
                <a:noFill/>
                <a:tableStyleId>{95D48AB7-1F54-4912-8F88-EFC5F9FF3CA1}</a:tableStyleId>
              </a:tblPr>
              <a:tblGrid>
                <a:gridCol w="1604790">
                  <a:extLst>
                    <a:ext uri="{9D8B030D-6E8A-4147-A177-3AD203B41FA5}">
                      <a16:colId xmlns:a16="http://schemas.microsoft.com/office/drawing/2014/main" val="20000"/>
                    </a:ext>
                  </a:extLst>
                </a:gridCol>
                <a:gridCol w="5613133">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 sz="1200">
                          <a:solidFill>
                            <a:schemeClr val="dk1"/>
                          </a:solidFill>
                          <a:latin typeface="Montserrat SemiBold"/>
                          <a:ea typeface="Montserrat SemiBold"/>
                          <a:cs typeface="Montserrat SemiBold"/>
                          <a:sym typeface="Montserrat SemiBold"/>
                        </a:rPr>
                        <a:t>Objetivo del estudio</a:t>
                      </a:r>
                      <a:endParaRPr sz="1200">
                        <a:solidFill>
                          <a:schemeClr val="dk1"/>
                        </a:solidFill>
                        <a:latin typeface="Montserrat SemiBold"/>
                        <a:ea typeface="Montserrat SemiBold"/>
                        <a:cs typeface="Montserrat SemiBold"/>
                        <a:sym typeface="Montserrat SemiBold"/>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0"/>
                        </a:spcAft>
                        <a:buNone/>
                      </a:pPr>
                      <a:r>
                        <a:rPr lang="en" sz="1200" dirty="0">
                          <a:solidFill>
                            <a:schemeClr val="accent6"/>
                          </a:solidFill>
                          <a:latin typeface="Karla"/>
                          <a:ea typeface="Karla"/>
                          <a:cs typeface="Karla"/>
                          <a:sym typeface="Karla"/>
                        </a:rPr>
                        <a:t>Breve descripción de los propósitos principales del trabajo.</a:t>
                      </a:r>
                      <a:endParaRPr sz="12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 sz="1200" dirty="0">
                          <a:solidFill>
                            <a:schemeClr val="dk1"/>
                          </a:solidFill>
                          <a:latin typeface="Montserrat SemiBold"/>
                          <a:ea typeface="Montserrat SemiBold"/>
                          <a:cs typeface="Montserrat SemiBold"/>
                          <a:sym typeface="Montserrat SemiBold"/>
                        </a:rPr>
                        <a:t>Método utilizado</a:t>
                      </a:r>
                      <a:endParaRPr sz="1200" dirty="0">
                        <a:solidFill>
                          <a:schemeClr val="dk1"/>
                        </a:solidFill>
                        <a:latin typeface="Montserrat SemiBold"/>
                        <a:ea typeface="Montserrat SemiBold"/>
                        <a:cs typeface="Montserrat SemiBold"/>
                        <a:sym typeface="Montserrat SemiBold"/>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0"/>
                        </a:spcAft>
                        <a:buNone/>
                      </a:pPr>
                      <a:r>
                        <a:rPr lang="en" sz="1200" dirty="0">
                          <a:solidFill>
                            <a:schemeClr val="accent6"/>
                          </a:solidFill>
                          <a:latin typeface="Karla"/>
                          <a:ea typeface="Karla"/>
                          <a:cs typeface="Karla"/>
                          <a:sym typeface="Karla"/>
                        </a:rPr>
                        <a:t>Descripción general del enfoque metodológico (cuantitativo, cualitativo, etc.).</a:t>
                      </a:r>
                      <a:endParaRPr sz="12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lvl="0" indent="0" algn="l" rtl="0">
                        <a:lnSpc>
                          <a:spcPct val="115000"/>
                        </a:lnSpc>
                        <a:spcBef>
                          <a:spcPts val="0"/>
                        </a:spcBef>
                        <a:spcAft>
                          <a:spcPts val="0"/>
                        </a:spcAft>
                        <a:buNone/>
                      </a:pPr>
                      <a:r>
                        <a:rPr lang="en" sz="1200">
                          <a:solidFill>
                            <a:schemeClr val="dk1"/>
                          </a:solidFill>
                          <a:latin typeface="Montserrat SemiBold"/>
                          <a:ea typeface="Montserrat SemiBold"/>
                          <a:cs typeface="Montserrat SemiBold"/>
                          <a:sym typeface="Montserrat SemiBold"/>
                        </a:rPr>
                        <a:t>Resultados principales</a:t>
                      </a:r>
                      <a:endParaRPr sz="1200">
                        <a:solidFill>
                          <a:schemeClr val="dk1"/>
                        </a:solidFill>
                        <a:latin typeface="Montserrat SemiBold"/>
                        <a:ea typeface="Montserrat SemiBold"/>
                        <a:cs typeface="Montserrat SemiBold"/>
                        <a:sym typeface="Montserrat SemiBold"/>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0"/>
                        </a:spcAft>
                        <a:buNone/>
                      </a:pPr>
                      <a:r>
                        <a:rPr lang="en" sz="1200" dirty="0">
                          <a:solidFill>
                            <a:schemeClr val="accent6"/>
                          </a:solidFill>
                          <a:latin typeface="Karla"/>
                          <a:ea typeface="Karla"/>
                          <a:cs typeface="Karla"/>
                          <a:sym typeface="Karla"/>
                        </a:rPr>
                        <a:t>Resumen de los hallazgos más importantes.</a:t>
                      </a:r>
                      <a:endParaRPr sz="12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l" rtl="0">
                        <a:lnSpc>
                          <a:spcPct val="115000"/>
                        </a:lnSpc>
                        <a:spcBef>
                          <a:spcPts val="0"/>
                        </a:spcBef>
                        <a:spcAft>
                          <a:spcPts val="0"/>
                        </a:spcAft>
                        <a:buNone/>
                      </a:pPr>
                      <a:r>
                        <a:rPr lang="en" sz="1200" dirty="0">
                          <a:solidFill>
                            <a:schemeClr val="dk1"/>
                          </a:solidFill>
                          <a:latin typeface="Montserrat SemiBold"/>
                          <a:ea typeface="Montserrat SemiBold"/>
                          <a:cs typeface="Montserrat SemiBold"/>
                          <a:sym typeface="Montserrat SemiBold"/>
                        </a:rPr>
                        <a:t>Conclusiones</a:t>
                      </a:r>
                      <a:endParaRPr sz="1200" dirty="0">
                        <a:solidFill>
                          <a:schemeClr val="dk1"/>
                        </a:solidFill>
                        <a:latin typeface="Montserrat SemiBold"/>
                        <a:ea typeface="Montserrat SemiBold"/>
                        <a:cs typeface="Montserrat SemiBold"/>
                        <a:sym typeface="Montserrat SemiBold"/>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l" rtl="0">
                        <a:lnSpc>
                          <a:spcPct val="115000"/>
                        </a:lnSpc>
                        <a:spcBef>
                          <a:spcPts val="0"/>
                        </a:spcBef>
                        <a:spcAft>
                          <a:spcPts val="0"/>
                        </a:spcAft>
                        <a:buNone/>
                      </a:pPr>
                      <a:r>
                        <a:rPr lang="en" sz="1200" dirty="0">
                          <a:solidFill>
                            <a:schemeClr val="accent6"/>
                          </a:solidFill>
                          <a:latin typeface="Karla"/>
                          <a:ea typeface="Karla"/>
                          <a:cs typeface="Karla"/>
                          <a:sym typeface="Karla"/>
                        </a:rPr>
                        <a:t>Breve interpretación de los resultados.</a:t>
                      </a:r>
                      <a:endParaRPr sz="12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1035" name="Google Shape;1035;p52"/>
          <p:cNvSpPr txBox="1"/>
          <p:nvPr/>
        </p:nvSpPr>
        <p:spPr>
          <a:xfrm>
            <a:off x="487500" y="884138"/>
            <a:ext cx="8169000" cy="8958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El Abstract o resumen es un apartado breve, usualmente de entre 150 y 250 palabras, que resume el contenido del trabajo de manera clara y concisa. Es obligatorio en muchos trabajos académicos y debe ir en una página aparte, después de la portada. No lleva sangría</a:t>
            </a:r>
            <a:endParaRPr dirty="0">
              <a:solidFill>
                <a:schemeClr val="accent6"/>
              </a:solidFill>
            </a:endParaRPr>
          </a:p>
        </p:txBody>
      </p:sp>
      <p:sp>
        <p:nvSpPr>
          <p:cNvPr id="1036" name="Google Shape;1036;p52"/>
          <p:cNvSpPr txBox="1"/>
          <p:nvPr/>
        </p:nvSpPr>
        <p:spPr>
          <a:xfrm>
            <a:off x="-652675" y="2051900"/>
            <a:ext cx="5488500" cy="384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300">
                <a:solidFill>
                  <a:schemeClr val="dk1"/>
                </a:solidFill>
                <a:latin typeface="Montserrat SemiBold"/>
                <a:ea typeface="Montserrat SemiBold"/>
                <a:cs typeface="Montserrat SemiBold"/>
                <a:sym typeface="Montserrat SemiBold"/>
              </a:rPr>
              <a:t>Aspectos clave del abstract</a:t>
            </a:r>
            <a:endParaRPr sz="100"/>
          </a:p>
        </p:txBody>
      </p:sp>
      <p:sp>
        <p:nvSpPr>
          <p:cNvPr id="1037" name="Google Shape;1037;p5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pic>
        <p:nvPicPr>
          <p:cNvPr id="1038" name="Google Shape;1038;p52"/>
          <p:cNvPicPr preferRelativeResize="0"/>
          <p:nvPr/>
        </p:nvPicPr>
        <p:blipFill>
          <a:blip r:embed="rId3">
            <a:alphaModFix/>
          </a:blip>
          <a:stretch>
            <a:fillRect/>
          </a:stretch>
        </p:blipFill>
        <p:spPr>
          <a:xfrm>
            <a:off x="7399506" y="2695457"/>
            <a:ext cx="1878137" cy="162716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42"/>
        <p:cNvGrpSpPr/>
        <p:nvPr/>
      </p:nvGrpSpPr>
      <p:grpSpPr>
        <a:xfrm>
          <a:off x="0" y="0"/>
          <a:ext cx="0" cy="0"/>
          <a:chOff x="0" y="0"/>
          <a:chExt cx="0" cy="0"/>
        </a:xfrm>
      </p:grpSpPr>
      <p:sp>
        <p:nvSpPr>
          <p:cNvPr id="1043" name="Google Shape;1043;p53"/>
          <p:cNvSpPr txBox="1">
            <a:spLocks noGrp="1"/>
          </p:cNvSpPr>
          <p:nvPr>
            <p:ph type="title"/>
          </p:nvPr>
        </p:nvSpPr>
        <p:spPr>
          <a:xfrm>
            <a:off x="713250" y="2427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Abstract (Resumen)</a:t>
            </a:r>
            <a:endParaRPr/>
          </a:p>
          <a:p>
            <a:pPr marL="0" lvl="0" indent="0" algn="ctr" rtl="0">
              <a:spcBef>
                <a:spcPts val="0"/>
              </a:spcBef>
              <a:spcAft>
                <a:spcPts val="0"/>
              </a:spcAft>
              <a:buNone/>
            </a:pPr>
            <a:endParaRPr/>
          </a:p>
          <a:p>
            <a:pPr marL="0" lvl="0" indent="0" algn="ctr" rtl="0">
              <a:spcBef>
                <a:spcPts val="0"/>
              </a:spcBef>
              <a:spcAft>
                <a:spcPts val="0"/>
              </a:spcAft>
              <a:buNone/>
            </a:pPr>
            <a:endParaRPr/>
          </a:p>
        </p:txBody>
      </p:sp>
      <p:sp>
        <p:nvSpPr>
          <p:cNvPr id="1044" name="Google Shape;1044;p53"/>
          <p:cNvSpPr txBox="1"/>
          <p:nvPr/>
        </p:nvSpPr>
        <p:spPr>
          <a:xfrm>
            <a:off x="487475" y="1078363"/>
            <a:ext cx="8169000" cy="35117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Además, se deben incluir palabras clave al final del abstract, con la etiqueta "Palabras clave:" en cursiva, seguidas de entre 3 a 5 términos relacionados con el tema del estudio.</a:t>
            </a:r>
            <a:endParaRPr dirty="0">
              <a:solidFill>
                <a:schemeClr val="accent6"/>
              </a:solidFill>
              <a:latin typeface="Karla"/>
              <a:ea typeface="Karla"/>
              <a:cs typeface="Karla"/>
              <a:sym typeface="Karla"/>
            </a:endParaRPr>
          </a:p>
          <a:p>
            <a:pPr marL="0" lvl="0" indent="0" algn="l" rtl="0">
              <a:lnSpc>
                <a:spcPct val="115000"/>
              </a:lnSpc>
              <a:spcBef>
                <a:spcPts val="0"/>
              </a:spcBef>
              <a:spcAft>
                <a:spcPts val="0"/>
              </a:spcAft>
              <a:buNone/>
            </a:pPr>
            <a:endParaRPr dirty="0">
              <a:solidFill>
                <a:schemeClr val="dk1"/>
              </a:solidFill>
              <a:latin typeface="Karla"/>
              <a:ea typeface="Karla"/>
              <a:cs typeface="Karla"/>
              <a:sym typeface="Karla"/>
            </a:endParaRPr>
          </a:p>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Ejemplo</a:t>
            </a:r>
            <a:r>
              <a:rPr lang="en" dirty="0">
                <a:solidFill>
                  <a:schemeClr val="accent6"/>
                </a:solidFill>
                <a:latin typeface="Karla"/>
                <a:ea typeface="Karla"/>
                <a:cs typeface="Karla"/>
                <a:sym typeface="Karla"/>
              </a:rPr>
              <a:t> de formato de abstract:</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Abstract o resumen</a:t>
            </a:r>
            <a:endParaRPr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200" dirty="0">
                <a:solidFill>
                  <a:schemeClr val="accent6"/>
                </a:solidFill>
                <a:latin typeface="Karla"/>
                <a:ea typeface="Karla"/>
                <a:cs typeface="Karla"/>
                <a:sym typeface="Karla"/>
              </a:rPr>
              <a:t>Este estudio analiza la implementación de tecnologías educativas en bibliotecas universitarias. Se utilizó un enfoque cualitativo para identificar los desafíos más comunes en la adopción tecnológica. Los resultados indican que la formación del personal y la infraestructura tecnológica son factores determinantes. Se sugieren futuras investigaciones para mejorar la integración de tecnologías en el entorno académico.</a:t>
            </a:r>
            <a:endParaRPr sz="12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Palabras clave: </a:t>
            </a:r>
            <a:r>
              <a:rPr lang="en" dirty="0">
                <a:solidFill>
                  <a:schemeClr val="accent6"/>
                </a:solidFill>
                <a:latin typeface="Karla"/>
                <a:ea typeface="Karla"/>
                <a:cs typeface="Karla"/>
                <a:sym typeface="Karla"/>
              </a:rPr>
              <a:t>tecnología educativa, bibliotecas universitarias, adopción tecnológica, innovación.</a:t>
            </a:r>
            <a:endParaRPr dirty="0">
              <a:solidFill>
                <a:schemeClr val="dk1"/>
              </a:solidFill>
              <a:latin typeface="Karla"/>
              <a:ea typeface="Karla"/>
              <a:cs typeface="Karla"/>
              <a:sym typeface="Karla"/>
            </a:endParaRPr>
          </a:p>
        </p:txBody>
      </p:sp>
      <p:sp>
        <p:nvSpPr>
          <p:cNvPr id="1045" name="Google Shape;1045;p5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pic>
        <p:nvPicPr>
          <p:cNvPr id="1046" name="Google Shape;1046;p53"/>
          <p:cNvPicPr preferRelativeResize="0"/>
          <p:nvPr/>
        </p:nvPicPr>
        <p:blipFill>
          <a:blip r:embed="rId3">
            <a:alphaModFix/>
          </a:blip>
          <a:stretch>
            <a:fillRect/>
          </a:stretch>
        </p:blipFill>
        <p:spPr>
          <a:xfrm rot="1443144">
            <a:off x="7187875" y="1530625"/>
            <a:ext cx="1179701" cy="117970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50"/>
        <p:cNvGrpSpPr/>
        <p:nvPr/>
      </p:nvGrpSpPr>
      <p:grpSpPr>
        <a:xfrm>
          <a:off x="0" y="0"/>
          <a:ext cx="0" cy="0"/>
          <a:chOff x="0" y="0"/>
          <a:chExt cx="0" cy="0"/>
        </a:xfrm>
      </p:grpSpPr>
      <p:sp>
        <p:nvSpPr>
          <p:cNvPr id="1051" name="Google Shape;1051;p54"/>
          <p:cNvSpPr txBox="1">
            <a:spLocks noGrp="1"/>
          </p:cNvSpPr>
          <p:nvPr>
            <p:ph type="title"/>
          </p:nvPr>
        </p:nvSpPr>
        <p:spPr>
          <a:xfrm>
            <a:off x="713250" y="2427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Citas dentro del texto</a:t>
            </a:r>
            <a:endParaRPr/>
          </a:p>
          <a:p>
            <a:pPr marL="0" lvl="0" indent="0" algn="ctr" rtl="0">
              <a:spcBef>
                <a:spcPts val="0"/>
              </a:spcBef>
              <a:spcAft>
                <a:spcPts val="0"/>
              </a:spcAft>
              <a:buNone/>
            </a:pPr>
            <a:endParaRPr/>
          </a:p>
          <a:p>
            <a:pPr marL="0" lvl="0" indent="0" algn="ctr" rtl="0">
              <a:spcBef>
                <a:spcPts val="0"/>
              </a:spcBef>
              <a:spcAft>
                <a:spcPts val="0"/>
              </a:spcAft>
              <a:buNone/>
            </a:pPr>
            <a:endParaRPr/>
          </a:p>
        </p:txBody>
      </p:sp>
      <p:sp>
        <p:nvSpPr>
          <p:cNvPr id="1052" name="Google Shape;1052;p54"/>
          <p:cNvSpPr txBox="1"/>
          <p:nvPr/>
        </p:nvSpPr>
        <p:spPr>
          <a:xfrm>
            <a:off x="487500" y="1311463"/>
            <a:ext cx="8169000" cy="31263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Antes de abordar este tema de las citas es recomendable tener en cuenta lo siguiente:</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Plagio se refiere a la apropiación indebida de ideas, palabras o trabajos de otra persona sin otorgarle el crédito adecuado, presentándolos como si fueran propios. </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br>
              <a:rPr lang="en" dirty="0">
                <a:solidFill>
                  <a:schemeClr val="accent6"/>
                </a:solidFill>
                <a:latin typeface="Karla"/>
                <a:ea typeface="Karla"/>
                <a:cs typeface="Karla"/>
                <a:sym typeface="Karla"/>
              </a:rPr>
            </a:br>
            <a:r>
              <a:rPr lang="en" dirty="0">
                <a:solidFill>
                  <a:schemeClr val="accent6"/>
                </a:solidFill>
                <a:latin typeface="Karla"/>
                <a:ea typeface="Karla"/>
                <a:cs typeface="Karla"/>
                <a:sym typeface="Karla"/>
              </a:rPr>
              <a:t>Esto puede incluir la copia directa de texto, el parafraseo de ideas sin citar correctamente o incluso el uso de obras anteriores propias sin hacer una referencia a ello. La Universidad de Harvard define el plagio como "el acto de atribuirse el mérito de las palabras o ideas de otra persona" y destaca que es una violación de la integridad académica, ya sea de forma intencional o accidental (Harvard College Writing Program, 2024).</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Formas comunes de plagio incluyen:</a:t>
            </a:r>
            <a:endParaRPr dirty="0">
              <a:solidFill>
                <a:schemeClr val="accent6"/>
              </a:solidFill>
              <a:latin typeface="Karla"/>
              <a:ea typeface="Karla"/>
              <a:cs typeface="Karla"/>
              <a:sym typeface="Karla"/>
            </a:endParaRPr>
          </a:p>
        </p:txBody>
      </p:sp>
      <p:sp>
        <p:nvSpPr>
          <p:cNvPr id="1053" name="Google Shape;1053;p5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24</a:t>
            </a:fld>
            <a:endParaRPr/>
          </a:p>
        </p:txBody>
      </p:sp>
      <p:pic>
        <p:nvPicPr>
          <p:cNvPr id="1054" name="Google Shape;1054;p54"/>
          <p:cNvPicPr preferRelativeResize="0"/>
          <p:nvPr/>
        </p:nvPicPr>
        <p:blipFill>
          <a:blip r:embed="rId3">
            <a:alphaModFix/>
          </a:blip>
          <a:stretch>
            <a:fillRect/>
          </a:stretch>
        </p:blipFill>
        <p:spPr>
          <a:xfrm rot="574473">
            <a:off x="397950" y="727800"/>
            <a:ext cx="650925" cy="650925"/>
          </a:xfrm>
          <a:prstGeom prst="rect">
            <a:avLst/>
          </a:prstGeom>
          <a:noFill/>
          <a:ln>
            <a:noFill/>
          </a:ln>
        </p:spPr>
      </p:pic>
      <p:pic>
        <p:nvPicPr>
          <p:cNvPr id="1055" name="Google Shape;1055;p54"/>
          <p:cNvPicPr preferRelativeResize="0"/>
          <p:nvPr/>
        </p:nvPicPr>
        <p:blipFill>
          <a:blip r:embed="rId3">
            <a:alphaModFix/>
          </a:blip>
          <a:stretch>
            <a:fillRect/>
          </a:stretch>
        </p:blipFill>
        <p:spPr>
          <a:xfrm rot="-9346267">
            <a:off x="3816180" y="3994031"/>
            <a:ext cx="650925" cy="6509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59"/>
        <p:cNvGrpSpPr/>
        <p:nvPr/>
      </p:nvGrpSpPr>
      <p:grpSpPr>
        <a:xfrm>
          <a:off x="0" y="0"/>
          <a:ext cx="0" cy="0"/>
          <a:chOff x="0" y="0"/>
          <a:chExt cx="0" cy="0"/>
        </a:xfrm>
      </p:grpSpPr>
      <p:sp>
        <p:nvSpPr>
          <p:cNvPr id="1060" name="Google Shape;1060;p55"/>
          <p:cNvSpPr txBox="1"/>
          <p:nvPr/>
        </p:nvSpPr>
        <p:spPr>
          <a:xfrm>
            <a:off x="487500" y="876363"/>
            <a:ext cx="8169000" cy="38697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1.	Copiar y pegar fragmentos textuales de otra fuente sin utilizar comillas ni atribuir el crédito correspondiente.</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2.	Parafrasear sin referenciar adecuadamente a la fuente original.</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3.	Autoplagio, que implica reutilizar trabajos anteriores propios sin citar la obra previa, lo cual es igualmente considerado una infracción ética (Pecorari, 2016).</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Citar mal implica errores en la forma en que se atribuyen las fuentes, lo que puede llevar a problemas en la precisión académica. Aunque no siempre conlleva la intención de engañar, citar incorrectamente puede desinformar o atribuir erróneamente las ideas a otras fuentes, lo que también puede tener consecuencias académicas serias. </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Purdue OWL advierte que "las citas incorrectas pueden resultar de no citar una fuente o de citar de forma inapropiada, lo que puede llevar a acusaciones de plagio" (Purdue OWL, 2023).</a:t>
            </a:r>
            <a:endParaRPr dirty="0">
              <a:solidFill>
                <a:schemeClr val="accent6"/>
              </a:solidFill>
              <a:latin typeface="Karla"/>
              <a:ea typeface="Karla"/>
              <a:cs typeface="Karla"/>
              <a:sym typeface="Karla"/>
            </a:endParaRPr>
          </a:p>
        </p:txBody>
      </p:sp>
      <p:sp>
        <p:nvSpPr>
          <p:cNvPr id="1061" name="Google Shape;1061;p5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25</a:t>
            </a:fld>
            <a:endParaRPr/>
          </a:p>
        </p:txBody>
      </p:sp>
      <p:sp>
        <p:nvSpPr>
          <p:cNvPr id="1062" name="Google Shape;1062;p55"/>
          <p:cNvSpPr txBox="1">
            <a:spLocks noGrp="1"/>
          </p:cNvSpPr>
          <p:nvPr>
            <p:ph type="title"/>
          </p:nvPr>
        </p:nvSpPr>
        <p:spPr>
          <a:xfrm>
            <a:off x="713225" y="57750"/>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Citas dentro del texto</a:t>
            </a:r>
            <a:endParaRPr/>
          </a:p>
          <a:p>
            <a:pPr marL="0" lvl="0" indent="0" algn="ctr" rtl="0">
              <a:spcBef>
                <a:spcPts val="0"/>
              </a:spcBef>
              <a:spcAft>
                <a:spcPts val="0"/>
              </a:spcAft>
              <a:buNone/>
            </a:pPr>
            <a:endParaRPr/>
          </a:p>
          <a:p>
            <a:pPr marL="0" lvl="0" indent="0" algn="ctr" rtl="0">
              <a:spcBef>
                <a:spcPts val="0"/>
              </a:spcBef>
              <a:spcAft>
                <a:spcPts val="0"/>
              </a:spcAft>
              <a:buNone/>
            </a:pPr>
            <a:endParaRPr/>
          </a:p>
        </p:txBody>
      </p:sp>
      <p:pic>
        <p:nvPicPr>
          <p:cNvPr id="1063" name="Google Shape;1063;p55"/>
          <p:cNvPicPr preferRelativeResize="0"/>
          <p:nvPr/>
        </p:nvPicPr>
        <p:blipFill>
          <a:blip r:embed="rId3">
            <a:alphaModFix/>
          </a:blip>
          <a:stretch>
            <a:fillRect/>
          </a:stretch>
        </p:blipFill>
        <p:spPr>
          <a:xfrm rot="-9310435">
            <a:off x="7566326" y="4442925"/>
            <a:ext cx="650924" cy="650924"/>
          </a:xfrm>
          <a:prstGeom prst="rect">
            <a:avLst/>
          </a:prstGeom>
          <a:noFill/>
          <a:ln>
            <a:noFill/>
          </a:ln>
        </p:spPr>
      </p:pic>
      <p:pic>
        <p:nvPicPr>
          <p:cNvPr id="1064" name="Google Shape;1064;p55"/>
          <p:cNvPicPr preferRelativeResize="0"/>
          <p:nvPr/>
        </p:nvPicPr>
        <p:blipFill>
          <a:blip r:embed="rId4">
            <a:alphaModFix/>
          </a:blip>
          <a:stretch>
            <a:fillRect/>
          </a:stretch>
        </p:blipFill>
        <p:spPr>
          <a:xfrm rot="-8469668">
            <a:off x="247375" y="357400"/>
            <a:ext cx="548700" cy="5487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68"/>
        <p:cNvGrpSpPr/>
        <p:nvPr/>
      </p:nvGrpSpPr>
      <p:grpSpPr>
        <a:xfrm>
          <a:off x="0" y="0"/>
          <a:ext cx="0" cy="0"/>
          <a:chOff x="0" y="0"/>
          <a:chExt cx="0" cy="0"/>
        </a:xfrm>
      </p:grpSpPr>
      <p:sp>
        <p:nvSpPr>
          <p:cNvPr id="1069" name="Google Shape;1069;p56"/>
          <p:cNvSpPr txBox="1"/>
          <p:nvPr/>
        </p:nvSpPr>
        <p:spPr>
          <a:xfrm>
            <a:off x="487500" y="891913"/>
            <a:ext cx="8169000" cy="3157757"/>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b="1" dirty="0">
                <a:solidFill>
                  <a:schemeClr val="dk1"/>
                </a:solidFill>
                <a:latin typeface="Karla"/>
                <a:ea typeface="Karla"/>
                <a:cs typeface="Karla"/>
                <a:sym typeface="Karla"/>
              </a:rPr>
              <a:t>Formas comunes de citar mal incluyen:</a:t>
            </a:r>
            <a:endParaRPr b="1" dirty="0">
              <a:solidFill>
                <a:schemeClr val="dk1"/>
              </a:solidFill>
              <a:latin typeface="Karla"/>
              <a:ea typeface="Karla"/>
              <a:cs typeface="Karla"/>
              <a:sym typeface="Karla"/>
            </a:endParaRPr>
          </a:p>
          <a:p>
            <a:pPr marL="0" lvl="0" indent="0" algn="l" rtl="0">
              <a:lnSpc>
                <a:spcPct val="115000"/>
              </a:lnSpc>
              <a:spcBef>
                <a:spcPts val="0"/>
              </a:spcBef>
              <a:spcAft>
                <a:spcPts val="0"/>
              </a:spcAft>
              <a:buNone/>
            </a:pPr>
            <a:endParaRPr dirty="0">
              <a:solidFill>
                <a:schemeClr val="dk1"/>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1.	Citas incompletas: no proporcionar toda la información necesaria, como el nombre del autor, el año de publicación o el número de página en citas directas.</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2.	Atribuir erróneamente: asignar una cita o idea a la fuente equivocada.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3.	Omisión de la cita: utilizar una idea sin darle crédito al autor, incluso cuando la idea se ha parafraseado (Pecorari, 2016).</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4.	Errores en el formato: no seguir las normas de estilo de citación requeridas (APA, MLA, Chicago, etc.).</a:t>
            </a:r>
            <a:endParaRPr dirty="0">
              <a:solidFill>
                <a:schemeClr val="accent6"/>
              </a:solidFill>
              <a:latin typeface="Karla"/>
              <a:ea typeface="Karla"/>
              <a:cs typeface="Karla"/>
              <a:sym typeface="Karla"/>
            </a:endParaRPr>
          </a:p>
        </p:txBody>
      </p:sp>
      <p:sp>
        <p:nvSpPr>
          <p:cNvPr id="1070" name="Google Shape;1070;p5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pic>
        <p:nvPicPr>
          <p:cNvPr id="1071" name="Google Shape;1071;p56"/>
          <p:cNvPicPr preferRelativeResize="0"/>
          <p:nvPr/>
        </p:nvPicPr>
        <p:blipFill>
          <a:blip r:embed="rId3">
            <a:alphaModFix/>
          </a:blip>
          <a:stretch>
            <a:fillRect/>
          </a:stretch>
        </p:blipFill>
        <p:spPr>
          <a:xfrm>
            <a:off x="7530525" y="3838200"/>
            <a:ext cx="609550" cy="609550"/>
          </a:xfrm>
          <a:prstGeom prst="rect">
            <a:avLst/>
          </a:prstGeom>
          <a:noFill/>
          <a:ln>
            <a:noFill/>
          </a:ln>
        </p:spPr>
      </p:pic>
      <p:pic>
        <p:nvPicPr>
          <p:cNvPr id="1072" name="Google Shape;1072;p56"/>
          <p:cNvPicPr preferRelativeResize="0"/>
          <p:nvPr/>
        </p:nvPicPr>
        <p:blipFill>
          <a:blip r:embed="rId3">
            <a:alphaModFix/>
          </a:blip>
          <a:stretch>
            <a:fillRect/>
          </a:stretch>
        </p:blipFill>
        <p:spPr>
          <a:xfrm rot="840826">
            <a:off x="410550" y="331100"/>
            <a:ext cx="609550" cy="6095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76"/>
        <p:cNvGrpSpPr/>
        <p:nvPr/>
      </p:nvGrpSpPr>
      <p:grpSpPr>
        <a:xfrm>
          <a:off x="0" y="0"/>
          <a:ext cx="0" cy="0"/>
          <a:chOff x="0" y="0"/>
          <a:chExt cx="0" cy="0"/>
        </a:xfrm>
      </p:grpSpPr>
      <p:sp>
        <p:nvSpPr>
          <p:cNvPr id="1077" name="Google Shape;1077;p57"/>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a:p>
            <a:pPr marL="0" lvl="0" indent="0" algn="ctr" rtl="0">
              <a:spcBef>
                <a:spcPts val="0"/>
              </a:spcBef>
              <a:spcAft>
                <a:spcPts val="0"/>
              </a:spcAft>
              <a:buNone/>
            </a:pPr>
            <a:endParaRPr/>
          </a:p>
        </p:txBody>
      </p:sp>
      <p:sp>
        <p:nvSpPr>
          <p:cNvPr id="1078" name="Google Shape;1078;p57"/>
          <p:cNvSpPr txBox="1"/>
          <p:nvPr/>
        </p:nvSpPr>
        <p:spPr>
          <a:xfrm>
            <a:off x="6900" y="3815938"/>
            <a:ext cx="8169000" cy="13275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100" b="1">
                <a:solidFill>
                  <a:schemeClr val="accent6"/>
                </a:solidFill>
                <a:latin typeface="Karla"/>
                <a:ea typeface="Karla"/>
                <a:cs typeface="Karla"/>
                <a:sym typeface="Karla"/>
              </a:rPr>
              <a:t>Fuentes:</a:t>
            </a:r>
            <a:endParaRPr sz="1100" b="1">
              <a:solidFill>
                <a:schemeClr val="accent6"/>
              </a:solidFill>
              <a:latin typeface="Karla"/>
              <a:ea typeface="Karla"/>
              <a:cs typeface="Karla"/>
              <a:sym typeface="Karla"/>
            </a:endParaRPr>
          </a:p>
          <a:p>
            <a:pPr marL="457200" lvl="0" indent="-298450" algn="just" rtl="0">
              <a:lnSpc>
                <a:spcPct val="115000"/>
              </a:lnSpc>
              <a:spcBef>
                <a:spcPts val="0"/>
              </a:spcBef>
              <a:spcAft>
                <a:spcPts val="0"/>
              </a:spcAft>
              <a:buSzPts val="1100"/>
              <a:buFont typeface="Karla"/>
              <a:buChar char="●"/>
            </a:pPr>
            <a:r>
              <a:rPr lang="en" sz="1100">
                <a:solidFill>
                  <a:schemeClr val="accent6"/>
                </a:solidFill>
                <a:latin typeface="Karla"/>
                <a:ea typeface="Karla"/>
                <a:cs typeface="Karla"/>
                <a:sym typeface="Karla"/>
              </a:rPr>
              <a:t>Harvard College Writing Program. (2024). What Constitutes Plagiarism? Retrieved from </a:t>
            </a:r>
            <a:r>
              <a:rPr lang="en" sz="1100" u="sng">
                <a:solidFill>
                  <a:schemeClr val="hlink"/>
                </a:solidFill>
                <a:latin typeface="Karla"/>
                <a:ea typeface="Karla"/>
                <a:cs typeface="Karla"/>
                <a:sym typeface="Karla"/>
                <a:hlinkClick r:id="rId3"/>
              </a:rPr>
              <a:t>https://writing.harvard.edu</a:t>
            </a:r>
            <a:endParaRPr sz="110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100">
              <a:solidFill>
                <a:schemeClr val="accent6"/>
              </a:solidFill>
              <a:latin typeface="Karla"/>
              <a:ea typeface="Karla"/>
              <a:cs typeface="Karla"/>
              <a:sym typeface="Karla"/>
            </a:endParaRPr>
          </a:p>
          <a:p>
            <a:pPr marL="457200" lvl="0" indent="-298450" algn="just" rtl="0">
              <a:lnSpc>
                <a:spcPct val="115000"/>
              </a:lnSpc>
              <a:spcBef>
                <a:spcPts val="0"/>
              </a:spcBef>
              <a:spcAft>
                <a:spcPts val="0"/>
              </a:spcAft>
              <a:buSzPts val="1100"/>
              <a:buFont typeface="Karla"/>
              <a:buChar char="●"/>
            </a:pPr>
            <a:r>
              <a:rPr lang="en" sz="1100">
                <a:solidFill>
                  <a:schemeClr val="accent6"/>
                </a:solidFill>
                <a:latin typeface="Karla"/>
                <a:ea typeface="Karla"/>
                <a:cs typeface="Karla"/>
                <a:sym typeface="Karla"/>
              </a:rPr>
              <a:t>Purdue University Online Writing Lab (OWL). (2023). Avoiding Plagiarism. Retrieved from </a:t>
            </a:r>
            <a:r>
              <a:rPr lang="en" sz="1100" u="sng">
                <a:solidFill>
                  <a:schemeClr val="hlink"/>
                </a:solidFill>
                <a:latin typeface="Karla"/>
                <a:ea typeface="Karla"/>
                <a:cs typeface="Karla"/>
                <a:sym typeface="Karla"/>
                <a:hlinkClick r:id="rId4"/>
              </a:rPr>
              <a:t>https://owl.purdue.edu</a:t>
            </a:r>
            <a:endParaRPr sz="110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100">
              <a:solidFill>
                <a:schemeClr val="accent6"/>
              </a:solidFill>
              <a:latin typeface="Karla"/>
              <a:ea typeface="Karla"/>
              <a:cs typeface="Karla"/>
              <a:sym typeface="Karla"/>
            </a:endParaRPr>
          </a:p>
          <a:p>
            <a:pPr marL="457200" lvl="0" indent="-298450" algn="just" rtl="0">
              <a:lnSpc>
                <a:spcPct val="115000"/>
              </a:lnSpc>
              <a:spcBef>
                <a:spcPts val="0"/>
              </a:spcBef>
              <a:spcAft>
                <a:spcPts val="0"/>
              </a:spcAft>
              <a:buClr>
                <a:schemeClr val="accent6"/>
              </a:buClr>
              <a:buSzPts val="1100"/>
              <a:buFont typeface="Karla"/>
              <a:buChar char="●"/>
            </a:pPr>
            <a:r>
              <a:rPr lang="en" sz="1100">
                <a:solidFill>
                  <a:schemeClr val="accent6"/>
                </a:solidFill>
                <a:latin typeface="Karla"/>
                <a:ea typeface="Karla"/>
                <a:cs typeface="Karla"/>
                <a:sym typeface="Karla"/>
              </a:rPr>
              <a:t>Pecorari, D. (2016). Academic Writing and Plagiarism: A Linguistic Analysis. Bloomsbury Publishing.</a:t>
            </a:r>
            <a:endParaRPr sz="1100">
              <a:solidFill>
                <a:schemeClr val="accent6"/>
              </a:solidFill>
              <a:latin typeface="Karla"/>
              <a:ea typeface="Karla"/>
              <a:cs typeface="Karla"/>
              <a:sym typeface="Karla"/>
            </a:endParaRPr>
          </a:p>
        </p:txBody>
      </p:sp>
      <p:sp>
        <p:nvSpPr>
          <p:cNvPr id="1079" name="Google Shape;1079;p5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
        <p:nvSpPr>
          <p:cNvPr id="1080" name="Google Shape;1080;p57"/>
          <p:cNvSpPr txBox="1"/>
          <p:nvPr/>
        </p:nvSpPr>
        <p:spPr>
          <a:xfrm>
            <a:off x="1339691" y="2410112"/>
            <a:ext cx="7428000" cy="12189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200" dirty="0">
                <a:solidFill>
                  <a:schemeClr val="accent6"/>
                </a:solidFill>
                <a:latin typeface="Karla"/>
                <a:ea typeface="Karla"/>
                <a:cs typeface="Karla"/>
                <a:sym typeface="Karla"/>
              </a:rPr>
              <a:t>Además, es altamente recomendable utilizar un software de detección de similitudes, como Turnitin, para revisar posibles coincidencias con otras fuentes. Esto ayuda a identificar errores o posibles omisiones en las citas antes de presentar un trabajo académico. Como indica Pecorari (2016), "el uso de estas herramientas es una práctica común entre los investigadores para garantizar la originalidad del trabajo y evitar errores en la citación que puedan derivar en acusaciones de plagio".</a:t>
            </a:r>
            <a:endParaRPr dirty="0"/>
          </a:p>
        </p:txBody>
      </p:sp>
      <p:sp>
        <p:nvSpPr>
          <p:cNvPr id="1081" name="Google Shape;1081;p57"/>
          <p:cNvSpPr txBox="1"/>
          <p:nvPr/>
        </p:nvSpPr>
        <p:spPr>
          <a:xfrm>
            <a:off x="203250" y="598250"/>
            <a:ext cx="7776300" cy="10065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200">
                <a:solidFill>
                  <a:schemeClr val="accent6"/>
                </a:solidFill>
                <a:latin typeface="Karla"/>
                <a:ea typeface="Karla"/>
                <a:cs typeface="Karla"/>
                <a:sym typeface="Karla"/>
              </a:rPr>
              <a:t>Para evitar estos problemas, es fundamental verificar siempre las fuentes y asegurar que las citas sean exactas y completas. En este sentido, el uso de gestores bibliográficos como Mendeley, EndNote o Zotero, facilita la organización de referencias y ayuda a asegurar que las citas se realicen correctamente, siguiendo las normas de estilo requeridas.</a:t>
            </a:r>
            <a:endParaRPr/>
          </a:p>
        </p:txBody>
      </p:sp>
      <p:pic>
        <p:nvPicPr>
          <p:cNvPr id="1082" name="Google Shape;1082;p57"/>
          <p:cNvPicPr preferRelativeResize="0"/>
          <p:nvPr/>
        </p:nvPicPr>
        <p:blipFill>
          <a:blip r:embed="rId5">
            <a:alphaModFix/>
          </a:blip>
          <a:stretch>
            <a:fillRect/>
          </a:stretch>
        </p:blipFill>
        <p:spPr>
          <a:xfrm>
            <a:off x="8060575" y="477401"/>
            <a:ext cx="921124" cy="921124"/>
          </a:xfrm>
          <a:prstGeom prst="rect">
            <a:avLst/>
          </a:prstGeom>
          <a:noFill/>
          <a:ln>
            <a:noFill/>
          </a:ln>
        </p:spPr>
      </p:pic>
      <p:pic>
        <p:nvPicPr>
          <p:cNvPr id="1083" name="Google Shape;1083;p57"/>
          <p:cNvPicPr preferRelativeResize="0"/>
          <p:nvPr/>
        </p:nvPicPr>
        <p:blipFill>
          <a:blip r:embed="rId6">
            <a:alphaModFix/>
          </a:blip>
          <a:stretch>
            <a:fillRect/>
          </a:stretch>
        </p:blipFill>
        <p:spPr>
          <a:xfrm>
            <a:off x="6040450" y="1398526"/>
            <a:ext cx="955676" cy="955676"/>
          </a:xfrm>
          <a:prstGeom prst="rect">
            <a:avLst/>
          </a:prstGeom>
          <a:noFill/>
          <a:ln>
            <a:noFill/>
          </a:ln>
        </p:spPr>
      </p:pic>
      <p:pic>
        <p:nvPicPr>
          <p:cNvPr id="1084" name="Google Shape;1084;p57"/>
          <p:cNvPicPr preferRelativeResize="0"/>
          <p:nvPr/>
        </p:nvPicPr>
        <p:blipFill rotWithShape="1">
          <a:blip r:embed="rId7">
            <a:alphaModFix/>
          </a:blip>
          <a:srcRect r="81816"/>
          <a:stretch/>
        </p:blipFill>
        <p:spPr>
          <a:xfrm>
            <a:off x="475499" y="2530850"/>
            <a:ext cx="610928" cy="1006500"/>
          </a:xfrm>
          <a:prstGeom prst="rect">
            <a:avLst/>
          </a:prstGeom>
          <a:noFill/>
          <a:ln>
            <a:noFill/>
          </a:ln>
        </p:spPr>
      </p:pic>
      <p:pic>
        <p:nvPicPr>
          <p:cNvPr id="1085" name="Google Shape;1085;p57"/>
          <p:cNvPicPr preferRelativeResize="0"/>
          <p:nvPr/>
        </p:nvPicPr>
        <p:blipFill>
          <a:blip r:embed="rId8">
            <a:alphaModFix/>
          </a:blip>
          <a:stretch>
            <a:fillRect/>
          </a:stretch>
        </p:blipFill>
        <p:spPr>
          <a:xfrm>
            <a:off x="1553700" y="1576925"/>
            <a:ext cx="718150" cy="7181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9"/>
        <p:cNvGrpSpPr/>
        <p:nvPr/>
      </p:nvGrpSpPr>
      <p:grpSpPr>
        <a:xfrm>
          <a:off x="0" y="0"/>
          <a:ext cx="0" cy="0"/>
          <a:chOff x="0" y="0"/>
          <a:chExt cx="0" cy="0"/>
        </a:xfrm>
      </p:grpSpPr>
      <p:sp>
        <p:nvSpPr>
          <p:cNvPr id="1090" name="Google Shape;1090;p58"/>
          <p:cNvSpPr/>
          <p:nvPr/>
        </p:nvSpPr>
        <p:spPr>
          <a:xfrm>
            <a:off x="3841000" y="1083900"/>
            <a:ext cx="1224900" cy="1003500"/>
          </a:xfrm>
          <a:prstGeom prst="roundRect">
            <a:avLst>
              <a:gd name="adj" fmla="val 3961"/>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091" name="Google Shape;1091;p58"/>
          <p:cNvSpPr txBox="1">
            <a:spLocks noGrp="1"/>
          </p:cNvSpPr>
          <p:nvPr>
            <p:ph type="title"/>
          </p:nvPr>
        </p:nvSpPr>
        <p:spPr>
          <a:xfrm>
            <a:off x="1128775" y="128349"/>
            <a:ext cx="7088400" cy="55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Citas de un solo autor:</a:t>
            </a:r>
            <a:endParaRPr/>
          </a:p>
        </p:txBody>
      </p:sp>
      <p:sp>
        <p:nvSpPr>
          <p:cNvPr id="1092" name="Google Shape;1092;p58"/>
          <p:cNvSpPr txBox="1">
            <a:spLocks noGrp="1"/>
          </p:cNvSpPr>
          <p:nvPr>
            <p:ph type="subTitle" idx="1"/>
          </p:nvPr>
        </p:nvSpPr>
        <p:spPr>
          <a:xfrm>
            <a:off x="1027800" y="2315125"/>
            <a:ext cx="7088400" cy="2245500"/>
          </a:xfrm>
          <a:prstGeom prst="rect">
            <a:avLst/>
          </a:prstGeom>
        </p:spPr>
        <p:txBody>
          <a:bodyPr spcFirstLastPara="1" wrap="square" lIns="91425" tIns="91425" rIns="91425" bIns="91425" anchor="t" anchorCtr="0">
            <a:noAutofit/>
          </a:bodyPr>
          <a:lstStyle/>
          <a:p>
            <a:pPr marL="457200" lvl="0" indent="-381000" algn="ctr" rtl="0">
              <a:spcBef>
                <a:spcPts val="0"/>
              </a:spcBef>
              <a:spcAft>
                <a:spcPts val="0"/>
              </a:spcAft>
              <a:buSzPts val="2400"/>
              <a:buChar char="●"/>
            </a:pPr>
            <a:r>
              <a:rPr lang="en" sz="2400" dirty="0"/>
              <a:t>Formato: (Apellido, Año)</a:t>
            </a:r>
            <a:br>
              <a:rPr lang="en" sz="2400" dirty="0"/>
            </a:br>
            <a:endParaRPr sz="4400" dirty="0"/>
          </a:p>
          <a:p>
            <a:pPr marL="0" lvl="0" indent="0" algn="just" rtl="0">
              <a:spcBef>
                <a:spcPts val="0"/>
              </a:spcBef>
              <a:spcAft>
                <a:spcPts val="0"/>
              </a:spcAft>
              <a:buNone/>
            </a:pPr>
            <a:r>
              <a:rPr lang="en" sz="2000" b="1" dirty="0">
                <a:solidFill>
                  <a:schemeClr val="accent6"/>
                </a:solidFill>
              </a:rPr>
              <a:t>Ejemplo: </a:t>
            </a:r>
            <a:r>
              <a:rPr lang="en" sz="2000" dirty="0">
                <a:solidFill>
                  <a:schemeClr val="accent6"/>
                </a:solidFill>
              </a:rPr>
              <a:t>"La tecnología en bibliotecas está en constante evolución" (Bonfante, 2023).</a:t>
            </a:r>
            <a:endParaRPr sz="2000" dirty="0">
              <a:solidFill>
                <a:schemeClr val="accent6"/>
              </a:solidFill>
            </a:endParaRPr>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sp>
        <p:nvSpPr>
          <p:cNvPr id="1093" name="Google Shape;1093;p5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pic>
        <p:nvPicPr>
          <p:cNvPr id="1094" name="Google Shape;1094;p58"/>
          <p:cNvPicPr preferRelativeResize="0"/>
          <p:nvPr/>
        </p:nvPicPr>
        <p:blipFill>
          <a:blip r:embed="rId3">
            <a:alphaModFix/>
          </a:blip>
          <a:stretch>
            <a:fillRect/>
          </a:stretch>
        </p:blipFill>
        <p:spPr>
          <a:xfrm>
            <a:off x="3921411" y="1147136"/>
            <a:ext cx="1064075" cy="8770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98"/>
        <p:cNvGrpSpPr/>
        <p:nvPr/>
      </p:nvGrpSpPr>
      <p:grpSpPr>
        <a:xfrm>
          <a:off x="0" y="0"/>
          <a:ext cx="0" cy="0"/>
          <a:chOff x="0" y="0"/>
          <a:chExt cx="0" cy="0"/>
        </a:xfrm>
      </p:grpSpPr>
      <p:sp>
        <p:nvSpPr>
          <p:cNvPr id="1099" name="Google Shape;1099;p59"/>
          <p:cNvSpPr/>
          <p:nvPr/>
        </p:nvSpPr>
        <p:spPr>
          <a:xfrm>
            <a:off x="4058550" y="1142125"/>
            <a:ext cx="1026900" cy="878100"/>
          </a:xfrm>
          <a:prstGeom prst="roundRect">
            <a:avLst>
              <a:gd name="adj" fmla="val 3961"/>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1100" name="Google Shape;1100;p59"/>
          <p:cNvSpPr txBox="1">
            <a:spLocks noGrp="1"/>
          </p:cNvSpPr>
          <p:nvPr>
            <p:ph type="title"/>
          </p:nvPr>
        </p:nvSpPr>
        <p:spPr>
          <a:xfrm>
            <a:off x="1128775" y="128349"/>
            <a:ext cx="7088400" cy="55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Citas directas (menos de 40 palabras):</a:t>
            </a:r>
            <a:endParaRPr/>
          </a:p>
        </p:txBody>
      </p:sp>
      <p:sp>
        <p:nvSpPr>
          <p:cNvPr id="1101" name="Google Shape;1101;p59"/>
          <p:cNvSpPr txBox="1">
            <a:spLocks noGrp="1"/>
          </p:cNvSpPr>
          <p:nvPr>
            <p:ph type="subTitle" idx="1"/>
          </p:nvPr>
        </p:nvSpPr>
        <p:spPr>
          <a:xfrm>
            <a:off x="1027800" y="2579300"/>
            <a:ext cx="7088400" cy="1759200"/>
          </a:xfrm>
          <a:prstGeom prst="rect">
            <a:avLst/>
          </a:prstGeom>
        </p:spPr>
        <p:txBody>
          <a:bodyPr spcFirstLastPara="1" wrap="square" lIns="91425" tIns="91425" rIns="91425" bIns="91425" anchor="t" anchorCtr="0">
            <a:noAutofit/>
          </a:bodyPr>
          <a:lstStyle/>
          <a:p>
            <a:pPr marL="457200" lvl="0" indent="-330200" algn="just" rtl="0">
              <a:spcBef>
                <a:spcPts val="0"/>
              </a:spcBef>
              <a:spcAft>
                <a:spcPts val="0"/>
              </a:spcAft>
              <a:buClr>
                <a:schemeClr val="accent6"/>
              </a:buClr>
              <a:buSzPts val="1600"/>
              <a:buChar char="●"/>
            </a:pPr>
            <a:r>
              <a:rPr lang="en" sz="1600" dirty="0">
                <a:solidFill>
                  <a:schemeClr val="accent6"/>
                </a:solidFill>
              </a:rPr>
              <a:t>Formato: Se deben incluir entre comillas, seguidas por el apellido del autor, el año y el número de página entre paréntesis.</a:t>
            </a:r>
            <a:endParaRPr sz="1600" dirty="0">
              <a:solidFill>
                <a:schemeClr val="accent6"/>
              </a:solidFill>
            </a:endParaRPr>
          </a:p>
          <a:p>
            <a:pPr marL="457200" lvl="0" indent="0" algn="just" rtl="0">
              <a:spcBef>
                <a:spcPts val="0"/>
              </a:spcBef>
              <a:spcAft>
                <a:spcPts val="0"/>
              </a:spcAft>
              <a:buNone/>
            </a:pPr>
            <a:endParaRPr sz="1600" dirty="0">
              <a:solidFill>
                <a:schemeClr val="accent6"/>
              </a:solidFill>
            </a:endParaRPr>
          </a:p>
          <a:p>
            <a:pPr marL="457200" lvl="0" indent="0" algn="just" rtl="0">
              <a:spcBef>
                <a:spcPts val="0"/>
              </a:spcBef>
              <a:spcAft>
                <a:spcPts val="0"/>
              </a:spcAft>
              <a:buNone/>
            </a:pPr>
            <a:r>
              <a:rPr lang="en" sz="1600" b="1" dirty="0">
                <a:solidFill>
                  <a:schemeClr val="accent6"/>
                </a:solidFill>
              </a:rPr>
              <a:t>Ejemplo:</a:t>
            </a:r>
            <a:r>
              <a:rPr lang="en" sz="1600" dirty="0">
                <a:solidFill>
                  <a:schemeClr val="accent6"/>
                </a:solidFill>
              </a:rPr>
              <a:t> "El consorcio académico promueve la colaboración entre universidades" (Molina, 2024, p. 15).</a:t>
            </a:r>
            <a:endParaRPr sz="1600" dirty="0"/>
          </a:p>
          <a:p>
            <a:pPr marL="0" lvl="0" indent="0" algn="ctr" rtl="0">
              <a:spcBef>
                <a:spcPts val="0"/>
              </a:spcBef>
              <a:spcAft>
                <a:spcPts val="0"/>
              </a:spcAft>
              <a:buNone/>
            </a:pPr>
            <a:endParaRPr sz="1600" dirty="0"/>
          </a:p>
          <a:p>
            <a:pPr marL="0" lvl="0" indent="0" algn="ctr" rtl="0">
              <a:spcBef>
                <a:spcPts val="0"/>
              </a:spcBef>
              <a:spcAft>
                <a:spcPts val="0"/>
              </a:spcAft>
              <a:buNone/>
            </a:pPr>
            <a:endParaRPr sz="2400" dirty="0"/>
          </a:p>
          <a:p>
            <a:pPr marL="0" lvl="0" indent="0" algn="ctr" rtl="0">
              <a:spcBef>
                <a:spcPts val="0"/>
              </a:spcBef>
              <a:spcAft>
                <a:spcPts val="0"/>
              </a:spcAft>
              <a:buNone/>
            </a:pPr>
            <a:endParaRPr sz="2400" dirty="0"/>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sp>
        <p:nvSpPr>
          <p:cNvPr id="1102" name="Google Shape;1102;p5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29</a:t>
            </a:fld>
            <a:endParaRPr/>
          </a:p>
        </p:txBody>
      </p:sp>
      <p:pic>
        <p:nvPicPr>
          <p:cNvPr id="1103" name="Google Shape;1103;p59"/>
          <p:cNvPicPr preferRelativeResize="0"/>
          <p:nvPr/>
        </p:nvPicPr>
        <p:blipFill>
          <a:blip r:embed="rId3">
            <a:alphaModFix/>
          </a:blip>
          <a:stretch>
            <a:fillRect/>
          </a:stretch>
        </p:blipFill>
        <p:spPr>
          <a:xfrm>
            <a:off x="4101239" y="1197639"/>
            <a:ext cx="941519" cy="7760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33"/>
          <p:cNvSpPr txBox="1">
            <a:spLocks noGrp="1"/>
          </p:cNvSpPr>
          <p:nvPr>
            <p:ph type="title"/>
          </p:nvPr>
        </p:nvSpPr>
        <p:spPr>
          <a:xfrm>
            <a:off x="537725" y="5224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¿Qué son las Normas APA?</a:t>
            </a:r>
            <a:endParaRPr sz="3000"/>
          </a:p>
        </p:txBody>
      </p:sp>
      <p:sp>
        <p:nvSpPr>
          <p:cNvPr id="411" name="Google Shape;411;p33"/>
          <p:cNvSpPr txBox="1">
            <a:spLocks noGrp="1"/>
          </p:cNvSpPr>
          <p:nvPr>
            <p:ph type="subTitle" idx="4"/>
          </p:nvPr>
        </p:nvSpPr>
        <p:spPr>
          <a:xfrm>
            <a:off x="1567025" y="1782075"/>
            <a:ext cx="56589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dirty="0">
                <a:solidFill>
                  <a:schemeClr val="accent6"/>
                </a:solidFill>
              </a:rPr>
              <a:t>Las normas APA (American Psychological Association) son un conjunto de directrices internacionalmente utilizadas para la redacción de trabajos académicos y científicos. Estas pautas abarcan aspectos relacionados con la citación de fuentes, la presentación de referencias y el formato general del documento.</a:t>
            </a:r>
            <a:endParaRPr dirty="0">
              <a:solidFill>
                <a:schemeClr val="accent6"/>
              </a:solidFill>
            </a:endParaRPr>
          </a:p>
        </p:txBody>
      </p:sp>
      <p:grpSp>
        <p:nvGrpSpPr>
          <p:cNvPr id="412" name="Google Shape;412;p33"/>
          <p:cNvGrpSpPr/>
          <p:nvPr/>
        </p:nvGrpSpPr>
        <p:grpSpPr>
          <a:xfrm>
            <a:off x="6354949" y="2859274"/>
            <a:ext cx="3038524" cy="2198349"/>
            <a:chOff x="5632836" y="1244526"/>
            <a:chExt cx="3197100" cy="2650849"/>
          </a:xfrm>
        </p:grpSpPr>
        <p:sp>
          <p:nvSpPr>
            <p:cNvPr id="413" name="Google Shape;413;p33"/>
            <p:cNvSpPr/>
            <p:nvPr/>
          </p:nvSpPr>
          <p:spPr>
            <a:xfrm>
              <a:off x="6365549" y="2415054"/>
              <a:ext cx="192900" cy="192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grpSp>
          <p:nvGrpSpPr>
            <p:cNvPr id="414" name="Google Shape;414;p33"/>
            <p:cNvGrpSpPr/>
            <p:nvPr/>
          </p:nvGrpSpPr>
          <p:grpSpPr>
            <a:xfrm>
              <a:off x="5856706" y="1244526"/>
              <a:ext cx="2749363" cy="2650843"/>
              <a:chOff x="5856706" y="1244526"/>
              <a:chExt cx="2749363" cy="2650843"/>
            </a:xfrm>
          </p:grpSpPr>
          <p:grpSp>
            <p:nvGrpSpPr>
              <p:cNvPr id="415" name="Google Shape;415;p33"/>
              <p:cNvGrpSpPr/>
              <p:nvPr/>
            </p:nvGrpSpPr>
            <p:grpSpPr>
              <a:xfrm rot="2923186">
                <a:off x="7478688" y="1755893"/>
                <a:ext cx="704087" cy="1207006"/>
                <a:chOff x="6116818" y="1669438"/>
                <a:chExt cx="1071301" cy="1836516"/>
              </a:xfrm>
            </p:grpSpPr>
            <p:sp>
              <p:nvSpPr>
                <p:cNvPr id="416" name="Google Shape;416;p33"/>
                <p:cNvSpPr/>
                <p:nvPr/>
              </p:nvSpPr>
              <p:spPr>
                <a:xfrm>
                  <a:off x="6116818" y="1669438"/>
                  <a:ext cx="1071301" cy="1836516"/>
                </a:xfrm>
                <a:custGeom>
                  <a:avLst/>
                  <a:gdLst/>
                  <a:ahLst/>
                  <a:cxnLst/>
                  <a:rect l="l" t="t" r="r" b="b"/>
                  <a:pathLst>
                    <a:path w="1260354" h="2160607" extrusionOk="0">
                      <a:moveTo>
                        <a:pt x="1225582" y="2165514"/>
                      </a:moveTo>
                      <a:cubicBezTo>
                        <a:pt x="1225582" y="2165514"/>
                        <a:pt x="1341522" y="1390332"/>
                        <a:pt x="1165009" y="924644"/>
                      </a:cubicBezTo>
                      <a:cubicBezTo>
                        <a:pt x="1146489" y="875773"/>
                        <a:pt x="1083729" y="862848"/>
                        <a:pt x="1048233" y="901109"/>
                      </a:cubicBezTo>
                      <a:lnTo>
                        <a:pt x="985150" y="969078"/>
                      </a:lnTo>
                      <a:lnTo>
                        <a:pt x="1014151" y="664535"/>
                      </a:lnTo>
                      <a:cubicBezTo>
                        <a:pt x="1015502" y="650388"/>
                        <a:pt x="1012608" y="636305"/>
                        <a:pt x="1005792" y="623895"/>
                      </a:cubicBezTo>
                      <a:cubicBezTo>
                        <a:pt x="982321" y="581133"/>
                        <a:pt x="921040" y="476768"/>
                        <a:pt x="843168" y="399282"/>
                      </a:cubicBezTo>
                      <a:cubicBezTo>
                        <a:pt x="810309" y="366615"/>
                        <a:pt x="755586" y="374332"/>
                        <a:pt x="732951" y="414843"/>
                      </a:cubicBezTo>
                      <a:lnTo>
                        <a:pt x="687295" y="496509"/>
                      </a:lnTo>
                      <a:cubicBezTo>
                        <a:pt x="687295" y="496509"/>
                        <a:pt x="752628" y="109850"/>
                        <a:pt x="82197" y="920"/>
                      </a:cubicBezTo>
                      <a:cubicBezTo>
                        <a:pt x="40656" y="-5832"/>
                        <a:pt x="2589" y="25419"/>
                        <a:pt x="917" y="67667"/>
                      </a:cubicBezTo>
                      <a:cubicBezTo>
                        <a:pt x="-5128" y="220067"/>
                        <a:pt x="11977" y="553032"/>
                        <a:pt x="262697" y="653860"/>
                      </a:cubicBezTo>
                      <a:lnTo>
                        <a:pt x="182446" y="672959"/>
                      </a:lnTo>
                      <a:cubicBezTo>
                        <a:pt x="143671" y="682154"/>
                        <a:pt x="120393" y="722022"/>
                        <a:pt x="131261" y="760476"/>
                      </a:cubicBezTo>
                      <a:lnTo>
                        <a:pt x="203281" y="1016470"/>
                      </a:lnTo>
                      <a:cubicBezTo>
                        <a:pt x="208746" y="1035761"/>
                        <a:pt x="222122" y="1051837"/>
                        <a:pt x="240062" y="1060582"/>
                      </a:cubicBezTo>
                      <a:lnTo>
                        <a:pt x="518434" y="1196263"/>
                      </a:lnTo>
                      <a:lnTo>
                        <a:pt x="370664" y="1235938"/>
                      </a:lnTo>
                      <a:cubicBezTo>
                        <a:pt x="325844" y="1247963"/>
                        <a:pt x="304881" y="1299664"/>
                        <a:pt x="328609" y="1339789"/>
                      </a:cubicBezTo>
                      <a:cubicBezTo>
                        <a:pt x="430338" y="1511995"/>
                        <a:pt x="712953" y="1919681"/>
                        <a:pt x="1225647" y="2165707"/>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417" name="Google Shape;417;p33"/>
                <p:cNvGrpSpPr/>
                <p:nvPr/>
              </p:nvGrpSpPr>
              <p:grpSpPr>
                <a:xfrm>
                  <a:off x="6265718" y="1794294"/>
                  <a:ext cx="830804" cy="1530430"/>
                  <a:chOff x="6265718" y="1794294"/>
                  <a:chExt cx="830804" cy="1530430"/>
                </a:xfrm>
              </p:grpSpPr>
              <p:sp>
                <p:nvSpPr>
                  <p:cNvPr id="418" name="Google Shape;418;p33"/>
                  <p:cNvSpPr/>
                  <p:nvPr/>
                </p:nvSpPr>
                <p:spPr>
                  <a:xfrm>
                    <a:off x="6265718" y="1794294"/>
                    <a:ext cx="830804" cy="1530430"/>
                  </a:xfrm>
                  <a:custGeom>
                    <a:avLst/>
                    <a:gdLst/>
                    <a:ahLst/>
                    <a:cxnLst/>
                    <a:rect l="l" t="t" r="r" b="b"/>
                    <a:pathLst>
                      <a:path w="977417" h="1800506" extrusionOk="0">
                        <a:moveTo>
                          <a:pt x="980623" y="1794564"/>
                        </a:moveTo>
                        <a:cubicBezTo>
                          <a:pt x="942170" y="1652066"/>
                          <a:pt x="895421" y="1511884"/>
                          <a:pt x="840120" y="1374981"/>
                        </a:cubicBezTo>
                        <a:cubicBezTo>
                          <a:pt x="789513" y="1249782"/>
                          <a:pt x="731960" y="1127540"/>
                          <a:pt x="668428" y="1008385"/>
                        </a:cubicBezTo>
                        <a:cubicBezTo>
                          <a:pt x="607726" y="894568"/>
                          <a:pt x="541750" y="783708"/>
                          <a:pt x="472430" y="674970"/>
                        </a:cubicBezTo>
                        <a:cubicBezTo>
                          <a:pt x="403111" y="566232"/>
                          <a:pt x="332569" y="462575"/>
                          <a:pt x="260099" y="358017"/>
                        </a:cubicBezTo>
                        <a:cubicBezTo>
                          <a:pt x="187628" y="253459"/>
                          <a:pt x="113679" y="148579"/>
                          <a:pt x="41337" y="43249"/>
                        </a:cubicBezTo>
                        <a:cubicBezTo>
                          <a:pt x="32207" y="29939"/>
                          <a:pt x="23075" y="16628"/>
                          <a:pt x="14008" y="3317"/>
                        </a:cubicBezTo>
                        <a:cubicBezTo>
                          <a:pt x="8736" y="-4464"/>
                          <a:pt x="-4061" y="2867"/>
                          <a:pt x="1276" y="10712"/>
                        </a:cubicBezTo>
                        <a:cubicBezTo>
                          <a:pt x="73425" y="116556"/>
                          <a:pt x="147182" y="221371"/>
                          <a:pt x="220360" y="326508"/>
                        </a:cubicBezTo>
                        <a:cubicBezTo>
                          <a:pt x="293537" y="431644"/>
                          <a:pt x="364400" y="534916"/>
                          <a:pt x="433269" y="641275"/>
                        </a:cubicBezTo>
                        <a:cubicBezTo>
                          <a:pt x="502139" y="747633"/>
                          <a:pt x="569464" y="858107"/>
                          <a:pt x="631004" y="970317"/>
                        </a:cubicBezTo>
                        <a:cubicBezTo>
                          <a:pt x="695757" y="1088315"/>
                          <a:pt x="754982" y="1209335"/>
                          <a:pt x="807132" y="1333441"/>
                        </a:cubicBezTo>
                        <a:cubicBezTo>
                          <a:pt x="863398" y="1467450"/>
                          <a:pt x="911497" y="1604803"/>
                          <a:pt x="951429" y="1744600"/>
                        </a:cubicBezTo>
                        <a:cubicBezTo>
                          <a:pt x="956574" y="1762540"/>
                          <a:pt x="961525" y="1780481"/>
                          <a:pt x="966348" y="1798422"/>
                        </a:cubicBezTo>
                        <a:cubicBezTo>
                          <a:pt x="968792" y="1807553"/>
                          <a:pt x="983003" y="1803695"/>
                          <a:pt x="980559" y="1794499"/>
                        </a:cubicBezTo>
                        <a:lnTo>
                          <a:pt x="980559" y="1794499"/>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19" name="Google Shape;419;p33"/>
                  <p:cNvSpPr/>
                  <p:nvPr/>
                </p:nvSpPr>
                <p:spPr>
                  <a:xfrm>
                    <a:off x="6747157" y="2233114"/>
                    <a:ext cx="60124" cy="273291"/>
                  </a:xfrm>
                  <a:custGeom>
                    <a:avLst/>
                    <a:gdLst/>
                    <a:ahLst/>
                    <a:cxnLst/>
                    <a:rect l="l" t="t" r="r" b="b"/>
                    <a:pathLst>
                      <a:path w="70734" h="321519" extrusionOk="0">
                        <a:moveTo>
                          <a:pt x="14358" y="318088"/>
                        </a:moveTo>
                        <a:cubicBezTo>
                          <a:pt x="20788" y="283428"/>
                          <a:pt x="27283" y="248704"/>
                          <a:pt x="33713" y="214044"/>
                        </a:cubicBezTo>
                        <a:cubicBezTo>
                          <a:pt x="44067" y="158486"/>
                          <a:pt x="54420" y="102927"/>
                          <a:pt x="64708" y="47305"/>
                        </a:cubicBezTo>
                        <a:cubicBezTo>
                          <a:pt x="67087" y="34637"/>
                          <a:pt x="69402" y="21905"/>
                          <a:pt x="71781" y="9237"/>
                        </a:cubicBezTo>
                        <a:cubicBezTo>
                          <a:pt x="73518" y="-23"/>
                          <a:pt x="59307" y="-4010"/>
                          <a:pt x="57570" y="5314"/>
                        </a:cubicBezTo>
                        <a:cubicBezTo>
                          <a:pt x="51140" y="39974"/>
                          <a:pt x="44645" y="74698"/>
                          <a:pt x="38215" y="109358"/>
                        </a:cubicBezTo>
                        <a:lnTo>
                          <a:pt x="7220" y="276098"/>
                        </a:lnTo>
                        <a:cubicBezTo>
                          <a:pt x="4841" y="288765"/>
                          <a:pt x="2526" y="301497"/>
                          <a:pt x="147" y="314165"/>
                        </a:cubicBezTo>
                        <a:cubicBezTo>
                          <a:pt x="-1590" y="323425"/>
                          <a:pt x="12622" y="327412"/>
                          <a:pt x="14358" y="318088"/>
                        </a:cubicBezTo>
                        <a:lnTo>
                          <a:pt x="14358" y="318088"/>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0" name="Google Shape;420;p33"/>
                  <p:cNvSpPr/>
                  <p:nvPr/>
                </p:nvSpPr>
                <p:spPr>
                  <a:xfrm>
                    <a:off x="6426696" y="2301975"/>
                    <a:ext cx="224098" cy="49192"/>
                  </a:xfrm>
                  <a:custGeom>
                    <a:avLst/>
                    <a:gdLst/>
                    <a:ahLst/>
                    <a:cxnLst/>
                    <a:rect l="l" t="t" r="r" b="b"/>
                    <a:pathLst>
                      <a:path w="263645" h="57873" extrusionOk="0">
                        <a:moveTo>
                          <a:pt x="258836" y="48321"/>
                        </a:moveTo>
                        <a:cubicBezTo>
                          <a:pt x="185787" y="34238"/>
                          <a:pt x="112738" y="20156"/>
                          <a:pt x="39753" y="6073"/>
                        </a:cubicBezTo>
                        <a:cubicBezTo>
                          <a:pt x="29593" y="4080"/>
                          <a:pt x="19369" y="2151"/>
                          <a:pt x="9209" y="157"/>
                        </a:cubicBezTo>
                        <a:cubicBezTo>
                          <a:pt x="-51" y="-1643"/>
                          <a:pt x="-3973" y="12568"/>
                          <a:pt x="5286" y="14369"/>
                        </a:cubicBezTo>
                        <a:cubicBezTo>
                          <a:pt x="78335" y="28451"/>
                          <a:pt x="151385" y="42534"/>
                          <a:pt x="224370" y="56616"/>
                        </a:cubicBezTo>
                        <a:lnTo>
                          <a:pt x="254914" y="62532"/>
                        </a:lnTo>
                        <a:cubicBezTo>
                          <a:pt x="264173" y="64332"/>
                          <a:pt x="268096" y="50121"/>
                          <a:pt x="258836" y="48321"/>
                        </a:cubicBezTo>
                        <a:lnTo>
                          <a:pt x="258836" y="48321"/>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421" name="Google Shape;421;p33"/>
              <p:cNvSpPr/>
              <p:nvPr/>
            </p:nvSpPr>
            <p:spPr>
              <a:xfrm>
                <a:off x="6494962" y="2771977"/>
                <a:ext cx="355278" cy="71055"/>
              </a:xfrm>
              <a:custGeom>
                <a:avLst/>
                <a:gdLst/>
                <a:ahLst/>
                <a:cxnLst/>
                <a:rect l="l" t="t" r="r" b="b"/>
                <a:pathLst>
                  <a:path w="417974" h="83594" extrusionOk="0">
                    <a:moveTo>
                      <a:pt x="397462" y="38479"/>
                    </a:moveTo>
                    <a:cubicBezTo>
                      <a:pt x="355214" y="34171"/>
                      <a:pt x="312967" y="29799"/>
                      <a:pt x="270655" y="25490"/>
                    </a:cubicBezTo>
                    <a:lnTo>
                      <a:pt x="69448" y="4849"/>
                    </a:lnTo>
                    <a:cubicBezTo>
                      <a:pt x="53951" y="3241"/>
                      <a:pt x="38454" y="1698"/>
                      <a:pt x="22957" y="90"/>
                    </a:cubicBezTo>
                    <a:cubicBezTo>
                      <a:pt x="10610" y="-1196"/>
                      <a:pt x="0" y="11536"/>
                      <a:pt x="0" y="23047"/>
                    </a:cubicBezTo>
                    <a:cubicBezTo>
                      <a:pt x="0" y="36486"/>
                      <a:pt x="10546" y="44717"/>
                      <a:pt x="22957" y="46003"/>
                    </a:cubicBezTo>
                    <a:cubicBezTo>
                      <a:pt x="65204" y="50311"/>
                      <a:pt x="107452" y="54684"/>
                      <a:pt x="149764" y="58992"/>
                    </a:cubicBezTo>
                    <a:lnTo>
                      <a:pt x="350971" y="79634"/>
                    </a:lnTo>
                    <a:cubicBezTo>
                      <a:pt x="366467" y="81242"/>
                      <a:pt x="381965" y="82785"/>
                      <a:pt x="397462" y="84392"/>
                    </a:cubicBezTo>
                    <a:cubicBezTo>
                      <a:pt x="409808" y="85678"/>
                      <a:pt x="420418" y="72946"/>
                      <a:pt x="420418" y="61436"/>
                    </a:cubicBezTo>
                    <a:cubicBezTo>
                      <a:pt x="420418" y="47996"/>
                      <a:pt x="409872" y="39766"/>
                      <a:pt x="397462" y="38479"/>
                    </a:cubicBezTo>
                    <a:lnTo>
                      <a:pt x="397462" y="38479"/>
                    </a:lnTo>
                    <a:close/>
                  </a:path>
                </a:pathLst>
              </a:custGeom>
              <a:solidFill>
                <a:srgbClr val="9E73C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2" name="Google Shape;422;p33"/>
              <p:cNvSpPr/>
              <p:nvPr/>
            </p:nvSpPr>
            <p:spPr>
              <a:xfrm>
                <a:off x="6245234" y="2798460"/>
                <a:ext cx="131180" cy="229564"/>
              </a:xfrm>
              <a:custGeom>
                <a:avLst/>
                <a:gdLst/>
                <a:ahLst/>
                <a:cxnLst/>
                <a:rect l="l" t="t" r="r" b="b"/>
                <a:pathLst>
                  <a:path w="154329" h="270075" extrusionOk="0">
                    <a:moveTo>
                      <a:pt x="152226" y="241292"/>
                    </a:moveTo>
                    <a:cubicBezTo>
                      <a:pt x="120074" y="173966"/>
                      <a:pt x="87987" y="106704"/>
                      <a:pt x="55835" y="39378"/>
                    </a:cubicBezTo>
                    <a:cubicBezTo>
                      <a:pt x="51333" y="29990"/>
                      <a:pt x="46897" y="20601"/>
                      <a:pt x="42395" y="11213"/>
                    </a:cubicBezTo>
                    <a:cubicBezTo>
                      <a:pt x="37058" y="24"/>
                      <a:pt x="21046" y="-2934"/>
                      <a:pt x="11015" y="2982"/>
                    </a:cubicBezTo>
                    <a:cubicBezTo>
                      <a:pt x="-431" y="9670"/>
                      <a:pt x="-2553" y="23174"/>
                      <a:pt x="2784" y="34363"/>
                    </a:cubicBezTo>
                    <a:cubicBezTo>
                      <a:pt x="34936" y="101689"/>
                      <a:pt x="67024" y="168950"/>
                      <a:pt x="99176" y="236277"/>
                    </a:cubicBezTo>
                    <a:cubicBezTo>
                      <a:pt x="103677" y="245665"/>
                      <a:pt x="108114" y="255053"/>
                      <a:pt x="112615" y="264442"/>
                    </a:cubicBezTo>
                    <a:cubicBezTo>
                      <a:pt x="117952" y="275630"/>
                      <a:pt x="133964" y="278588"/>
                      <a:pt x="143995" y="272672"/>
                    </a:cubicBezTo>
                    <a:cubicBezTo>
                      <a:pt x="155441" y="265985"/>
                      <a:pt x="157563" y="252481"/>
                      <a:pt x="152226" y="241292"/>
                    </a:cubicBezTo>
                    <a:lnTo>
                      <a:pt x="152226" y="241292"/>
                    </a:lnTo>
                    <a:close/>
                  </a:path>
                </a:pathLst>
              </a:custGeom>
              <a:solidFill>
                <a:srgbClr val="9E73C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423" name="Google Shape;423;p33"/>
              <p:cNvGrpSpPr/>
              <p:nvPr/>
            </p:nvGrpSpPr>
            <p:grpSpPr>
              <a:xfrm>
                <a:off x="5856706" y="3556434"/>
                <a:ext cx="2749363" cy="338935"/>
                <a:chOff x="5856706" y="3560484"/>
                <a:chExt cx="2749363" cy="338935"/>
              </a:xfrm>
            </p:grpSpPr>
            <p:sp>
              <p:nvSpPr>
                <p:cNvPr id="424" name="Google Shape;424;p33"/>
                <p:cNvSpPr/>
                <p:nvPr/>
              </p:nvSpPr>
              <p:spPr>
                <a:xfrm>
                  <a:off x="7001594" y="3560538"/>
                  <a:ext cx="1535896" cy="338881"/>
                </a:xfrm>
                <a:custGeom>
                  <a:avLst/>
                  <a:gdLst/>
                  <a:ahLst/>
                  <a:cxnLst/>
                  <a:rect l="l" t="t" r="r" b="b"/>
                  <a:pathLst>
                    <a:path w="1806936" h="398683" extrusionOk="0">
                      <a:moveTo>
                        <a:pt x="201336" y="398876"/>
                      </a:moveTo>
                      <a:lnTo>
                        <a:pt x="1808159" y="398876"/>
                      </a:lnTo>
                      <a:lnTo>
                        <a:pt x="1808159" y="0"/>
                      </a:lnTo>
                      <a:lnTo>
                        <a:pt x="197605" y="0"/>
                      </a:lnTo>
                      <a:cubicBezTo>
                        <a:pt x="88482" y="0"/>
                        <a:pt x="0" y="88482"/>
                        <a:pt x="0" y="197606"/>
                      </a:cubicBezTo>
                      <a:lnTo>
                        <a:pt x="0" y="197606"/>
                      </a:lnTo>
                      <a:cubicBezTo>
                        <a:pt x="0" y="308787"/>
                        <a:pt x="90090" y="398876"/>
                        <a:pt x="201271" y="398876"/>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5" name="Google Shape;425;p33"/>
                <p:cNvSpPr/>
                <p:nvPr/>
              </p:nvSpPr>
              <p:spPr>
                <a:xfrm>
                  <a:off x="5856706" y="3560484"/>
                  <a:ext cx="2749309" cy="338881"/>
                </a:xfrm>
                <a:custGeom>
                  <a:avLst/>
                  <a:gdLst/>
                  <a:ahLst/>
                  <a:cxnLst/>
                  <a:rect l="l" t="t" r="r" b="b"/>
                  <a:pathLst>
                    <a:path w="3234481" h="398683" extrusionOk="0">
                      <a:moveTo>
                        <a:pt x="3209724" y="339267"/>
                      </a:moveTo>
                      <a:lnTo>
                        <a:pt x="1755494" y="339267"/>
                      </a:lnTo>
                      <a:cubicBezTo>
                        <a:pt x="1678329" y="339267"/>
                        <a:pt x="1615697" y="276699"/>
                        <a:pt x="1615697" y="199470"/>
                      </a:cubicBezTo>
                      <a:lnTo>
                        <a:pt x="1615697" y="199470"/>
                      </a:lnTo>
                      <a:cubicBezTo>
                        <a:pt x="1615697" y="122306"/>
                        <a:pt x="1678265" y="59674"/>
                        <a:pt x="1755494" y="59674"/>
                      </a:cubicBezTo>
                      <a:lnTo>
                        <a:pt x="3209724" y="59674"/>
                      </a:lnTo>
                      <a:cubicBezTo>
                        <a:pt x="3226121" y="59674"/>
                        <a:pt x="3240204" y="46813"/>
                        <a:pt x="3240525" y="30416"/>
                      </a:cubicBezTo>
                      <a:cubicBezTo>
                        <a:pt x="3240847" y="13697"/>
                        <a:pt x="3227344" y="0"/>
                        <a:pt x="3210689" y="0"/>
                      </a:cubicBezTo>
                      <a:lnTo>
                        <a:pt x="194262" y="0"/>
                      </a:lnTo>
                      <a:cubicBezTo>
                        <a:pt x="87003" y="0"/>
                        <a:pt x="0" y="87003"/>
                        <a:pt x="0" y="194262"/>
                      </a:cubicBezTo>
                      <a:lnTo>
                        <a:pt x="0" y="194262"/>
                      </a:lnTo>
                      <a:cubicBezTo>
                        <a:pt x="0" y="307244"/>
                        <a:pt x="91569" y="398876"/>
                        <a:pt x="204614" y="398876"/>
                      </a:cubicBezTo>
                      <a:lnTo>
                        <a:pt x="3210689" y="398876"/>
                      </a:lnTo>
                      <a:cubicBezTo>
                        <a:pt x="3227344" y="398876"/>
                        <a:pt x="3240847" y="385244"/>
                        <a:pt x="3240525" y="368461"/>
                      </a:cubicBezTo>
                      <a:cubicBezTo>
                        <a:pt x="3240204" y="352063"/>
                        <a:pt x="3226121" y="339203"/>
                        <a:pt x="3209724" y="33920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6" name="Google Shape;426;p33"/>
                <p:cNvSpPr/>
                <p:nvPr/>
              </p:nvSpPr>
              <p:spPr>
                <a:xfrm>
                  <a:off x="8300220" y="3656526"/>
                  <a:ext cx="136645" cy="153043"/>
                </a:xfrm>
                <a:custGeom>
                  <a:avLst/>
                  <a:gdLst/>
                  <a:ahLst/>
                  <a:cxnLst/>
                  <a:rect l="l" t="t" r="r" b="b"/>
                  <a:pathLst>
                    <a:path w="160759" h="180050" extrusionOk="0">
                      <a:moveTo>
                        <a:pt x="0" y="0"/>
                      </a:moveTo>
                      <a:cubicBezTo>
                        <a:pt x="0" y="0"/>
                        <a:pt x="22378" y="17105"/>
                        <a:pt x="29773" y="45334"/>
                      </a:cubicBezTo>
                      <a:cubicBezTo>
                        <a:pt x="31058" y="50285"/>
                        <a:pt x="31894" y="55558"/>
                        <a:pt x="32088" y="61089"/>
                      </a:cubicBezTo>
                      <a:cubicBezTo>
                        <a:pt x="33309" y="98513"/>
                        <a:pt x="32088" y="183201"/>
                        <a:pt x="32088" y="183201"/>
                      </a:cubicBezTo>
                      <a:lnTo>
                        <a:pt x="98063" y="140825"/>
                      </a:lnTo>
                      <a:lnTo>
                        <a:pt x="163846" y="183201"/>
                      </a:lnTo>
                      <a:lnTo>
                        <a:pt x="163846" y="68419"/>
                      </a:lnTo>
                      <a:cubicBezTo>
                        <a:pt x="163846" y="46684"/>
                        <a:pt x="158187" y="25593"/>
                        <a:pt x="147706" y="11768"/>
                      </a:cubicBezTo>
                      <a:cubicBezTo>
                        <a:pt x="142625" y="5080"/>
                        <a:pt x="136452" y="0"/>
                        <a:pt x="129508" y="0"/>
                      </a:cubicBezTo>
                      <a:lnTo>
                        <a:pt x="0"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7" name="Google Shape;427;p33"/>
                <p:cNvSpPr/>
                <p:nvPr/>
              </p:nvSpPr>
              <p:spPr>
                <a:xfrm>
                  <a:off x="8300220" y="3656526"/>
                  <a:ext cx="136645" cy="38260"/>
                </a:xfrm>
                <a:custGeom>
                  <a:avLst/>
                  <a:gdLst/>
                  <a:ahLst/>
                  <a:cxnLst/>
                  <a:rect l="l" t="t" r="r" b="b"/>
                  <a:pathLst>
                    <a:path w="160759" h="45012" extrusionOk="0">
                      <a:moveTo>
                        <a:pt x="0" y="0"/>
                      </a:moveTo>
                      <a:cubicBezTo>
                        <a:pt x="0" y="0"/>
                        <a:pt x="22378" y="17105"/>
                        <a:pt x="29773" y="45334"/>
                      </a:cubicBezTo>
                      <a:lnTo>
                        <a:pt x="161981" y="47006"/>
                      </a:lnTo>
                      <a:cubicBezTo>
                        <a:pt x="161981" y="47006"/>
                        <a:pt x="156773" y="6687"/>
                        <a:pt x="129508" y="0"/>
                      </a:cubicBezTo>
                      <a:lnTo>
                        <a:pt x="0" y="0"/>
                      </a:ln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8" name="Google Shape;428;p33"/>
                <p:cNvSpPr/>
                <p:nvPr/>
              </p:nvSpPr>
              <p:spPr>
                <a:xfrm>
                  <a:off x="5856760" y="3561521"/>
                  <a:ext cx="2749309" cy="333415"/>
                </a:xfrm>
                <a:custGeom>
                  <a:avLst/>
                  <a:gdLst/>
                  <a:ahLst/>
                  <a:cxnLst/>
                  <a:rect l="l" t="t" r="r" b="b"/>
                  <a:pathLst>
                    <a:path w="3234481" h="392253" extrusionOk="0">
                      <a:moveTo>
                        <a:pt x="204550" y="397719"/>
                      </a:moveTo>
                      <a:lnTo>
                        <a:pt x="3209660" y="397719"/>
                      </a:lnTo>
                      <a:cubicBezTo>
                        <a:pt x="3226057" y="397719"/>
                        <a:pt x="3240140" y="384858"/>
                        <a:pt x="3240461" y="368461"/>
                      </a:cubicBezTo>
                      <a:cubicBezTo>
                        <a:pt x="3240783" y="351742"/>
                        <a:pt x="3227279" y="338045"/>
                        <a:pt x="3210625" y="338045"/>
                      </a:cubicBezTo>
                      <a:lnTo>
                        <a:pt x="1761795" y="338045"/>
                      </a:lnTo>
                      <a:cubicBezTo>
                        <a:pt x="1727843" y="338045"/>
                        <a:pt x="1694791" y="327435"/>
                        <a:pt x="1667269" y="307630"/>
                      </a:cubicBezTo>
                      <a:lnTo>
                        <a:pt x="1659810" y="302292"/>
                      </a:lnTo>
                      <a:lnTo>
                        <a:pt x="351613" y="302292"/>
                      </a:lnTo>
                      <a:cubicBezTo>
                        <a:pt x="238631" y="302292"/>
                        <a:pt x="146998" y="210724"/>
                        <a:pt x="146998" y="97677"/>
                      </a:cubicBezTo>
                      <a:lnTo>
                        <a:pt x="146998" y="97677"/>
                      </a:lnTo>
                      <a:cubicBezTo>
                        <a:pt x="146998" y="62053"/>
                        <a:pt x="156644" y="28680"/>
                        <a:pt x="173363" y="0"/>
                      </a:cubicBezTo>
                      <a:cubicBezTo>
                        <a:pt x="75879" y="10417"/>
                        <a:pt x="0" y="92919"/>
                        <a:pt x="0" y="193105"/>
                      </a:cubicBezTo>
                      <a:lnTo>
                        <a:pt x="0" y="193105"/>
                      </a:lnTo>
                      <a:cubicBezTo>
                        <a:pt x="0" y="306086"/>
                        <a:pt x="91569" y="397719"/>
                        <a:pt x="204614" y="397719"/>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9" name="Google Shape;429;p33"/>
                <p:cNvSpPr/>
                <p:nvPr/>
              </p:nvSpPr>
              <p:spPr>
                <a:xfrm>
                  <a:off x="7228342" y="3611207"/>
                  <a:ext cx="1306331" cy="120248"/>
                </a:xfrm>
                <a:custGeom>
                  <a:avLst/>
                  <a:gdLst/>
                  <a:ahLst/>
                  <a:cxnLst/>
                  <a:rect l="l" t="t" r="r" b="b"/>
                  <a:pathLst>
                    <a:path w="1536860" h="141468" extrusionOk="0">
                      <a:moveTo>
                        <a:pt x="1541083" y="0"/>
                      </a:moveTo>
                      <a:lnTo>
                        <a:pt x="139903" y="0"/>
                      </a:lnTo>
                      <a:cubicBezTo>
                        <a:pt x="51099" y="772"/>
                        <a:pt x="-2723" y="70413"/>
                        <a:pt x="106" y="147513"/>
                      </a:cubicBezTo>
                      <a:cubicBezTo>
                        <a:pt x="106" y="147513"/>
                        <a:pt x="33930" y="30609"/>
                        <a:pt x="145690" y="28873"/>
                      </a:cubicBezTo>
                      <a:cubicBezTo>
                        <a:pt x="248641" y="27265"/>
                        <a:pt x="1366112" y="28615"/>
                        <a:pt x="1541083" y="28873"/>
                      </a:cubicBezTo>
                      <a:lnTo>
                        <a:pt x="1541083" y="0"/>
                      </a:ln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430" name="Google Shape;430;p33"/>
              <p:cNvGrpSpPr/>
              <p:nvPr/>
            </p:nvGrpSpPr>
            <p:grpSpPr>
              <a:xfrm>
                <a:off x="6161175" y="3043175"/>
                <a:ext cx="2213658" cy="513787"/>
                <a:chOff x="6161175" y="3045275"/>
                <a:chExt cx="2213658" cy="513787"/>
              </a:xfrm>
            </p:grpSpPr>
            <p:sp>
              <p:nvSpPr>
                <p:cNvPr id="431" name="Google Shape;431;p33"/>
                <p:cNvSpPr/>
                <p:nvPr/>
              </p:nvSpPr>
              <p:spPr>
                <a:xfrm>
                  <a:off x="6217725" y="3048175"/>
                  <a:ext cx="1235275" cy="502341"/>
                </a:xfrm>
                <a:custGeom>
                  <a:avLst/>
                  <a:gdLst/>
                  <a:ahLst/>
                  <a:cxnLst/>
                  <a:rect l="l" t="t" r="r" b="b"/>
                  <a:pathLst>
                    <a:path w="1453265" h="598025" extrusionOk="0">
                      <a:moveTo>
                        <a:pt x="0" y="0"/>
                      </a:moveTo>
                      <a:lnTo>
                        <a:pt x="1159012" y="0"/>
                      </a:lnTo>
                      <a:cubicBezTo>
                        <a:pt x="1323694" y="0"/>
                        <a:pt x="1457381" y="133688"/>
                        <a:pt x="1457381" y="298370"/>
                      </a:cubicBezTo>
                      <a:lnTo>
                        <a:pt x="1457381" y="298370"/>
                      </a:lnTo>
                      <a:cubicBezTo>
                        <a:pt x="1457381" y="466781"/>
                        <a:pt x="1320671" y="603491"/>
                        <a:pt x="1152260" y="603491"/>
                      </a:cubicBezTo>
                      <a:lnTo>
                        <a:pt x="0" y="603491"/>
                      </a:lnTo>
                      <a:lnTo>
                        <a:pt x="0" y="64"/>
                      </a:lnTo>
                      <a:lnTo>
                        <a:pt x="0" y="64"/>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2" name="Google Shape;432;p33"/>
                <p:cNvSpPr/>
                <p:nvPr/>
              </p:nvSpPr>
              <p:spPr>
                <a:xfrm>
                  <a:off x="6161175" y="3045275"/>
                  <a:ext cx="2213658" cy="513787"/>
                </a:xfrm>
                <a:custGeom>
                  <a:avLst/>
                  <a:gdLst/>
                  <a:ahLst/>
                  <a:cxnLst/>
                  <a:rect l="l" t="t" r="r" b="b"/>
                  <a:pathLst>
                    <a:path w="2604303" h="604455" extrusionOk="0">
                      <a:moveTo>
                        <a:pt x="515" y="46749"/>
                      </a:moveTo>
                      <a:cubicBezTo>
                        <a:pt x="322" y="20963"/>
                        <a:pt x="21156" y="0"/>
                        <a:pt x="46942" y="0"/>
                      </a:cubicBezTo>
                      <a:lnTo>
                        <a:pt x="2302140" y="0"/>
                      </a:lnTo>
                      <a:cubicBezTo>
                        <a:pt x="2469717" y="0"/>
                        <a:pt x="2605590" y="135874"/>
                        <a:pt x="2605590" y="303450"/>
                      </a:cubicBezTo>
                      <a:lnTo>
                        <a:pt x="2605590" y="303450"/>
                      </a:lnTo>
                      <a:cubicBezTo>
                        <a:pt x="2605590" y="471025"/>
                        <a:pt x="2469717" y="606899"/>
                        <a:pt x="2302140" y="606899"/>
                      </a:cubicBezTo>
                      <a:lnTo>
                        <a:pt x="46428" y="606899"/>
                      </a:lnTo>
                      <a:cubicBezTo>
                        <a:pt x="20771" y="606899"/>
                        <a:pt x="0" y="586129"/>
                        <a:pt x="0" y="560472"/>
                      </a:cubicBezTo>
                      <a:lnTo>
                        <a:pt x="0" y="560472"/>
                      </a:lnTo>
                      <a:cubicBezTo>
                        <a:pt x="0" y="534815"/>
                        <a:pt x="20771" y="514045"/>
                        <a:pt x="46428" y="514045"/>
                      </a:cubicBezTo>
                      <a:lnTo>
                        <a:pt x="1251609" y="514045"/>
                      </a:lnTo>
                      <a:cubicBezTo>
                        <a:pt x="1367485" y="514045"/>
                        <a:pt x="1461368" y="420161"/>
                        <a:pt x="1461368" y="304286"/>
                      </a:cubicBezTo>
                      <a:lnTo>
                        <a:pt x="1461368" y="304286"/>
                      </a:lnTo>
                      <a:cubicBezTo>
                        <a:pt x="1461368" y="188410"/>
                        <a:pt x="1367485" y="94527"/>
                        <a:pt x="1251609" y="94527"/>
                      </a:cubicBezTo>
                      <a:lnTo>
                        <a:pt x="46878" y="94527"/>
                      </a:lnTo>
                      <a:cubicBezTo>
                        <a:pt x="21349" y="94527"/>
                        <a:pt x="644" y="73949"/>
                        <a:pt x="451" y="48485"/>
                      </a:cubicBezTo>
                      <a:lnTo>
                        <a:pt x="451" y="46749"/>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3" name="Google Shape;433;p33"/>
                <p:cNvSpPr/>
                <p:nvPr/>
              </p:nvSpPr>
              <p:spPr>
                <a:xfrm>
                  <a:off x="6161175" y="3077270"/>
                  <a:ext cx="2213658" cy="480992"/>
                </a:xfrm>
                <a:custGeom>
                  <a:avLst/>
                  <a:gdLst/>
                  <a:ahLst/>
                  <a:cxnLst/>
                  <a:rect l="l" t="t" r="r" b="b"/>
                  <a:pathLst>
                    <a:path w="2604303" h="565873" extrusionOk="0">
                      <a:moveTo>
                        <a:pt x="2605590" y="265703"/>
                      </a:moveTo>
                      <a:lnTo>
                        <a:pt x="2605590" y="265703"/>
                      </a:lnTo>
                      <a:cubicBezTo>
                        <a:pt x="2605590" y="151307"/>
                        <a:pt x="2542315" y="51764"/>
                        <a:pt x="2448818" y="0"/>
                      </a:cubicBezTo>
                      <a:cubicBezTo>
                        <a:pt x="2482898" y="49064"/>
                        <a:pt x="2502833" y="108609"/>
                        <a:pt x="2502833" y="172848"/>
                      </a:cubicBezTo>
                      <a:lnTo>
                        <a:pt x="2502833" y="172848"/>
                      </a:lnTo>
                      <a:cubicBezTo>
                        <a:pt x="2502833" y="340424"/>
                        <a:pt x="2366959" y="476298"/>
                        <a:pt x="2199383" y="476298"/>
                      </a:cubicBezTo>
                      <a:lnTo>
                        <a:pt x="46428" y="476298"/>
                      </a:lnTo>
                      <a:cubicBezTo>
                        <a:pt x="20771" y="476298"/>
                        <a:pt x="0" y="497068"/>
                        <a:pt x="0" y="522725"/>
                      </a:cubicBezTo>
                      <a:cubicBezTo>
                        <a:pt x="0" y="548383"/>
                        <a:pt x="20771" y="569153"/>
                        <a:pt x="46428" y="569153"/>
                      </a:cubicBezTo>
                      <a:lnTo>
                        <a:pt x="2302140" y="569153"/>
                      </a:lnTo>
                      <a:cubicBezTo>
                        <a:pt x="2469717" y="569153"/>
                        <a:pt x="2605590" y="433279"/>
                        <a:pt x="2605590" y="265703"/>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4" name="Google Shape;434;p33"/>
                <p:cNvSpPr/>
                <p:nvPr/>
              </p:nvSpPr>
              <p:spPr>
                <a:xfrm>
                  <a:off x="6217734" y="3125537"/>
                  <a:ext cx="1180618" cy="213166"/>
                </a:xfrm>
                <a:custGeom>
                  <a:avLst/>
                  <a:gdLst/>
                  <a:ahLst/>
                  <a:cxnLst/>
                  <a:rect l="l" t="t" r="r" b="b"/>
                  <a:pathLst>
                    <a:path w="1388962" h="250784" extrusionOk="0">
                      <a:moveTo>
                        <a:pt x="1394814" y="209759"/>
                      </a:moveTo>
                      <a:cubicBezTo>
                        <a:pt x="1394814" y="93948"/>
                        <a:pt x="1300931" y="0"/>
                        <a:pt x="1185055" y="0"/>
                      </a:cubicBezTo>
                      <a:lnTo>
                        <a:pt x="0" y="0"/>
                      </a:lnTo>
                      <a:lnTo>
                        <a:pt x="0" y="63596"/>
                      </a:lnTo>
                      <a:lnTo>
                        <a:pt x="1111621" y="63596"/>
                      </a:lnTo>
                      <a:cubicBezTo>
                        <a:pt x="1238234" y="63596"/>
                        <a:pt x="1346457" y="142240"/>
                        <a:pt x="1390249" y="253293"/>
                      </a:cubicBezTo>
                      <a:cubicBezTo>
                        <a:pt x="1393206" y="239210"/>
                        <a:pt x="1394814" y="224678"/>
                        <a:pt x="1394814" y="209695"/>
                      </a:cubicBezTo>
                      <a:lnTo>
                        <a:pt x="1394814" y="209695"/>
                      </a:ln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5" name="Google Shape;435;p33"/>
                <p:cNvSpPr/>
                <p:nvPr/>
              </p:nvSpPr>
              <p:spPr>
                <a:xfrm>
                  <a:off x="6401171" y="3264550"/>
                  <a:ext cx="196769" cy="153043"/>
                </a:xfrm>
                <a:custGeom>
                  <a:avLst/>
                  <a:gdLst/>
                  <a:ahLst/>
                  <a:cxnLst/>
                  <a:rect l="l" t="t" r="r" b="b"/>
                  <a:pathLst>
                    <a:path w="231493" h="180050" extrusionOk="0">
                      <a:moveTo>
                        <a:pt x="235673" y="0"/>
                      </a:moveTo>
                      <a:cubicBezTo>
                        <a:pt x="235673" y="0"/>
                        <a:pt x="203521" y="17105"/>
                        <a:pt x="192911" y="45334"/>
                      </a:cubicBezTo>
                      <a:cubicBezTo>
                        <a:pt x="191046" y="50286"/>
                        <a:pt x="189825" y="55558"/>
                        <a:pt x="189567" y="61089"/>
                      </a:cubicBezTo>
                      <a:cubicBezTo>
                        <a:pt x="187767" y="98513"/>
                        <a:pt x="189567" y="183201"/>
                        <a:pt x="189567" y="183201"/>
                      </a:cubicBezTo>
                      <a:lnTo>
                        <a:pt x="94655" y="140825"/>
                      </a:lnTo>
                      <a:lnTo>
                        <a:pt x="0" y="183201"/>
                      </a:lnTo>
                      <a:lnTo>
                        <a:pt x="0" y="68419"/>
                      </a:lnTo>
                      <a:cubicBezTo>
                        <a:pt x="0" y="46685"/>
                        <a:pt x="8102" y="25593"/>
                        <a:pt x="23214" y="11768"/>
                      </a:cubicBezTo>
                      <a:cubicBezTo>
                        <a:pt x="30544" y="5080"/>
                        <a:pt x="39418" y="0"/>
                        <a:pt x="49449" y="0"/>
                      </a:cubicBezTo>
                      <a:lnTo>
                        <a:pt x="235737" y="0"/>
                      </a:ln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6" name="Google Shape;436;p33"/>
                <p:cNvSpPr/>
                <p:nvPr/>
              </p:nvSpPr>
              <p:spPr>
                <a:xfrm>
                  <a:off x="6403463" y="3264550"/>
                  <a:ext cx="196769" cy="38260"/>
                </a:xfrm>
                <a:custGeom>
                  <a:avLst/>
                  <a:gdLst/>
                  <a:ahLst/>
                  <a:cxnLst/>
                  <a:rect l="l" t="t" r="r" b="b"/>
                  <a:pathLst>
                    <a:path w="231493" h="45012" extrusionOk="0">
                      <a:moveTo>
                        <a:pt x="232973" y="0"/>
                      </a:moveTo>
                      <a:cubicBezTo>
                        <a:pt x="232973" y="0"/>
                        <a:pt x="200821" y="17105"/>
                        <a:pt x="190211" y="45334"/>
                      </a:cubicBezTo>
                      <a:lnTo>
                        <a:pt x="0" y="47006"/>
                      </a:lnTo>
                      <a:cubicBezTo>
                        <a:pt x="0" y="47006"/>
                        <a:pt x="7459" y="6688"/>
                        <a:pt x="46685" y="0"/>
                      </a:cubicBezTo>
                      <a:lnTo>
                        <a:pt x="232973" y="0"/>
                      </a:ln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437" name="Google Shape;437;p33"/>
              <p:cNvSpPr/>
              <p:nvPr/>
            </p:nvSpPr>
            <p:spPr>
              <a:xfrm>
                <a:off x="6031025" y="2730000"/>
                <a:ext cx="1426580" cy="300555"/>
              </a:xfrm>
              <a:custGeom>
                <a:avLst/>
                <a:gdLst/>
                <a:ahLst/>
                <a:cxnLst/>
                <a:rect l="l" t="t" r="r" b="b"/>
                <a:pathLst>
                  <a:path w="1678329" h="366531" extrusionOk="0">
                    <a:moveTo>
                      <a:pt x="1497122" y="371612"/>
                    </a:moveTo>
                    <a:lnTo>
                      <a:pt x="0" y="371612"/>
                    </a:lnTo>
                    <a:lnTo>
                      <a:pt x="0" y="0"/>
                    </a:lnTo>
                    <a:lnTo>
                      <a:pt x="1500529" y="0"/>
                    </a:lnTo>
                    <a:cubicBezTo>
                      <a:pt x="1602194" y="0"/>
                      <a:pt x="1684631" y="82438"/>
                      <a:pt x="1684631" y="184102"/>
                    </a:cubicBezTo>
                    <a:lnTo>
                      <a:pt x="1684631" y="184102"/>
                    </a:lnTo>
                    <a:cubicBezTo>
                      <a:pt x="1684631" y="287695"/>
                      <a:pt x="1600650" y="371612"/>
                      <a:pt x="1497122" y="371612"/>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8" name="Google Shape;438;p33"/>
              <p:cNvSpPr/>
              <p:nvPr/>
            </p:nvSpPr>
            <p:spPr>
              <a:xfrm>
                <a:off x="5964686" y="2730067"/>
                <a:ext cx="2563471" cy="311551"/>
              </a:xfrm>
              <a:custGeom>
                <a:avLst/>
                <a:gdLst/>
                <a:ahLst/>
                <a:cxnLst/>
                <a:rect l="l" t="t" r="r" b="b"/>
                <a:pathLst>
                  <a:path w="3015848" h="366531" extrusionOk="0">
                    <a:moveTo>
                      <a:pt x="28686" y="315989"/>
                    </a:moveTo>
                    <a:lnTo>
                      <a:pt x="1383631" y="315989"/>
                    </a:lnTo>
                    <a:cubicBezTo>
                      <a:pt x="1455522" y="315989"/>
                      <a:pt x="1513846" y="257665"/>
                      <a:pt x="1513846" y="185774"/>
                    </a:cubicBezTo>
                    <a:lnTo>
                      <a:pt x="1513846" y="185774"/>
                    </a:lnTo>
                    <a:cubicBezTo>
                      <a:pt x="1513846" y="113882"/>
                      <a:pt x="1455522" y="55559"/>
                      <a:pt x="1383631" y="55559"/>
                    </a:cubicBezTo>
                    <a:lnTo>
                      <a:pt x="28686" y="55559"/>
                    </a:lnTo>
                    <a:cubicBezTo>
                      <a:pt x="13382" y="55559"/>
                      <a:pt x="263" y="43598"/>
                      <a:pt x="6" y="28294"/>
                    </a:cubicBezTo>
                    <a:cubicBezTo>
                      <a:pt x="-251" y="12732"/>
                      <a:pt x="12288" y="0"/>
                      <a:pt x="27786" y="0"/>
                    </a:cubicBezTo>
                    <a:lnTo>
                      <a:pt x="2838183" y="0"/>
                    </a:lnTo>
                    <a:cubicBezTo>
                      <a:pt x="2938111" y="0"/>
                      <a:pt x="3019198" y="81023"/>
                      <a:pt x="3019198" y="181015"/>
                    </a:cubicBezTo>
                    <a:lnTo>
                      <a:pt x="3019198" y="181015"/>
                    </a:lnTo>
                    <a:cubicBezTo>
                      <a:pt x="3019198" y="286281"/>
                      <a:pt x="2933867" y="371612"/>
                      <a:pt x="2828602" y="371612"/>
                    </a:cubicBezTo>
                    <a:lnTo>
                      <a:pt x="27786" y="371612"/>
                    </a:lnTo>
                    <a:cubicBezTo>
                      <a:pt x="12288" y="371612"/>
                      <a:pt x="-315" y="358880"/>
                      <a:pt x="6" y="343318"/>
                    </a:cubicBezTo>
                    <a:cubicBezTo>
                      <a:pt x="263" y="328014"/>
                      <a:pt x="13382" y="316053"/>
                      <a:pt x="28686" y="316053"/>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39" name="Google Shape;439;p33"/>
              <p:cNvSpPr/>
              <p:nvPr/>
            </p:nvSpPr>
            <p:spPr>
              <a:xfrm>
                <a:off x="5964743" y="2730886"/>
                <a:ext cx="2563471" cy="311551"/>
              </a:xfrm>
              <a:custGeom>
                <a:avLst/>
                <a:gdLst/>
                <a:ahLst/>
                <a:cxnLst/>
                <a:rect l="l" t="t" r="r" b="b"/>
                <a:pathLst>
                  <a:path w="3015848" h="366531" extrusionOk="0">
                    <a:moveTo>
                      <a:pt x="2828535" y="370583"/>
                    </a:moveTo>
                    <a:lnTo>
                      <a:pt x="28684" y="370583"/>
                    </a:lnTo>
                    <a:cubicBezTo>
                      <a:pt x="13380" y="370583"/>
                      <a:pt x="261" y="358622"/>
                      <a:pt x="4" y="343318"/>
                    </a:cubicBezTo>
                    <a:cubicBezTo>
                      <a:pt x="-253" y="327757"/>
                      <a:pt x="12286" y="315024"/>
                      <a:pt x="27784" y="315024"/>
                    </a:cubicBezTo>
                    <a:lnTo>
                      <a:pt x="1377713" y="315024"/>
                    </a:lnTo>
                    <a:cubicBezTo>
                      <a:pt x="1409351" y="315024"/>
                      <a:pt x="1440152" y="305121"/>
                      <a:pt x="1465809" y="286666"/>
                    </a:cubicBezTo>
                    <a:lnTo>
                      <a:pt x="1472754" y="281651"/>
                    </a:lnTo>
                    <a:lnTo>
                      <a:pt x="2691633" y="281651"/>
                    </a:lnTo>
                    <a:cubicBezTo>
                      <a:pt x="2796898" y="281651"/>
                      <a:pt x="2882229" y="196320"/>
                      <a:pt x="2882229" y="91054"/>
                    </a:cubicBezTo>
                    <a:lnTo>
                      <a:pt x="2882229" y="91054"/>
                    </a:lnTo>
                    <a:cubicBezTo>
                      <a:pt x="2882229" y="57873"/>
                      <a:pt x="2873227" y="26750"/>
                      <a:pt x="2857665" y="0"/>
                    </a:cubicBezTo>
                    <a:cubicBezTo>
                      <a:pt x="2948462" y="9710"/>
                      <a:pt x="3019196" y="86553"/>
                      <a:pt x="3019196" y="179922"/>
                    </a:cubicBezTo>
                    <a:lnTo>
                      <a:pt x="3019196" y="179922"/>
                    </a:lnTo>
                    <a:cubicBezTo>
                      <a:pt x="3019196" y="285187"/>
                      <a:pt x="2933865" y="370518"/>
                      <a:pt x="2828599" y="370518"/>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0" name="Google Shape;440;p33"/>
              <p:cNvSpPr/>
              <p:nvPr/>
            </p:nvSpPr>
            <p:spPr>
              <a:xfrm>
                <a:off x="6031023" y="2777241"/>
                <a:ext cx="1218878" cy="114781"/>
              </a:xfrm>
              <a:custGeom>
                <a:avLst/>
                <a:gdLst/>
                <a:ahLst/>
                <a:cxnLst/>
                <a:rect l="l" t="t" r="r" b="b"/>
                <a:pathLst>
                  <a:path w="1433974" h="135037" extrusionOk="0">
                    <a:moveTo>
                      <a:pt x="0" y="0"/>
                    </a:moveTo>
                    <a:lnTo>
                      <a:pt x="1305496" y="0"/>
                    </a:lnTo>
                    <a:cubicBezTo>
                      <a:pt x="1388190" y="772"/>
                      <a:pt x="1438412" y="65590"/>
                      <a:pt x="1435711" y="137482"/>
                    </a:cubicBezTo>
                    <a:cubicBezTo>
                      <a:pt x="1435711" y="137482"/>
                      <a:pt x="1404202" y="28551"/>
                      <a:pt x="1300095" y="26943"/>
                    </a:cubicBezTo>
                    <a:cubicBezTo>
                      <a:pt x="1204153" y="25464"/>
                      <a:pt x="163010" y="26686"/>
                      <a:pt x="0" y="26943"/>
                    </a:cubicBezTo>
                    <a:lnTo>
                      <a:pt x="0" y="64"/>
                    </a:ln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1" name="Google Shape;441;p33"/>
              <p:cNvSpPr/>
              <p:nvPr/>
            </p:nvSpPr>
            <p:spPr>
              <a:xfrm>
                <a:off x="7242776" y="2770294"/>
                <a:ext cx="71055" cy="163974"/>
              </a:xfrm>
              <a:custGeom>
                <a:avLst/>
                <a:gdLst/>
                <a:ahLst/>
                <a:cxnLst/>
                <a:rect l="l" t="t" r="r" b="b"/>
                <a:pathLst>
                  <a:path w="83594" h="192911" extrusionOk="0">
                    <a:moveTo>
                      <a:pt x="49015" y="174987"/>
                    </a:moveTo>
                    <a:cubicBezTo>
                      <a:pt x="58340" y="158525"/>
                      <a:pt x="63934" y="139620"/>
                      <a:pt x="64706" y="119428"/>
                    </a:cubicBezTo>
                    <a:cubicBezTo>
                      <a:pt x="66185" y="80139"/>
                      <a:pt x="48952" y="44450"/>
                      <a:pt x="20979" y="20979"/>
                    </a:cubicBezTo>
                  </a:path>
                </a:pathLst>
              </a:custGeom>
              <a:noFill/>
              <a:ln w="41425" cap="rnd" cmpd="sng">
                <a:solidFill>
                  <a:srgbClr val="F8F8F8">
                    <a:alpha val="40000"/>
                  </a:srgb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2" name="Google Shape;442;p33"/>
              <p:cNvSpPr/>
              <p:nvPr/>
            </p:nvSpPr>
            <p:spPr>
              <a:xfrm>
                <a:off x="7731065" y="2770294"/>
                <a:ext cx="71055" cy="163974"/>
              </a:xfrm>
              <a:custGeom>
                <a:avLst/>
                <a:gdLst/>
                <a:ahLst/>
                <a:cxnLst/>
                <a:rect l="l" t="t" r="r" b="b"/>
                <a:pathLst>
                  <a:path w="83594" h="192911" extrusionOk="0">
                    <a:moveTo>
                      <a:pt x="49015" y="174987"/>
                    </a:moveTo>
                    <a:cubicBezTo>
                      <a:pt x="58339" y="158525"/>
                      <a:pt x="63934" y="139620"/>
                      <a:pt x="64705" y="119428"/>
                    </a:cubicBezTo>
                    <a:cubicBezTo>
                      <a:pt x="66185" y="80139"/>
                      <a:pt x="48951" y="44450"/>
                      <a:pt x="20979" y="20979"/>
                    </a:cubicBezTo>
                  </a:path>
                </a:pathLst>
              </a:custGeom>
              <a:noFill/>
              <a:ln w="41425" cap="rnd" cmpd="sng">
                <a:solidFill>
                  <a:srgbClr val="F8F8F8">
                    <a:alpha val="40000"/>
                  </a:srgb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3" name="Google Shape;443;p33"/>
              <p:cNvSpPr/>
              <p:nvPr/>
            </p:nvSpPr>
            <p:spPr>
              <a:xfrm>
                <a:off x="8282791" y="2770294"/>
                <a:ext cx="71055" cy="163974"/>
              </a:xfrm>
              <a:custGeom>
                <a:avLst/>
                <a:gdLst/>
                <a:ahLst/>
                <a:cxnLst/>
                <a:rect l="l" t="t" r="r" b="b"/>
                <a:pathLst>
                  <a:path w="83594" h="192911" extrusionOk="0">
                    <a:moveTo>
                      <a:pt x="49015" y="174987"/>
                    </a:moveTo>
                    <a:cubicBezTo>
                      <a:pt x="58340" y="158525"/>
                      <a:pt x="63934" y="139620"/>
                      <a:pt x="64706" y="119428"/>
                    </a:cubicBezTo>
                    <a:cubicBezTo>
                      <a:pt x="66185" y="80139"/>
                      <a:pt x="48952" y="44450"/>
                      <a:pt x="20979" y="20979"/>
                    </a:cubicBezTo>
                  </a:path>
                </a:pathLst>
              </a:custGeom>
              <a:noFill/>
              <a:ln w="41425" cap="rnd" cmpd="sng">
                <a:solidFill>
                  <a:srgbClr val="F8F8F8">
                    <a:alpha val="40000"/>
                  </a:srgb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4" name="Google Shape;444;p33"/>
              <p:cNvSpPr/>
              <p:nvPr/>
            </p:nvSpPr>
            <p:spPr>
              <a:xfrm>
                <a:off x="6577291" y="1755832"/>
                <a:ext cx="710557" cy="213166"/>
              </a:xfrm>
              <a:custGeom>
                <a:avLst/>
                <a:gdLst/>
                <a:ahLst/>
                <a:cxnLst/>
                <a:rect l="l" t="t" r="r" b="b"/>
                <a:pathLst>
                  <a:path w="835949" h="250784" extrusionOk="0">
                    <a:moveTo>
                      <a:pt x="776147" y="0"/>
                    </a:moveTo>
                    <a:cubicBezTo>
                      <a:pt x="776147" y="0"/>
                      <a:pt x="455077" y="135102"/>
                      <a:pt x="397140" y="132530"/>
                    </a:cubicBezTo>
                    <a:cubicBezTo>
                      <a:pt x="339138" y="130022"/>
                      <a:pt x="0" y="10482"/>
                      <a:pt x="0" y="10482"/>
                    </a:cubicBezTo>
                    <a:lnTo>
                      <a:pt x="9066" y="71956"/>
                    </a:lnTo>
                    <a:cubicBezTo>
                      <a:pt x="9066" y="71956"/>
                      <a:pt x="266668" y="243776"/>
                      <a:pt x="363059" y="252778"/>
                    </a:cubicBezTo>
                    <a:cubicBezTo>
                      <a:pt x="457971" y="261652"/>
                      <a:pt x="782448" y="167640"/>
                      <a:pt x="813764" y="147770"/>
                    </a:cubicBezTo>
                    <a:cubicBezTo>
                      <a:pt x="845080" y="127900"/>
                      <a:pt x="867201" y="20127"/>
                      <a:pt x="776147" y="64"/>
                    </a:cubicBezTo>
                    <a:close/>
                  </a:path>
                </a:pathLst>
              </a:custGeom>
              <a:solidFill>
                <a:srgbClr val="9A4B3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5" name="Google Shape;445;p33"/>
              <p:cNvSpPr/>
              <p:nvPr/>
            </p:nvSpPr>
            <p:spPr>
              <a:xfrm>
                <a:off x="7191531" y="1244526"/>
                <a:ext cx="317018" cy="404471"/>
              </a:xfrm>
              <a:custGeom>
                <a:avLst/>
                <a:gdLst/>
                <a:ahLst/>
                <a:cxnLst/>
                <a:rect l="l" t="t" r="r" b="b"/>
                <a:pathLst>
                  <a:path w="372962" h="475848" extrusionOk="0">
                    <a:moveTo>
                      <a:pt x="378358" y="100798"/>
                    </a:moveTo>
                    <a:cubicBezTo>
                      <a:pt x="383374" y="24405"/>
                      <a:pt x="296049" y="-36169"/>
                      <a:pt x="210461" y="25241"/>
                    </a:cubicBezTo>
                    <a:cubicBezTo>
                      <a:pt x="179338" y="47554"/>
                      <a:pt x="169500" y="73919"/>
                      <a:pt x="169435" y="98483"/>
                    </a:cubicBezTo>
                    <a:cubicBezTo>
                      <a:pt x="147765" y="93853"/>
                      <a:pt x="124487" y="92696"/>
                      <a:pt x="99858" y="95782"/>
                    </a:cubicBezTo>
                    <a:cubicBezTo>
                      <a:pt x="-40645" y="113659"/>
                      <a:pt x="8225" y="313965"/>
                      <a:pt x="8225" y="313965"/>
                    </a:cubicBezTo>
                    <a:lnTo>
                      <a:pt x="240362" y="477747"/>
                    </a:lnTo>
                    <a:cubicBezTo>
                      <a:pt x="240362" y="477747"/>
                      <a:pt x="235732" y="431962"/>
                      <a:pt x="263641" y="428812"/>
                    </a:cubicBezTo>
                    <a:cubicBezTo>
                      <a:pt x="291613" y="425725"/>
                      <a:pt x="342027" y="434277"/>
                      <a:pt x="339712" y="316216"/>
                    </a:cubicBezTo>
                    <a:cubicBezTo>
                      <a:pt x="338940" y="277376"/>
                      <a:pt x="327880" y="238279"/>
                      <a:pt x="308396" y="203941"/>
                    </a:cubicBezTo>
                    <a:cubicBezTo>
                      <a:pt x="340290" y="189730"/>
                      <a:pt x="374950" y="152884"/>
                      <a:pt x="378358" y="100734"/>
                    </a:cubicBezTo>
                    <a:close/>
                  </a:path>
                </a:pathLst>
              </a:custGeom>
              <a:solidFill>
                <a:srgbClr val="391E0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6" name="Google Shape;446;p33"/>
              <p:cNvSpPr/>
              <p:nvPr/>
            </p:nvSpPr>
            <p:spPr>
              <a:xfrm>
                <a:off x="7259823" y="1522900"/>
                <a:ext cx="153043" cy="273291"/>
              </a:xfrm>
              <a:custGeom>
                <a:avLst/>
                <a:gdLst/>
                <a:ahLst/>
                <a:cxnLst/>
                <a:rect l="l" t="t" r="r" b="b"/>
                <a:pathLst>
                  <a:path w="180050" h="321519" extrusionOk="0">
                    <a:moveTo>
                      <a:pt x="186224" y="234140"/>
                    </a:moveTo>
                    <a:cubicBezTo>
                      <a:pt x="186224" y="234140"/>
                      <a:pt x="175036" y="298829"/>
                      <a:pt x="108353" y="319149"/>
                    </a:cubicBezTo>
                    <a:cubicBezTo>
                      <a:pt x="41734" y="339534"/>
                      <a:pt x="322" y="310983"/>
                      <a:pt x="0" y="280696"/>
                    </a:cubicBezTo>
                    <a:cubicBezTo>
                      <a:pt x="0" y="278574"/>
                      <a:pt x="15304" y="275037"/>
                      <a:pt x="15304" y="272851"/>
                    </a:cubicBezTo>
                    <a:cubicBezTo>
                      <a:pt x="15304" y="239155"/>
                      <a:pt x="16398" y="198322"/>
                      <a:pt x="15112" y="131704"/>
                    </a:cubicBezTo>
                    <a:cubicBezTo>
                      <a:pt x="14919" y="121286"/>
                      <a:pt x="16462" y="109647"/>
                      <a:pt x="19420" y="97816"/>
                    </a:cubicBezTo>
                    <a:cubicBezTo>
                      <a:pt x="36203" y="29396"/>
                      <a:pt x="140697" y="-60951"/>
                      <a:pt x="152079" y="57626"/>
                    </a:cubicBezTo>
                    <a:cubicBezTo>
                      <a:pt x="158124" y="120836"/>
                      <a:pt x="186224" y="234140"/>
                      <a:pt x="186224" y="234140"/>
                    </a:cubicBezTo>
                    <a:close/>
                  </a:path>
                </a:pathLst>
              </a:custGeom>
              <a:solidFill>
                <a:srgbClr val="CB614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7" name="Google Shape;447;p33"/>
              <p:cNvSpPr/>
              <p:nvPr/>
            </p:nvSpPr>
            <p:spPr>
              <a:xfrm>
                <a:off x="7267087" y="1609503"/>
                <a:ext cx="71055" cy="131180"/>
              </a:xfrm>
              <a:custGeom>
                <a:avLst/>
                <a:gdLst/>
                <a:ahLst/>
                <a:cxnLst/>
                <a:rect l="l" t="t" r="r" b="b"/>
                <a:pathLst>
                  <a:path w="83594" h="154329" extrusionOk="0">
                    <a:moveTo>
                      <a:pt x="7070" y="154329"/>
                    </a:moveTo>
                    <a:cubicBezTo>
                      <a:pt x="5140" y="124171"/>
                      <a:pt x="5398" y="90218"/>
                      <a:pt x="318" y="30609"/>
                    </a:cubicBezTo>
                    <a:cubicBezTo>
                      <a:pt x="-518" y="21285"/>
                      <a:pt x="318" y="10739"/>
                      <a:pt x="2569" y="0"/>
                    </a:cubicBezTo>
                    <a:cubicBezTo>
                      <a:pt x="37743" y="1929"/>
                      <a:pt x="82627" y="15754"/>
                      <a:pt x="85971" y="47456"/>
                    </a:cubicBezTo>
                    <a:cubicBezTo>
                      <a:pt x="90987" y="94848"/>
                      <a:pt x="80762" y="148799"/>
                      <a:pt x="7070" y="154329"/>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8" name="Google Shape;448;p33"/>
              <p:cNvSpPr/>
              <p:nvPr/>
            </p:nvSpPr>
            <p:spPr>
              <a:xfrm>
                <a:off x="7189954" y="1370005"/>
                <a:ext cx="240496" cy="300620"/>
              </a:xfrm>
              <a:custGeom>
                <a:avLst/>
                <a:gdLst/>
                <a:ahLst/>
                <a:cxnLst/>
                <a:rect l="l" t="t" r="r" b="b"/>
                <a:pathLst>
                  <a:path w="282936" h="353670" extrusionOk="0">
                    <a:moveTo>
                      <a:pt x="88213" y="356655"/>
                    </a:moveTo>
                    <a:cubicBezTo>
                      <a:pt x="138241" y="357683"/>
                      <a:pt x="216306" y="323345"/>
                      <a:pt x="276430" y="236085"/>
                    </a:cubicBezTo>
                    <a:cubicBezTo>
                      <a:pt x="305045" y="194545"/>
                      <a:pt x="275016" y="178276"/>
                      <a:pt x="262733" y="157634"/>
                    </a:cubicBezTo>
                    <a:cubicBezTo>
                      <a:pt x="250451" y="136993"/>
                      <a:pt x="252123" y="109857"/>
                      <a:pt x="245372" y="93138"/>
                    </a:cubicBezTo>
                    <a:cubicBezTo>
                      <a:pt x="231867" y="59571"/>
                      <a:pt x="179653" y="-39650"/>
                      <a:pt x="108404" y="17259"/>
                    </a:cubicBezTo>
                    <a:cubicBezTo>
                      <a:pt x="37992" y="73525"/>
                      <a:pt x="33876" y="35328"/>
                      <a:pt x="1017" y="190365"/>
                    </a:cubicBezTo>
                    <a:cubicBezTo>
                      <a:pt x="-1748" y="203290"/>
                      <a:pt x="1209" y="243416"/>
                      <a:pt x="8862" y="272031"/>
                    </a:cubicBezTo>
                    <a:cubicBezTo>
                      <a:pt x="23459" y="326368"/>
                      <a:pt x="55611" y="356076"/>
                      <a:pt x="88277" y="356719"/>
                    </a:cubicBezTo>
                    <a:close/>
                  </a:path>
                </a:pathLst>
              </a:custGeom>
              <a:solidFill>
                <a:srgbClr val="CB614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49" name="Google Shape;449;p33"/>
              <p:cNvSpPr/>
              <p:nvPr/>
            </p:nvSpPr>
            <p:spPr>
              <a:xfrm>
                <a:off x="7393728" y="1525502"/>
                <a:ext cx="49192" cy="32795"/>
              </a:xfrm>
              <a:custGeom>
                <a:avLst/>
                <a:gdLst/>
                <a:ahLst/>
                <a:cxnLst/>
                <a:rect l="l" t="t" r="r" b="b"/>
                <a:pathLst>
                  <a:path w="57873" h="38582" extrusionOk="0">
                    <a:moveTo>
                      <a:pt x="5739" y="37712"/>
                    </a:moveTo>
                    <a:cubicBezTo>
                      <a:pt x="5739" y="37712"/>
                      <a:pt x="15449" y="-10773"/>
                      <a:pt x="54481" y="11669"/>
                    </a:cubicBezTo>
                  </a:path>
                </a:pathLst>
              </a:custGeom>
              <a:noFill/>
              <a:ln w="11325" cap="rnd" cmpd="sng">
                <a:solidFill>
                  <a:srgbClr val="DB7A8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0" name="Google Shape;450;p33"/>
              <p:cNvSpPr/>
              <p:nvPr/>
            </p:nvSpPr>
            <p:spPr>
              <a:xfrm>
                <a:off x="7413491" y="1525241"/>
                <a:ext cx="16397" cy="32795"/>
              </a:xfrm>
              <a:custGeom>
                <a:avLst/>
                <a:gdLst/>
                <a:ahLst/>
                <a:cxnLst/>
                <a:rect l="l" t="t" r="r" b="b"/>
                <a:pathLst>
                  <a:path w="19291" h="38582" extrusionOk="0">
                    <a:moveTo>
                      <a:pt x="17057" y="34997"/>
                    </a:moveTo>
                    <a:cubicBezTo>
                      <a:pt x="17057" y="34997"/>
                      <a:pt x="22651" y="13327"/>
                      <a:pt x="5739" y="5739"/>
                    </a:cubicBezTo>
                  </a:path>
                </a:pathLst>
              </a:custGeom>
              <a:noFill/>
              <a:ln w="11325" cap="rnd" cmpd="sng">
                <a:solidFill>
                  <a:srgbClr val="DB7A8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1" name="Google Shape;451;p33"/>
              <p:cNvSpPr/>
              <p:nvPr/>
            </p:nvSpPr>
            <p:spPr>
              <a:xfrm>
                <a:off x="7386427" y="1496020"/>
                <a:ext cx="71055" cy="76521"/>
              </a:xfrm>
              <a:custGeom>
                <a:avLst/>
                <a:gdLst/>
                <a:ahLst/>
                <a:cxnLst/>
                <a:rect l="l" t="t" r="r" b="b"/>
                <a:pathLst>
                  <a:path w="83594" h="90025" extrusionOk="0">
                    <a:moveTo>
                      <a:pt x="0" y="49220"/>
                    </a:moveTo>
                    <a:cubicBezTo>
                      <a:pt x="2701" y="5750"/>
                      <a:pt x="65011" y="-26273"/>
                      <a:pt x="86103" y="30507"/>
                    </a:cubicBezTo>
                    <a:cubicBezTo>
                      <a:pt x="104365" y="79700"/>
                      <a:pt x="48163" y="93846"/>
                      <a:pt x="16783" y="92560"/>
                    </a:cubicBezTo>
                    <a:lnTo>
                      <a:pt x="0" y="49220"/>
                    </a:lnTo>
                    <a:close/>
                  </a:path>
                </a:pathLst>
              </a:custGeom>
              <a:solidFill>
                <a:srgbClr val="CB614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2" name="Google Shape;452;p33"/>
              <p:cNvSpPr/>
              <p:nvPr/>
            </p:nvSpPr>
            <p:spPr>
              <a:xfrm>
                <a:off x="7218191" y="1502642"/>
                <a:ext cx="10931" cy="21863"/>
              </a:xfrm>
              <a:custGeom>
                <a:avLst/>
                <a:gdLst/>
                <a:ahLst/>
                <a:cxnLst/>
                <a:rect l="l" t="t" r="r" b="b"/>
                <a:pathLst>
                  <a:path w="12860" h="25721" extrusionOk="0">
                    <a:moveTo>
                      <a:pt x="15278" y="11843"/>
                    </a:moveTo>
                    <a:cubicBezTo>
                      <a:pt x="16693" y="19045"/>
                      <a:pt x="14442" y="25539"/>
                      <a:pt x="10391" y="26247"/>
                    </a:cubicBezTo>
                    <a:cubicBezTo>
                      <a:pt x="6276" y="27018"/>
                      <a:pt x="1838" y="21745"/>
                      <a:pt x="424" y="14479"/>
                    </a:cubicBezTo>
                    <a:cubicBezTo>
                      <a:pt x="-991" y="7277"/>
                      <a:pt x="1260" y="782"/>
                      <a:pt x="5311" y="75"/>
                    </a:cubicBezTo>
                    <a:cubicBezTo>
                      <a:pt x="9427" y="-697"/>
                      <a:pt x="13863" y="4576"/>
                      <a:pt x="15278" y="1184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3" name="Google Shape;453;p33"/>
              <p:cNvSpPr/>
              <p:nvPr/>
            </p:nvSpPr>
            <p:spPr>
              <a:xfrm>
                <a:off x="7231471" y="1523330"/>
                <a:ext cx="27328" cy="54658"/>
              </a:xfrm>
              <a:custGeom>
                <a:avLst/>
                <a:gdLst/>
                <a:ahLst/>
                <a:cxnLst/>
                <a:rect l="l" t="t" r="r" b="b"/>
                <a:pathLst>
                  <a:path w="32151" h="64303" extrusionOk="0">
                    <a:moveTo>
                      <a:pt x="17256" y="5739"/>
                    </a:moveTo>
                    <a:cubicBezTo>
                      <a:pt x="17256" y="5739"/>
                      <a:pt x="3044" y="49144"/>
                      <a:pt x="6195" y="58661"/>
                    </a:cubicBezTo>
                    <a:cubicBezTo>
                      <a:pt x="9410" y="68178"/>
                      <a:pt x="32045" y="54996"/>
                      <a:pt x="32045" y="54996"/>
                    </a:cubicBezTo>
                  </a:path>
                </a:pathLst>
              </a:custGeom>
              <a:noFill/>
              <a:ln w="113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4" name="Google Shape;454;p33"/>
              <p:cNvSpPr/>
              <p:nvPr/>
            </p:nvSpPr>
            <p:spPr>
              <a:xfrm>
                <a:off x="7195842" y="1471297"/>
                <a:ext cx="32795" cy="10931"/>
              </a:xfrm>
              <a:custGeom>
                <a:avLst/>
                <a:gdLst/>
                <a:ahLst/>
                <a:cxnLst/>
                <a:rect l="l" t="t" r="r" b="b"/>
                <a:pathLst>
                  <a:path w="38582" h="12860" extrusionOk="0">
                    <a:moveTo>
                      <a:pt x="39093" y="7217"/>
                    </a:moveTo>
                    <a:cubicBezTo>
                      <a:pt x="39093" y="7217"/>
                      <a:pt x="42501" y="4516"/>
                      <a:pt x="35878" y="2008"/>
                    </a:cubicBezTo>
                    <a:cubicBezTo>
                      <a:pt x="29255" y="-499"/>
                      <a:pt x="12085" y="-2622"/>
                      <a:pt x="1025" y="8439"/>
                    </a:cubicBezTo>
                    <a:cubicBezTo>
                      <a:pt x="1025" y="8439"/>
                      <a:pt x="-2769" y="12554"/>
                      <a:pt x="4240" y="13454"/>
                    </a:cubicBezTo>
                    <a:cubicBezTo>
                      <a:pt x="8098" y="13969"/>
                      <a:pt x="29126" y="14162"/>
                      <a:pt x="39093" y="728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5" name="Google Shape;455;p33"/>
              <p:cNvSpPr/>
              <p:nvPr/>
            </p:nvSpPr>
            <p:spPr>
              <a:xfrm>
                <a:off x="7276915" y="1461463"/>
                <a:ext cx="32795" cy="5466"/>
              </a:xfrm>
              <a:custGeom>
                <a:avLst/>
                <a:gdLst/>
                <a:ahLst/>
                <a:cxnLst/>
                <a:rect l="l" t="t" r="r" b="b"/>
                <a:pathLst>
                  <a:path w="38582" h="6430" extrusionOk="0">
                    <a:moveTo>
                      <a:pt x="1153" y="9989"/>
                    </a:moveTo>
                    <a:cubicBezTo>
                      <a:pt x="1153" y="9989"/>
                      <a:pt x="-2640" y="7803"/>
                      <a:pt x="3533" y="4330"/>
                    </a:cubicBezTo>
                    <a:cubicBezTo>
                      <a:pt x="9706" y="858"/>
                      <a:pt x="26296" y="-3836"/>
                      <a:pt x="38964" y="5359"/>
                    </a:cubicBezTo>
                    <a:cubicBezTo>
                      <a:pt x="38964" y="5359"/>
                      <a:pt x="43336" y="8832"/>
                      <a:pt x="36585" y="10761"/>
                    </a:cubicBezTo>
                    <a:cubicBezTo>
                      <a:pt x="32856" y="11854"/>
                      <a:pt x="12085" y="15262"/>
                      <a:pt x="1218" y="9925"/>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6" name="Google Shape;456;p33"/>
              <p:cNvSpPr/>
              <p:nvPr/>
            </p:nvSpPr>
            <p:spPr>
              <a:xfrm>
                <a:off x="7397277" y="1515313"/>
                <a:ext cx="49192" cy="27328"/>
              </a:xfrm>
              <a:custGeom>
                <a:avLst/>
                <a:gdLst/>
                <a:ahLst/>
                <a:cxnLst/>
                <a:rect l="l" t="t" r="r" b="b"/>
                <a:pathLst>
                  <a:path w="57873" h="32151" extrusionOk="0">
                    <a:moveTo>
                      <a:pt x="5739" y="31321"/>
                    </a:moveTo>
                    <a:cubicBezTo>
                      <a:pt x="5739" y="31321"/>
                      <a:pt x="19436" y="-13948"/>
                      <a:pt x="58276" y="15953"/>
                    </a:cubicBezTo>
                  </a:path>
                </a:pathLst>
              </a:custGeom>
              <a:noFill/>
              <a:ln w="113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7" name="Google Shape;457;p33"/>
              <p:cNvSpPr/>
              <p:nvPr/>
            </p:nvSpPr>
            <p:spPr>
              <a:xfrm>
                <a:off x="7419224" y="1515195"/>
                <a:ext cx="16397" cy="32795"/>
              </a:xfrm>
              <a:custGeom>
                <a:avLst/>
                <a:gdLst/>
                <a:ahLst/>
                <a:cxnLst/>
                <a:rect l="l" t="t" r="r" b="b"/>
                <a:pathLst>
                  <a:path w="19291" h="38582" extrusionOk="0">
                    <a:moveTo>
                      <a:pt x="13520" y="39048"/>
                    </a:moveTo>
                    <a:cubicBezTo>
                      <a:pt x="13520" y="39048"/>
                      <a:pt x="22908" y="16349"/>
                      <a:pt x="5739" y="5739"/>
                    </a:cubicBezTo>
                  </a:path>
                </a:pathLst>
              </a:custGeom>
              <a:noFill/>
              <a:ln w="113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8" name="Google Shape;458;p33"/>
              <p:cNvSpPr/>
              <p:nvPr/>
            </p:nvSpPr>
            <p:spPr>
              <a:xfrm>
                <a:off x="7287470" y="1496799"/>
                <a:ext cx="10931" cy="21863"/>
              </a:xfrm>
              <a:custGeom>
                <a:avLst/>
                <a:gdLst/>
                <a:ahLst/>
                <a:cxnLst/>
                <a:rect l="l" t="t" r="r" b="b"/>
                <a:pathLst>
                  <a:path w="12860" h="25721" extrusionOk="0">
                    <a:moveTo>
                      <a:pt x="15278" y="11843"/>
                    </a:moveTo>
                    <a:cubicBezTo>
                      <a:pt x="16693" y="19045"/>
                      <a:pt x="14443" y="25539"/>
                      <a:pt x="10391" y="26247"/>
                    </a:cubicBezTo>
                    <a:cubicBezTo>
                      <a:pt x="6276" y="27018"/>
                      <a:pt x="1839" y="21745"/>
                      <a:pt x="424" y="14479"/>
                    </a:cubicBezTo>
                    <a:cubicBezTo>
                      <a:pt x="-991" y="7277"/>
                      <a:pt x="1260" y="782"/>
                      <a:pt x="5311" y="75"/>
                    </a:cubicBezTo>
                    <a:cubicBezTo>
                      <a:pt x="9427" y="-697"/>
                      <a:pt x="13864" y="4576"/>
                      <a:pt x="15278" y="1184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59" name="Google Shape;459;p33"/>
              <p:cNvSpPr/>
              <p:nvPr/>
            </p:nvSpPr>
            <p:spPr>
              <a:xfrm>
                <a:off x="7256643" y="1575255"/>
                <a:ext cx="43727" cy="32795"/>
              </a:xfrm>
              <a:custGeom>
                <a:avLst/>
                <a:gdLst/>
                <a:ahLst/>
                <a:cxnLst/>
                <a:rect l="l" t="t" r="r" b="b"/>
                <a:pathLst>
                  <a:path w="51443" h="38582" extrusionOk="0">
                    <a:moveTo>
                      <a:pt x="5739" y="20207"/>
                    </a:moveTo>
                    <a:cubicBezTo>
                      <a:pt x="25095" y="15770"/>
                      <a:pt x="47537" y="5739"/>
                      <a:pt x="47537" y="5739"/>
                    </a:cubicBezTo>
                    <a:cubicBezTo>
                      <a:pt x="47537" y="5739"/>
                      <a:pt x="51845" y="31139"/>
                      <a:pt x="34998" y="35833"/>
                    </a:cubicBezTo>
                    <a:cubicBezTo>
                      <a:pt x="16606" y="40978"/>
                      <a:pt x="6704" y="25480"/>
                      <a:pt x="5739" y="20207"/>
                    </a:cubicBezTo>
                    <a:close/>
                  </a:path>
                </a:pathLst>
              </a:custGeom>
              <a:solidFill>
                <a:srgbClr val="FFFFFF"/>
              </a:solidFill>
              <a:ln w="113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0" name="Google Shape;460;p33"/>
              <p:cNvSpPr/>
              <p:nvPr/>
            </p:nvSpPr>
            <p:spPr>
              <a:xfrm>
                <a:off x="7110946" y="1719685"/>
                <a:ext cx="519253" cy="879997"/>
              </a:xfrm>
              <a:custGeom>
                <a:avLst/>
                <a:gdLst/>
                <a:ahLst/>
                <a:cxnLst/>
                <a:rect l="l" t="t" r="r" b="b"/>
                <a:pathLst>
                  <a:path w="610886" h="1035291" extrusionOk="0">
                    <a:moveTo>
                      <a:pt x="517195" y="547099"/>
                    </a:moveTo>
                    <a:cubicBezTo>
                      <a:pt x="533014" y="466141"/>
                      <a:pt x="584714" y="142564"/>
                      <a:pt x="533014" y="38456"/>
                    </a:cubicBezTo>
                    <a:cubicBezTo>
                      <a:pt x="514495" y="1031"/>
                      <a:pt x="441702" y="-2312"/>
                      <a:pt x="361837" y="967"/>
                    </a:cubicBezTo>
                    <a:cubicBezTo>
                      <a:pt x="337016" y="17043"/>
                      <a:pt x="242296" y="77617"/>
                      <a:pt x="203393" y="70094"/>
                    </a:cubicBezTo>
                    <a:cubicBezTo>
                      <a:pt x="202942" y="70029"/>
                      <a:pt x="202235" y="69836"/>
                      <a:pt x="201206" y="69579"/>
                    </a:cubicBezTo>
                    <a:cubicBezTo>
                      <a:pt x="182880" y="65014"/>
                      <a:pt x="175999" y="52153"/>
                      <a:pt x="191239" y="41028"/>
                    </a:cubicBezTo>
                    <a:cubicBezTo>
                      <a:pt x="191239" y="41028"/>
                      <a:pt x="151692" y="37234"/>
                      <a:pt x="102564" y="46494"/>
                    </a:cubicBezTo>
                    <a:cubicBezTo>
                      <a:pt x="74849" y="51703"/>
                      <a:pt x="0" y="90414"/>
                      <a:pt x="0" y="90414"/>
                    </a:cubicBezTo>
                    <a:cubicBezTo>
                      <a:pt x="0" y="90414"/>
                      <a:pt x="37682" y="158511"/>
                      <a:pt x="93241" y="181982"/>
                    </a:cubicBezTo>
                    <a:cubicBezTo>
                      <a:pt x="83787" y="266477"/>
                      <a:pt x="97870" y="303774"/>
                      <a:pt x="185516" y="499000"/>
                    </a:cubicBezTo>
                    <a:cubicBezTo>
                      <a:pt x="259594" y="664004"/>
                      <a:pt x="175549" y="812610"/>
                      <a:pt x="175549" y="812610"/>
                    </a:cubicBezTo>
                    <a:cubicBezTo>
                      <a:pt x="175549" y="812610"/>
                      <a:pt x="611722" y="1163323"/>
                      <a:pt x="614166" y="984751"/>
                    </a:cubicBezTo>
                    <a:cubicBezTo>
                      <a:pt x="615966" y="850356"/>
                      <a:pt x="496939" y="650628"/>
                      <a:pt x="517195" y="547099"/>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1" name="Google Shape;461;p33"/>
              <p:cNvSpPr/>
              <p:nvPr/>
            </p:nvSpPr>
            <p:spPr>
              <a:xfrm>
                <a:off x="6895204" y="1918826"/>
                <a:ext cx="573911" cy="814407"/>
              </a:xfrm>
              <a:custGeom>
                <a:avLst/>
                <a:gdLst/>
                <a:ahLst/>
                <a:cxnLst/>
                <a:rect l="l" t="t" r="r" b="b"/>
                <a:pathLst>
                  <a:path w="675189" h="958126" extrusionOk="0">
                    <a:moveTo>
                      <a:pt x="408056" y="959399"/>
                    </a:moveTo>
                    <a:cubicBezTo>
                      <a:pt x="384328" y="956698"/>
                      <a:pt x="362979" y="943708"/>
                      <a:pt x="349733" y="923903"/>
                    </a:cubicBezTo>
                    <a:cubicBezTo>
                      <a:pt x="347610" y="920752"/>
                      <a:pt x="345360" y="917344"/>
                      <a:pt x="342981" y="913743"/>
                    </a:cubicBezTo>
                    <a:cubicBezTo>
                      <a:pt x="293338" y="838572"/>
                      <a:pt x="274047" y="608428"/>
                      <a:pt x="162352" y="363174"/>
                    </a:cubicBezTo>
                    <a:cubicBezTo>
                      <a:pt x="135151" y="303500"/>
                      <a:pt x="37538" y="292761"/>
                      <a:pt x="10851" y="225242"/>
                    </a:cubicBezTo>
                    <a:cubicBezTo>
                      <a:pt x="10851" y="225242"/>
                      <a:pt x="-54674" y="6480"/>
                      <a:pt x="136308" y="50"/>
                    </a:cubicBezTo>
                    <a:cubicBezTo>
                      <a:pt x="327291" y="-6380"/>
                      <a:pt x="647716" y="608686"/>
                      <a:pt x="652797" y="673182"/>
                    </a:cubicBezTo>
                    <a:cubicBezTo>
                      <a:pt x="657684" y="735686"/>
                      <a:pt x="779025" y="1001260"/>
                      <a:pt x="408056" y="959399"/>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2" name="Google Shape;462;p33"/>
              <p:cNvSpPr/>
              <p:nvPr/>
            </p:nvSpPr>
            <p:spPr>
              <a:xfrm>
                <a:off x="6597271" y="2609455"/>
                <a:ext cx="229564" cy="114781"/>
              </a:xfrm>
              <a:custGeom>
                <a:avLst/>
                <a:gdLst/>
                <a:ahLst/>
                <a:cxnLst/>
                <a:rect l="l" t="t" r="r" b="b"/>
                <a:pathLst>
                  <a:path w="270075" h="135037" extrusionOk="0">
                    <a:moveTo>
                      <a:pt x="0" y="141018"/>
                    </a:moveTo>
                    <a:lnTo>
                      <a:pt x="271812" y="141018"/>
                    </a:lnTo>
                    <a:cubicBezTo>
                      <a:pt x="271812" y="141018"/>
                      <a:pt x="281973" y="97677"/>
                      <a:pt x="264161" y="68162"/>
                    </a:cubicBezTo>
                    <a:cubicBezTo>
                      <a:pt x="248341" y="42055"/>
                      <a:pt x="254386" y="27200"/>
                      <a:pt x="266089" y="5594"/>
                    </a:cubicBezTo>
                    <a:cubicBezTo>
                      <a:pt x="253808" y="10610"/>
                      <a:pt x="237860" y="15240"/>
                      <a:pt x="220305" y="14211"/>
                    </a:cubicBezTo>
                    <a:cubicBezTo>
                      <a:pt x="206737" y="13439"/>
                      <a:pt x="192462" y="7266"/>
                      <a:pt x="179858" y="0"/>
                    </a:cubicBezTo>
                    <a:cubicBezTo>
                      <a:pt x="168155" y="13311"/>
                      <a:pt x="118062" y="70091"/>
                      <a:pt x="102436" y="81344"/>
                    </a:cubicBezTo>
                    <a:cubicBezTo>
                      <a:pt x="84688" y="94076"/>
                      <a:pt x="5466" y="89575"/>
                      <a:pt x="0" y="14101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3" name="Google Shape;463;p33"/>
              <p:cNvSpPr/>
              <p:nvPr/>
            </p:nvSpPr>
            <p:spPr>
              <a:xfrm>
                <a:off x="7176763" y="1824356"/>
                <a:ext cx="349812" cy="333415"/>
              </a:xfrm>
              <a:custGeom>
                <a:avLst/>
                <a:gdLst/>
                <a:ahLst/>
                <a:cxnLst/>
                <a:rect l="l" t="t" r="r" b="b"/>
                <a:pathLst>
                  <a:path w="411544" h="392253" extrusionOk="0">
                    <a:moveTo>
                      <a:pt x="410993" y="0"/>
                    </a:moveTo>
                    <a:cubicBezTo>
                      <a:pt x="410993" y="0"/>
                      <a:pt x="446360" y="321841"/>
                      <a:pt x="216924" y="389295"/>
                    </a:cubicBezTo>
                    <a:cubicBezTo>
                      <a:pt x="-12511" y="456750"/>
                      <a:pt x="-77587" y="93176"/>
                      <a:pt x="107608" y="67005"/>
                    </a:cubicBezTo>
                    <a:cubicBezTo>
                      <a:pt x="292803" y="40833"/>
                      <a:pt x="410929" y="0"/>
                      <a:pt x="410929" y="0"/>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4" name="Google Shape;464;p33"/>
              <p:cNvSpPr/>
              <p:nvPr/>
            </p:nvSpPr>
            <p:spPr>
              <a:xfrm>
                <a:off x="6729770" y="1911521"/>
                <a:ext cx="366210" cy="732420"/>
              </a:xfrm>
              <a:custGeom>
                <a:avLst/>
                <a:gdLst/>
                <a:ahLst/>
                <a:cxnLst/>
                <a:rect l="l" t="t" r="r" b="b"/>
                <a:pathLst>
                  <a:path w="430835" h="861670" extrusionOk="0">
                    <a:moveTo>
                      <a:pt x="199536" y="71929"/>
                    </a:moveTo>
                    <a:cubicBezTo>
                      <a:pt x="183138" y="194621"/>
                      <a:pt x="119285" y="581858"/>
                      <a:pt x="6495" y="770847"/>
                    </a:cubicBezTo>
                    <a:cubicBezTo>
                      <a:pt x="-29836" y="831743"/>
                      <a:pt x="98064" y="865888"/>
                      <a:pt x="98771" y="865695"/>
                    </a:cubicBezTo>
                    <a:cubicBezTo>
                      <a:pt x="115941" y="861194"/>
                      <a:pt x="144491" y="833865"/>
                      <a:pt x="157674" y="821969"/>
                    </a:cubicBezTo>
                    <a:cubicBezTo>
                      <a:pt x="249178" y="739467"/>
                      <a:pt x="435016" y="505916"/>
                      <a:pt x="435016" y="318663"/>
                    </a:cubicBezTo>
                    <a:cubicBezTo>
                      <a:pt x="435016" y="227352"/>
                      <a:pt x="436624" y="52960"/>
                      <a:pt x="370198" y="8654"/>
                    </a:cubicBezTo>
                    <a:cubicBezTo>
                      <a:pt x="329300" y="-18675"/>
                      <a:pt x="205966" y="23187"/>
                      <a:pt x="199471" y="71929"/>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5" name="Google Shape;465;p33"/>
              <p:cNvSpPr/>
              <p:nvPr/>
            </p:nvSpPr>
            <p:spPr>
              <a:xfrm>
                <a:off x="7033015" y="1906980"/>
                <a:ext cx="612172" cy="830804"/>
              </a:xfrm>
              <a:custGeom>
                <a:avLst/>
                <a:gdLst/>
                <a:ahLst/>
                <a:cxnLst/>
                <a:rect l="l" t="t" r="r" b="b"/>
                <a:pathLst>
                  <a:path w="720202" h="977417" extrusionOk="0">
                    <a:moveTo>
                      <a:pt x="407780" y="968336"/>
                    </a:moveTo>
                    <a:cubicBezTo>
                      <a:pt x="407780" y="968336"/>
                      <a:pt x="397684" y="954317"/>
                      <a:pt x="380130" y="927695"/>
                    </a:cubicBezTo>
                    <a:cubicBezTo>
                      <a:pt x="359231" y="896058"/>
                      <a:pt x="336082" y="833748"/>
                      <a:pt x="308045" y="753882"/>
                    </a:cubicBezTo>
                    <a:cubicBezTo>
                      <a:pt x="278594" y="670030"/>
                      <a:pt x="243613" y="566887"/>
                      <a:pt x="199886" y="459564"/>
                    </a:cubicBezTo>
                    <a:cubicBezTo>
                      <a:pt x="186382" y="426447"/>
                      <a:pt x="172107" y="392881"/>
                      <a:pt x="156867" y="359443"/>
                    </a:cubicBezTo>
                    <a:cubicBezTo>
                      <a:pt x="129666" y="299769"/>
                      <a:pt x="54817" y="308000"/>
                      <a:pt x="28195" y="240481"/>
                    </a:cubicBezTo>
                    <a:cubicBezTo>
                      <a:pt x="28195" y="240481"/>
                      <a:pt x="-75656" y="6543"/>
                      <a:pt x="115262" y="49"/>
                    </a:cubicBezTo>
                    <a:cubicBezTo>
                      <a:pt x="306245" y="-6382"/>
                      <a:pt x="669046" y="625853"/>
                      <a:pt x="689945" y="687135"/>
                    </a:cubicBezTo>
                    <a:cubicBezTo>
                      <a:pt x="712773" y="754139"/>
                      <a:pt x="824147" y="1032511"/>
                      <a:pt x="407780" y="968336"/>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6" name="Google Shape;466;p33"/>
              <p:cNvSpPr/>
              <p:nvPr/>
            </p:nvSpPr>
            <p:spPr>
              <a:xfrm>
                <a:off x="6766676" y="2609455"/>
                <a:ext cx="229564" cy="114781"/>
              </a:xfrm>
              <a:custGeom>
                <a:avLst/>
                <a:gdLst/>
                <a:ahLst/>
                <a:cxnLst/>
                <a:rect l="l" t="t" r="r" b="b"/>
                <a:pathLst>
                  <a:path w="270075" h="135037" extrusionOk="0">
                    <a:moveTo>
                      <a:pt x="0" y="141018"/>
                    </a:moveTo>
                    <a:lnTo>
                      <a:pt x="271812" y="141018"/>
                    </a:lnTo>
                    <a:cubicBezTo>
                      <a:pt x="271812" y="141018"/>
                      <a:pt x="281972" y="97677"/>
                      <a:pt x="264160" y="68162"/>
                    </a:cubicBezTo>
                    <a:cubicBezTo>
                      <a:pt x="248341" y="42055"/>
                      <a:pt x="254386" y="27200"/>
                      <a:pt x="266089" y="5594"/>
                    </a:cubicBezTo>
                    <a:cubicBezTo>
                      <a:pt x="253807" y="10610"/>
                      <a:pt x="237860" y="15240"/>
                      <a:pt x="220305" y="14211"/>
                    </a:cubicBezTo>
                    <a:cubicBezTo>
                      <a:pt x="206737" y="13439"/>
                      <a:pt x="192462" y="7266"/>
                      <a:pt x="179858" y="0"/>
                    </a:cubicBezTo>
                    <a:cubicBezTo>
                      <a:pt x="168155" y="13311"/>
                      <a:pt x="118062" y="70091"/>
                      <a:pt x="102436" y="81344"/>
                    </a:cubicBezTo>
                    <a:cubicBezTo>
                      <a:pt x="84688" y="94076"/>
                      <a:pt x="5466" y="89575"/>
                      <a:pt x="0" y="141018"/>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7" name="Google Shape;467;p33"/>
              <p:cNvSpPr/>
              <p:nvPr/>
            </p:nvSpPr>
            <p:spPr>
              <a:xfrm>
                <a:off x="7202718" y="2143440"/>
                <a:ext cx="109316" cy="399004"/>
              </a:xfrm>
              <a:custGeom>
                <a:avLst/>
                <a:gdLst/>
                <a:ahLst/>
                <a:cxnLst/>
                <a:rect l="l" t="t" r="r" b="b"/>
                <a:pathLst>
                  <a:path w="128607" h="469417" extrusionOk="0">
                    <a:moveTo>
                      <a:pt x="108159" y="475398"/>
                    </a:moveTo>
                    <a:cubicBezTo>
                      <a:pt x="78708" y="391546"/>
                      <a:pt x="43727" y="288403"/>
                      <a:pt x="0" y="181080"/>
                    </a:cubicBezTo>
                    <a:cubicBezTo>
                      <a:pt x="11446" y="99800"/>
                      <a:pt x="36010" y="28615"/>
                      <a:pt x="77422" y="0"/>
                    </a:cubicBezTo>
                    <a:cubicBezTo>
                      <a:pt x="77422" y="0"/>
                      <a:pt x="177865" y="311166"/>
                      <a:pt x="108159" y="475398"/>
                    </a:cubicBezTo>
                    <a:close/>
                  </a:path>
                </a:pathLst>
              </a:custGeom>
              <a:solidFill>
                <a:srgbClr val="000000">
                  <a:alpha val="10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8" name="Google Shape;468;p33"/>
              <p:cNvSpPr/>
              <p:nvPr/>
            </p:nvSpPr>
            <p:spPr>
              <a:xfrm>
                <a:off x="6899175" y="1915626"/>
                <a:ext cx="366210" cy="726954"/>
              </a:xfrm>
              <a:custGeom>
                <a:avLst/>
                <a:gdLst/>
                <a:ahLst/>
                <a:cxnLst/>
                <a:rect l="l" t="t" r="r" b="b"/>
                <a:pathLst>
                  <a:path w="430835" h="855240" extrusionOk="0">
                    <a:moveTo>
                      <a:pt x="158638" y="58349"/>
                    </a:moveTo>
                    <a:cubicBezTo>
                      <a:pt x="142241" y="181041"/>
                      <a:pt x="119220" y="577023"/>
                      <a:pt x="6495" y="765948"/>
                    </a:cubicBezTo>
                    <a:cubicBezTo>
                      <a:pt x="-29836" y="826844"/>
                      <a:pt x="98064" y="860989"/>
                      <a:pt x="98771" y="860796"/>
                    </a:cubicBezTo>
                    <a:cubicBezTo>
                      <a:pt x="115941" y="856295"/>
                      <a:pt x="144491" y="828966"/>
                      <a:pt x="157674" y="817070"/>
                    </a:cubicBezTo>
                    <a:cubicBezTo>
                      <a:pt x="249178" y="734568"/>
                      <a:pt x="435016" y="501016"/>
                      <a:pt x="435016" y="313764"/>
                    </a:cubicBezTo>
                    <a:cubicBezTo>
                      <a:pt x="435016" y="222452"/>
                      <a:pt x="327886" y="55391"/>
                      <a:pt x="261460" y="11086"/>
                    </a:cubicBezTo>
                    <a:cubicBezTo>
                      <a:pt x="220563" y="-16179"/>
                      <a:pt x="165132" y="9607"/>
                      <a:pt x="158638" y="58349"/>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69" name="Google Shape;469;p33"/>
              <p:cNvSpPr/>
              <p:nvPr/>
            </p:nvSpPr>
            <p:spPr>
              <a:xfrm>
                <a:off x="6532960" y="1580511"/>
                <a:ext cx="147577" cy="349812"/>
              </a:xfrm>
              <a:custGeom>
                <a:avLst/>
                <a:gdLst/>
                <a:ahLst/>
                <a:cxnLst/>
                <a:rect l="l" t="t" r="r" b="b"/>
                <a:pathLst>
                  <a:path w="173620" h="411544" extrusionOk="0">
                    <a:moveTo>
                      <a:pt x="0" y="101664"/>
                    </a:moveTo>
                    <a:lnTo>
                      <a:pt x="56394" y="0"/>
                    </a:lnTo>
                    <a:lnTo>
                      <a:pt x="178250" y="340103"/>
                    </a:lnTo>
                    <a:lnTo>
                      <a:pt x="106358" y="417332"/>
                    </a:lnTo>
                    <a:lnTo>
                      <a:pt x="0" y="101664"/>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0" name="Google Shape;470;p33"/>
              <p:cNvSpPr/>
              <p:nvPr/>
            </p:nvSpPr>
            <p:spPr>
              <a:xfrm>
                <a:off x="6532960" y="1666834"/>
                <a:ext cx="344346" cy="322483"/>
              </a:xfrm>
              <a:custGeom>
                <a:avLst/>
                <a:gdLst/>
                <a:ahLst/>
                <a:cxnLst/>
                <a:rect l="l" t="t" r="r" b="b"/>
                <a:pathLst>
                  <a:path w="405113" h="379392" extrusionOk="0">
                    <a:moveTo>
                      <a:pt x="294253" y="59545"/>
                    </a:moveTo>
                    <a:lnTo>
                      <a:pt x="407558" y="383251"/>
                    </a:lnTo>
                    <a:lnTo>
                      <a:pt x="106358" y="315667"/>
                    </a:lnTo>
                    <a:lnTo>
                      <a:pt x="0" y="0"/>
                    </a:lnTo>
                    <a:lnTo>
                      <a:pt x="294253" y="59545"/>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1" name="Google Shape;471;p33"/>
              <p:cNvSpPr/>
              <p:nvPr/>
            </p:nvSpPr>
            <p:spPr>
              <a:xfrm>
                <a:off x="6782781" y="1710405"/>
                <a:ext cx="92919" cy="267825"/>
              </a:xfrm>
              <a:custGeom>
                <a:avLst/>
                <a:gdLst/>
                <a:ahLst/>
                <a:cxnLst/>
                <a:rect l="l" t="t" r="r" b="b"/>
                <a:pathLst>
                  <a:path w="109316" h="315088" extrusionOk="0">
                    <a:moveTo>
                      <a:pt x="107259" y="315603"/>
                    </a:moveTo>
                    <a:lnTo>
                      <a:pt x="112532" y="306343"/>
                    </a:lnTo>
                    <a:lnTo>
                      <a:pt x="5338" y="0"/>
                    </a:lnTo>
                    <a:lnTo>
                      <a:pt x="0" y="8231"/>
                    </a:lnTo>
                    <a:lnTo>
                      <a:pt x="107259" y="315603"/>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2" name="Google Shape;472;p33"/>
              <p:cNvSpPr/>
              <p:nvPr/>
            </p:nvSpPr>
            <p:spPr>
              <a:xfrm>
                <a:off x="6532960" y="1663230"/>
                <a:ext cx="251427" cy="49192"/>
              </a:xfrm>
              <a:custGeom>
                <a:avLst/>
                <a:gdLst/>
                <a:ahLst/>
                <a:cxnLst/>
                <a:rect l="l" t="t" r="r" b="b"/>
                <a:pathLst>
                  <a:path w="295797" h="57873" extrusionOk="0">
                    <a:moveTo>
                      <a:pt x="299591" y="55558"/>
                    </a:moveTo>
                    <a:lnTo>
                      <a:pt x="14018" y="0"/>
                    </a:lnTo>
                    <a:lnTo>
                      <a:pt x="0" y="4244"/>
                    </a:lnTo>
                    <a:lnTo>
                      <a:pt x="294253" y="63789"/>
                    </a:lnTo>
                    <a:lnTo>
                      <a:pt x="299591" y="55558"/>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3" name="Google Shape;473;p33"/>
              <p:cNvSpPr/>
              <p:nvPr/>
            </p:nvSpPr>
            <p:spPr>
              <a:xfrm>
                <a:off x="6532960" y="1584661"/>
                <a:ext cx="81987" cy="87453"/>
              </a:xfrm>
              <a:custGeom>
                <a:avLst/>
                <a:gdLst/>
                <a:ahLst/>
                <a:cxnLst/>
                <a:rect l="l" t="t" r="r" b="b"/>
                <a:pathLst>
                  <a:path w="96455" h="102886" extrusionOk="0">
                    <a:moveTo>
                      <a:pt x="0" y="96777"/>
                    </a:moveTo>
                    <a:lnTo>
                      <a:pt x="60960" y="0"/>
                    </a:lnTo>
                    <a:lnTo>
                      <a:pt x="99799" y="109252"/>
                    </a:lnTo>
                    <a:lnTo>
                      <a:pt x="14018" y="92533"/>
                    </a:lnTo>
                    <a:lnTo>
                      <a:pt x="0" y="96777"/>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4" name="Google Shape;474;p33"/>
              <p:cNvSpPr/>
              <p:nvPr/>
            </p:nvSpPr>
            <p:spPr>
              <a:xfrm>
                <a:off x="6808714" y="1774560"/>
                <a:ext cx="699625" cy="207701"/>
              </a:xfrm>
              <a:custGeom>
                <a:avLst/>
                <a:gdLst/>
                <a:ahLst/>
                <a:cxnLst/>
                <a:rect l="l" t="t" r="r" b="b"/>
                <a:pathLst>
                  <a:path w="823088" h="244354" extrusionOk="0">
                    <a:moveTo>
                      <a:pt x="24950" y="64"/>
                    </a:moveTo>
                    <a:lnTo>
                      <a:pt x="379392" y="116711"/>
                    </a:lnTo>
                    <a:cubicBezTo>
                      <a:pt x="385952" y="118833"/>
                      <a:pt x="392961" y="118898"/>
                      <a:pt x="399520" y="116711"/>
                    </a:cubicBezTo>
                    <a:lnTo>
                      <a:pt x="721360" y="12796"/>
                    </a:lnTo>
                    <a:lnTo>
                      <a:pt x="829069" y="137996"/>
                    </a:lnTo>
                    <a:cubicBezTo>
                      <a:pt x="829069" y="137996"/>
                      <a:pt x="585615" y="239982"/>
                      <a:pt x="412895" y="247891"/>
                    </a:cubicBezTo>
                    <a:cubicBezTo>
                      <a:pt x="398041" y="248599"/>
                      <a:pt x="383251" y="245833"/>
                      <a:pt x="369619" y="239917"/>
                    </a:cubicBezTo>
                    <a:lnTo>
                      <a:pt x="0" y="80315"/>
                    </a:lnTo>
                    <a:lnTo>
                      <a:pt x="24950" y="0"/>
                    </a:lnTo>
                  </a:path>
                </a:pathLst>
              </a:custGeom>
              <a:solidFill>
                <a:srgbClr val="CB614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5" name="Google Shape;475;p33"/>
              <p:cNvSpPr/>
              <p:nvPr/>
            </p:nvSpPr>
            <p:spPr>
              <a:xfrm>
                <a:off x="6553325" y="1756039"/>
                <a:ext cx="21863" cy="21863"/>
              </a:xfrm>
              <a:custGeom>
                <a:avLst/>
                <a:gdLst/>
                <a:ahLst/>
                <a:cxnLst/>
                <a:rect l="l" t="t" r="r" b="b"/>
                <a:pathLst>
                  <a:path w="25721" h="25721" extrusionOk="0">
                    <a:moveTo>
                      <a:pt x="4949" y="6831"/>
                    </a:moveTo>
                    <a:cubicBezTo>
                      <a:pt x="10093" y="-2429"/>
                      <a:pt x="30992" y="11268"/>
                      <a:pt x="26362" y="21428"/>
                    </a:cubicBezTo>
                    <a:cubicBezTo>
                      <a:pt x="21797" y="31652"/>
                      <a:pt x="-1738" y="18984"/>
                      <a:pt x="4949" y="6831"/>
                    </a:cubicBezTo>
                    <a:close/>
                  </a:path>
                </a:pathLst>
              </a:custGeom>
              <a:solidFill>
                <a:srgbClr val="CB614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6" name="Google Shape;476;p33"/>
              <p:cNvSpPr/>
              <p:nvPr/>
            </p:nvSpPr>
            <p:spPr>
              <a:xfrm>
                <a:off x="6548892" y="1743802"/>
                <a:ext cx="27328" cy="21863"/>
              </a:xfrm>
              <a:custGeom>
                <a:avLst/>
                <a:gdLst/>
                <a:ahLst/>
                <a:cxnLst/>
                <a:rect l="l" t="t" r="r" b="b"/>
                <a:pathLst>
                  <a:path w="32151" h="25721" extrusionOk="0">
                    <a:moveTo>
                      <a:pt x="3869" y="9345"/>
                    </a:moveTo>
                    <a:cubicBezTo>
                      <a:pt x="5412" y="-1137"/>
                      <a:pt x="29784" y="4393"/>
                      <a:pt x="29076" y="15582"/>
                    </a:cubicBezTo>
                    <a:cubicBezTo>
                      <a:pt x="28305" y="26707"/>
                      <a:pt x="1876" y="23106"/>
                      <a:pt x="3869" y="9345"/>
                    </a:cubicBezTo>
                    <a:close/>
                  </a:path>
                </a:pathLst>
              </a:custGeom>
              <a:solidFill>
                <a:srgbClr val="CB614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7" name="Google Shape;477;p33"/>
              <p:cNvSpPr/>
              <p:nvPr/>
            </p:nvSpPr>
            <p:spPr>
              <a:xfrm>
                <a:off x="7338876" y="1744739"/>
                <a:ext cx="235030" cy="180372"/>
              </a:xfrm>
              <a:custGeom>
                <a:avLst/>
                <a:gdLst/>
                <a:ahLst/>
                <a:cxnLst/>
                <a:rect l="l" t="t" r="r" b="b"/>
                <a:pathLst>
                  <a:path w="276506" h="212202" extrusionOk="0">
                    <a:moveTo>
                      <a:pt x="0" y="79041"/>
                    </a:moveTo>
                    <a:cubicBezTo>
                      <a:pt x="0" y="79041"/>
                      <a:pt x="34531" y="188293"/>
                      <a:pt x="152978" y="213115"/>
                    </a:cubicBezTo>
                    <a:cubicBezTo>
                      <a:pt x="152978" y="213115"/>
                      <a:pt x="348655" y="152798"/>
                      <a:pt x="251235" y="19496"/>
                    </a:cubicBezTo>
                    <a:cubicBezTo>
                      <a:pt x="251235" y="19496"/>
                      <a:pt x="154908" y="-52074"/>
                      <a:pt x="0" y="7904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8" name="Google Shape;478;p33"/>
              <p:cNvSpPr/>
              <p:nvPr/>
            </p:nvSpPr>
            <p:spPr>
              <a:xfrm>
                <a:off x="6540223" y="1728002"/>
                <a:ext cx="27328" cy="21863"/>
              </a:xfrm>
              <a:custGeom>
                <a:avLst/>
                <a:gdLst/>
                <a:ahLst/>
                <a:cxnLst/>
                <a:rect l="l" t="t" r="r" b="b"/>
                <a:pathLst>
                  <a:path w="32151" h="25721" extrusionOk="0">
                    <a:moveTo>
                      <a:pt x="3855" y="9884"/>
                    </a:moveTo>
                    <a:cubicBezTo>
                      <a:pt x="5334" y="-1883"/>
                      <a:pt x="31762" y="4804"/>
                      <a:pt x="31184" y="17343"/>
                    </a:cubicBezTo>
                    <a:cubicBezTo>
                      <a:pt x="30605" y="29883"/>
                      <a:pt x="1926" y="25317"/>
                      <a:pt x="3855" y="9884"/>
                    </a:cubicBezTo>
                    <a:close/>
                  </a:path>
                </a:pathLst>
              </a:custGeom>
              <a:solidFill>
                <a:srgbClr val="CB614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79" name="Google Shape;479;p33"/>
              <p:cNvSpPr/>
              <p:nvPr/>
            </p:nvSpPr>
            <p:spPr>
              <a:xfrm>
                <a:off x="6532660" y="1707832"/>
                <a:ext cx="27328" cy="21863"/>
              </a:xfrm>
              <a:custGeom>
                <a:avLst/>
                <a:gdLst/>
                <a:ahLst/>
                <a:cxnLst/>
                <a:rect l="l" t="t" r="r" b="b"/>
                <a:pathLst>
                  <a:path w="32151" h="25721" extrusionOk="0">
                    <a:moveTo>
                      <a:pt x="4405" y="20264"/>
                    </a:moveTo>
                    <a:cubicBezTo>
                      <a:pt x="7492" y="29074"/>
                      <a:pt x="36750" y="26952"/>
                      <a:pt x="32184" y="10425"/>
                    </a:cubicBezTo>
                    <a:cubicBezTo>
                      <a:pt x="28583" y="-2564"/>
                      <a:pt x="-932" y="4895"/>
                      <a:pt x="4405" y="20264"/>
                    </a:cubicBezTo>
                    <a:close/>
                  </a:path>
                </a:pathLst>
              </a:custGeom>
              <a:solidFill>
                <a:srgbClr val="CB614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0" name="Google Shape;480;p33"/>
              <p:cNvSpPr/>
              <p:nvPr/>
            </p:nvSpPr>
            <p:spPr>
              <a:xfrm>
                <a:off x="6675050" y="1716662"/>
                <a:ext cx="163974" cy="125713"/>
              </a:xfrm>
              <a:custGeom>
                <a:avLst/>
                <a:gdLst/>
                <a:ahLst/>
                <a:cxnLst/>
                <a:rect l="l" t="t" r="r" b="b"/>
                <a:pathLst>
                  <a:path w="192911" h="147898" extrusionOk="0">
                    <a:moveTo>
                      <a:pt x="194474" y="72817"/>
                    </a:moveTo>
                    <a:cubicBezTo>
                      <a:pt x="167789" y="58863"/>
                      <a:pt x="145283" y="40601"/>
                      <a:pt x="130428" y="27547"/>
                    </a:cubicBezTo>
                    <a:cubicBezTo>
                      <a:pt x="115510" y="14494"/>
                      <a:pt x="77571" y="-2097"/>
                      <a:pt x="74291" y="218"/>
                    </a:cubicBezTo>
                    <a:cubicBezTo>
                      <a:pt x="70947" y="2533"/>
                      <a:pt x="68697" y="12179"/>
                      <a:pt x="89081" y="28383"/>
                    </a:cubicBezTo>
                    <a:cubicBezTo>
                      <a:pt x="101106" y="37964"/>
                      <a:pt x="104707" y="44845"/>
                      <a:pt x="104707" y="44845"/>
                    </a:cubicBezTo>
                    <a:cubicBezTo>
                      <a:pt x="104707" y="44845"/>
                      <a:pt x="95575" y="49282"/>
                      <a:pt x="83036" y="48060"/>
                    </a:cubicBezTo>
                    <a:cubicBezTo>
                      <a:pt x="70497" y="46774"/>
                      <a:pt x="17639" y="46002"/>
                      <a:pt x="11273" y="45681"/>
                    </a:cubicBezTo>
                    <a:cubicBezTo>
                      <a:pt x="4907" y="45359"/>
                      <a:pt x="4071" y="53976"/>
                      <a:pt x="13781" y="57320"/>
                    </a:cubicBezTo>
                    <a:cubicBezTo>
                      <a:pt x="-1588" y="55777"/>
                      <a:pt x="-5317" y="65036"/>
                      <a:pt x="8829" y="72753"/>
                    </a:cubicBezTo>
                    <a:cubicBezTo>
                      <a:pt x="8829" y="72753"/>
                      <a:pt x="-2938" y="76547"/>
                      <a:pt x="11530" y="86192"/>
                    </a:cubicBezTo>
                    <a:cubicBezTo>
                      <a:pt x="25999" y="95902"/>
                      <a:pt x="49855" y="105933"/>
                      <a:pt x="49855" y="105933"/>
                    </a:cubicBezTo>
                    <a:cubicBezTo>
                      <a:pt x="49855" y="105933"/>
                      <a:pt x="21112" y="99182"/>
                      <a:pt x="17447" y="99825"/>
                    </a:cubicBezTo>
                    <a:cubicBezTo>
                      <a:pt x="13781" y="100532"/>
                      <a:pt x="12045" y="106512"/>
                      <a:pt x="22076" y="111206"/>
                    </a:cubicBezTo>
                    <a:cubicBezTo>
                      <a:pt x="32043" y="115901"/>
                      <a:pt x="101491" y="138793"/>
                      <a:pt x="113516" y="141622"/>
                    </a:cubicBezTo>
                    <a:cubicBezTo>
                      <a:pt x="128178" y="145095"/>
                      <a:pt x="157500" y="148567"/>
                      <a:pt x="157500" y="148567"/>
                    </a:cubicBezTo>
                    <a:cubicBezTo>
                      <a:pt x="157500" y="148567"/>
                      <a:pt x="201291" y="105741"/>
                      <a:pt x="194539" y="72817"/>
                    </a:cubicBezTo>
                    <a:close/>
                  </a:path>
                </a:pathLst>
              </a:custGeom>
              <a:solidFill>
                <a:srgbClr val="CB614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1" name="Google Shape;481;p33"/>
              <p:cNvSpPr/>
              <p:nvPr/>
            </p:nvSpPr>
            <p:spPr>
              <a:xfrm>
                <a:off x="7176806" y="1356431"/>
                <a:ext cx="240496" cy="174906"/>
              </a:xfrm>
              <a:custGeom>
                <a:avLst/>
                <a:gdLst/>
                <a:ahLst/>
                <a:cxnLst/>
                <a:rect l="l" t="t" r="r" b="b"/>
                <a:pathLst>
                  <a:path w="282936" h="205772" extrusionOk="0">
                    <a:moveTo>
                      <a:pt x="107879" y="21413"/>
                    </a:moveTo>
                    <a:cubicBezTo>
                      <a:pt x="107879" y="21413"/>
                      <a:pt x="191731" y="-40319"/>
                      <a:pt x="237708" y="45848"/>
                    </a:cubicBezTo>
                    <a:cubicBezTo>
                      <a:pt x="283685" y="132015"/>
                      <a:pt x="266837" y="172205"/>
                      <a:pt x="288958" y="197798"/>
                    </a:cubicBezTo>
                    <a:cubicBezTo>
                      <a:pt x="288958" y="197798"/>
                      <a:pt x="125948" y="151821"/>
                      <a:pt x="96239" y="55172"/>
                    </a:cubicBezTo>
                    <a:cubicBezTo>
                      <a:pt x="96239" y="55172"/>
                      <a:pt x="48076" y="80379"/>
                      <a:pt x="40745" y="115361"/>
                    </a:cubicBezTo>
                    <a:cubicBezTo>
                      <a:pt x="33543" y="149570"/>
                      <a:pt x="26985" y="193168"/>
                      <a:pt x="8336" y="207765"/>
                    </a:cubicBezTo>
                    <a:cubicBezTo>
                      <a:pt x="8336" y="207765"/>
                      <a:pt x="-42721" y="13696"/>
                      <a:pt x="107879" y="21413"/>
                    </a:cubicBezTo>
                    <a:close/>
                  </a:path>
                </a:pathLst>
              </a:custGeom>
              <a:solidFill>
                <a:srgbClr val="391E0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2" name="Google Shape;482;p33"/>
              <p:cNvSpPr/>
              <p:nvPr/>
            </p:nvSpPr>
            <p:spPr>
              <a:xfrm>
                <a:off x="7375968" y="1870298"/>
                <a:ext cx="180372" cy="54658"/>
              </a:xfrm>
              <a:custGeom>
                <a:avLst/>
                <a:gdLst/>
                <a:ahLst/>
                <a:cxnLst/>
                <a:rect l="l" t="t" r="r" b="b"/>
                <a:pathLst>
                  <a:path w="212202" h="64303" extrusionOk="0">
                    <a:moveTo>
                      <a:pt x="2995" y="4024"/>
                    </a:moveTo>
                    <a:cubicBezTo>
                      <a:pt x="2995" y="4024"/>
                      <a:pt x="42670" y="50259"/>
                      <a:pt x="110511" y="63698"/>
                    </a:cubicBezTo>
                    <a:cubicBezTo>
                      <a:pt x="110511" y="63698"/>
                      <a:pt x="171664" y="44793"/>
                      <a:pt x="209925" y="2995"/>
                    </a:cubicBezTo>
                  </a:path>
                </a:pathLst>
              </a:custGeom>
              <a:noFill/>
              <a:ln w="9525"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3" name="Google Shape;483;p33"/>
              <p:cNvSpPr/>
              <p:nvPr/>
            </p:nvSpPr>
            <p:spPr>
              <a:xfrm>
                <a:off x="7218846" y="1802593"/>
                <a:ext cx="21863" cy="38260"/>
              </a:xfrm>
              <a:custGeom>
                <a:avLst/>
                <a:gdLst/>
                <a:ahLst/>
                <a:cxnLst/>
                <a:rect l="l" t="t" r="r" b="b"/>
                <a:pathLst>
                  <a:path w="25721" h="45012" extrusionOk="0">
                    <a:moveTo>
                      <a:pt x="2995" y="42992"/>
                    </a:moveTo>
                    <a:cubicBezTo>
                      <a:pt x="2995" y="42992"/>
                      <a:pt x="9682" y="23766"/>
                      <a:pt x="25823" y="2995"/>
                    </a:cubicBezTo>
                  </a:path>
                </a:pathLst>
              </a:custGeom>
              <a:noFill/>
              <a:ln w="9525"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4" name="Google Shape;484;p33"/>
              <p:cNvSpPr/>
              <p:nvPr/>
            </p:nvSpPr>
            <p:spPr>
              <a:xfrm>
                <a:off x="7337861" y="1810947"/>
                <a:ext cx="27328" cy="49192"/>
              </a:xfrm>
              <a:custGeom>
                <a:avLst/>
                <a:gdLst/>
                <a:ahLst/>
                <a:cxnLst/>
                <a:rect l="l" t="t" r="r" b="b"/>
                <a:pathLst>
                  <a:path w="32151" h="57873" extrusionOk="0">
                    <a:moveTo>
                      <a:pt x="35147" y="58039"/>
                    </a:moveTo>
                    <a:cubicBezTo>
                      <a:pt x="35147" y="58039"/>
                      <a:pt x="25566" y="49809"/>
                      <a:pt x="2995" y="2995"/>
                    </a:cubicBezTo>
                  </a:path>
                </a:pathLst>
              </a:custGeom>
              <a:noFill/>
              <a:ln w="9525"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485" name="Google Shape;485;p33"/>
              <p:cNvGrpSpPr/>
              <p:nvPr/>
            </p:nvGrpSpPr>
            <p:grpSpPr>
              <a:xfrm>
                <a:off x="6679012" y="1761797"/>
                <a:ext cx="58862" cy="46744"/>
                <a:chOff x="6755212" y="1761797"/>
                <a:chExt cx="58862" cy="46744"/>
              </a:xfrm>
            </p:grpSpPr>
            <p:sp>
              <p:nvSpPr>
                <p:cNvPr id="486" name="Google Shape;486;p33"/>
                <p:cNvSpPr/>
                <p:nvPr/>
              </p:nvSpPr>
              <p:spPr>
                <a:xfrm>
                  <a:off x="6790043" y="1803075"/>
                  <a:ext cx="16397" cy="5465"/>
                </a:xfrm>
                <a:custGeom>
                  <a:avLst/>
                  <a:gdLst/>
                  <a:ahLst/>
                  <a:cxnLst/>
                  <a:rect l="l" t="t" r="r" b="b"/>
                  <a:pathLst>
                    <a:path w="19291" h="6430" extrusionOk="0">
                      <a:moveTo>
                        <a:pt x="4099" y="4099"/>
                      </a:moveTo>
                      <a:cubicBezTo>
                        <a:pt x="13231" y="6414"/>
                        <a:pt x="20111" y="8729"/>
                        <a:pt x="20111" y="8729"/>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7" name="Google Shape;487;p33"/>
                <p:cNvSpPr/>
                <p:nvPr/>
              </p:nvSpPr>
              <p:spPr>
                <a:xfrm>
                  <a:off x="6755212" y="1774901"/>
                  <a:ext cx="54658" cy="21863"/>
                </a:xfrm>
                <a:custGeom>
                  <a:avLst/>
                  <a:gdLst/>
                  <a:ahLst/>
                  <a:cxnLst/>
                  <a:rect l="l" t="t" r="r" b="b"/>
                  <a:pathLst>
                    <a:path w="64303" h="25721" extrusionOk="0">
                      <a:moveTo>
                        <a:pt x="4099" y="4099"/>
                      </a:moveTo>
                      <a:lnTo>
                        <a:pt x="65060" y="21912"/>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88" name="Google Shape;488;p33"/>
                <p:cNvSpPr/>
                <p:nvPr/>
              </p:nvSpPr>
              <p:spPr>
                <a:xfrm>
                  <a:off x="6759416" y="1761797"/>
                  <a:ext cx="54658" cy="16397"/>
                </a:xfrm>
                <a:custGeom>
                  <a:avLst/>
                  <a:gdLst/>
                  <a:ahLst/>
                  <a:cxnLst/>
                  <a:rect l="l" t="t" r="r" b="b"/>
                  <a:pathLst>
                    <a:path w="64303" h="19291" extrusionOk="0">
                      <a:moveTo>
                        <a:pt x="4099" y="4099"/>
                      </a:moveTo>
                      <a:lnTo>
                        <a:pt x="61008" y="16381"/>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489" name="Google Shape;489;p33"/>
            <p:cNvSpPr/>
            <p:nvPr/>
          </p:nvSpPr>
          <p:spPr>
            <a:xfrm>
              <a:off x="6255449" y="2191602"/>
              <a:ext cx="110100" cy="110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490" name="Google Shape;490;p33"/>
            <p:cNvSpPr/>
            <p:nvPr/>
          </p:nvSpPr>
          <p:spPr>
            <a:xfrm>
              <a:off x="7601000" y="1402501"/>
              <a:ext cx="106728" cy="112657"/>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1" name="Google Shape;491;p33"/>
            <p:cNvSpPr/>
            <p:nvPr/>
          </p:nvSpPr>
          <p:spPr>
            <a:xfrm>
              <a:off x="6953525" y="1623048"/>
              <a:ext cx="90011" cy="95012"/>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92" name="Google Shape;492;p33"/>
            <p:cNvSpPr/>
            <p:nvPr/>
          </p:nvSpPr>
          <p:spPr>
            <a:xfrm>
              <a:off x="8240250" y="2011573"/>
              <a:ext cx="90011" cy="95012"/>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cxnSp>
          <p:nvCxnSpPr>
            <p:cNvPr id="493" name="Google Shape;493;p33"/>
            <p:cNvCxnSpPr/>
            <p:nvPr/>
          </p:nvCxnSpPr>
          <p:spPr>
            <a:xfrm>
              <a:off x="5632836" y="3895375"/>
              <a:ext cx="3197100" cy="0"/>
            </a:xfrm>
            <a:prstGeom prst="straightConnector1">
              <a:avLst/>
            </a:prstGeom>
            <a:noFill/>
            <a:ln w="9525" cap="flat" cmpd="sng">
              <a:solidFill>
                <a:schemeClr val="accent6"/>
              </a:solidFill>
              <a:prstDash val="solid"/>
              <a:round/>
              <a:headEnd type="none" w="med" len="med"/>
              <a:tailEnd type="none" w="med" len="med"/>
            </a:ln>
          </p:spPr>
        </p:cxnSp>
      </p:grpSp>
      <p:pic>
        <p:nvPicPr>
          <p:cNvPr id="494" name="Google Shape;494;p33"/>
          <p:cNvPicPr preferRelativeResize="0"/>
          <p:nvPr/>
        </p:nvPicPr>
        <p:blipFill>
          <a:blip r:embed="rId3">
            <a:alphaModFix/>
          </a:blip>
          <a:stretch>
            <a:fillRect/>
          </a:stretch>
        </p:blipFill>
        <p:spPr>
          <a:xfrm rot="1470143">
            <a:off x="355226" y="3131175"/>
            <a:ext cx="1756276" cy="1250900"/>
          </a:xfrm>
          <a:prstGeom prst="rect">
            <a:avLst/>
          </a:prstGeom>
          <a:noFill/>
          <a:ln>
            <a:noFill/>
          </a:ln>
        </p:spPr>
      </p:pic>
      <p:sp>
        <p:nvSpPr>
          <p:cNvPr id="495" name="Google Shape;495;p3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07"/>
        <p:cNvGrpSpPr/>
        <p:nvPr/>
      </p:nvGrpSpPr>
      <p:grpSpPr>
        <a:xfrm>
          <a:off x="0" y="0"/>
          <a:ext cx="0" cy="0"/>
          <a:chOff x="0" y="0"/>
          <a:chExt cx="0" cy="0"/>
        </a:xfrm>
      </p:grpSpPr>
      <p:sp>
        <p:nvSpPr>
          <p:cNvPr id="1108" name="Google Shape;1108;p60"/>
          <p:cNvSpPr txBox="1">
            <a:spLocks noGrp="1"/>
          </p:cNvSpPr>
          <p:nvPr>
            <p:ph type="title"/>
          </p:nvPr>
        </p:nvSpPr>
        <p:spPr>
          <a:xfrm>
            <a:off x="1128775" y="128349"/>
            <a:ext cx="7088400" cy="55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Citas directas largas (más de 40 palabras):</a:t>
            </a:r>
            <a:endParaRPr/>
          </a:p>
        </p:txBody>
      </p:sp>
      <p:sp>
        <p:nvSpPr>
          <p:cNvPr id="1109" name="Google Shape;1109;p60"/>
          <p:cNvSpPr txBox="1">
            <a:spLocks noGrp="1"/>
          </p:cNvSpPr>
          <p:nvPr>
            <p:ph type="subTitle" idx="1"/>
          </p:nvPr>
        </p:nvSpPr>
        <p:spPr>
          <a:xfrm>
            <a:off x="396250" y="2066525"/>
            <a:ext cx="8329200" cy="1759200"/>
          </a:xfrm>
          <a:prstGeom prst="rect">
            <a:avLst/>
          </a:prstGeom>
        </p:spPr>
        <p:txBody>
          <a:bodyPr spcFirstLastPara="1" wrap="square" lIns="91425" tIns="91425" rIns="91425" bIns="91425" anchor="t" anchorCtr="0">
            <a:noAutofit/>
          </a:bodyPr>
          <a:lstStyle/>
          <a:p>
            <a:pPr marL="457200" lvl="0" indent="-323850" algn="just" rtl="0">
              <a:spcBef>
                <a:spcPts val="0"/>
              </a:spcBef>
              <a:spcAft>
                <a:spcPts val="0"/>
              </a:spcAft>
              <a:buClr>
                <a:schemeClr val="accent6"/>
              </a:buClr>
              <a:buSzPts val="1500"/>
              <a:buChar char="●"/>
            </a:pPr>
            <a:r>
              <a:rPr lang="en" sz="1500" dirty="0">
                <a:solidFill>
                  <a:schemeClr val="accent6"/>
                </a:solidFill>
              </a:rPr>
              <a:t>Cuando la cita directa tiene más de 40 palabras, debe presentarse en un bloque de texto separado sin comillas. El bloque debe estar indentado o con una sangría de 0.5 pulgadas (1.27 cm) del margen izquierdo, con doble espaciado y sin comillas.</a:t>
            </a:r>
            <a:endParaRPr sz="1500" dirty="0">
              <a:solidFill>
                <a:schemeClr val="accent6"/>
              </a:solidFill>
            </a:endParaRPr>
          </a:p>
          <a:p>
            <a:pPr marL="457200" lvl="0" indent="0" algn="just" rtl="0">
              <a:spcBef>
                <a:spcPts val="0"/>
              </a:spcBef>
              <a:spcAft>
                <a:spcPts val="0"/>
              </a:spcAft>
              <a:buNone/>
            </a:pPr>
            <a:endParaRPr sz="1600" dirty="0">
              <a:solidFill>
                <a:schemeClr val="accent6"/>
              </a:solidFill>
            </a:endParaRPr>
          </a:p>
          <a:p>
            <a:pPr marL="0" lvl="0" indent="0" algn="just" rtl="0">
              <a:spcBef>
                <a:spcPts val="0"/>
              </a:spcBef>
              <a:spcAft>
                <a:spcPts val="0"/>
              </a:spcAft>
              <a:buNone/>
            </a:pPr>
            <a:r>
              <a:rPr lang="en" sz="1600" b="1" dirty="0">
                <a:solidFill>
                  <a:schemeClr val="accent6"/>
                </a:solidFill>
              </a:rPr>
              <a:t>Ejemplo:</a:t>
            </a:r>
            <a:endParaRPr sz="1600" b="1" dirty="0">
              <a:solidFill>
                <a:schemeClr val="accent6"/>
              </a:solidFill>
            </a:endParaRPr>
          </a:p>
          <a:p>
            <a:pPr marL="0" lvl="0" indent="0" algn="just" rtl="0">
              <a:spcBef>
                <a:spcPts val="0"/>
              </a:spcBef>
              <a:spcAft>
                <a:spcPts val="0"/>
              </a:spcAft>
              <a:buNone/>
            </a:pPr>
            <a:r>
              <a:rPr lang="en" sz="1500" dirty="0">
                <a:solidFill>
                  <a:schemeClr val="accent6"/>
                </a:solidFill>
              </a:rPr>
              <a:t>Parra (2023) argumenta que: </a:t>
            </a:r>
            <a:endParaRPr sz="1500" dirty="0">
              <a:solidFill>
                <a:schemeClr val="accent6"/>
              </a:solidFill>
            </a:endParaRPr>
          </a:p>
          <a:p>
            <a:pPr marL="457200" lvl="0" indent="0" algn="just" rtl="0">
              <a:spcBef>
                <a:spcPts val="0"/>
              </a:spcBef>
              <a:spcAft>
                <a:spcPts val="0"/>
              </a:spcAft>
              <a:buNone/>
            </a:pPr>
            <a:r>
              <a:rPr lang="en" sz="1500" dirty="0">
                <a:solidFill>
                  <a:schemeClr val="accent6"/>
                </a:solidFill>
              </a:rPr>
              <a:t>La tecnología en las bibliotecas ha avanzado a pasos agigantados en las últimas décadas, con la implementación de herramientas digitales que permiten una mejor gestión de los recursos informativos. Las bibliotecas han dejado de ser simples almacenes de libros para convertirse en centros de información integrales. (p. 45)</a:t>
            </a:r>
            <a:endParaRPr sz="1500" dirty="0"/>
          </a:p>
          <a:p>
            <a:pPr marL="0" lvl="0" indent="0" algn="ctr" rtl="0">
              <a:spcBef>
                <a:spcPts val="0"/>
              </a:spcBef>
              <a:spcAft>
                <a:spcPts val="0"/>
              </a:spcAft>
              <a:buNone/>
            </a:pPr>
            <a:endParaRPr sz="1600" dirty="0"/>
          </a:p>
          <a:p>
            <a:pPr marL="0" lvl="0" indent="0" algn="ctr" rtl="0">
              <a:spcBef>
                <a:spcPts val="0"/>
              </a:spcBef>
              <a:spcAft>
                <a:spcPts val="0"/>
              </a:spcAft>
              <a:buNone/>
            </a:pPr>
            <a:endParaRPr sz="1600" dirty="0"/>
          </a:p>
          <a:p>
            <a:pPr marL="0" lvl="0" indent="0" algn="ctr" rtl="0">
              <a:spcBef>
                <a:spcPts val="0"/>
              </a:spcBef>
              <a:spcAft>
                <a:spcPts val="0"/>
              </a:spcAft>
              <a:buNone/>
            </a:pPr>
            <a:endParaRPr sz="1600" dirty="0"/>
          </a:p>
          <a:p>
            <a:pPr marL="0" lvl="0" indent="0" algn="ctr" rtl="0">
              <a:spcBef>
                <a:spcPts val="0"/>
              </a:spcBef>
              <a:spcAft>
                <a:spcPts val="0"/>
              </a:spcAft>
              <a:buNone/>
            </a:pPr>
            <a:endParaRPr sz="2400" dirty="0"/>
          </a:p>
          <a:p>
            <a:pPr marL="0" lvl="0" indent="0" algn="ctr" rtl="0">
              <a:spcBef>
                <a:spcPts val="0"/>
              </a:spcBef>
              <a:spcAft>
                <a:spcPts val="0"/>
              </a:spcAft>
              <a:buNone/>
            </a:pPr>
            <a:endParaRPr sz="2400" dirty="0"/>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sp>
        <p:nvSpPr>
          <p:cNvPr id="1110" name="Google Shape;1110;p6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30</a:t>
            </a:fld>
            <a:endParaRPr/>
          </a:p>
        </p:txBody>
      </p:sp>
      <p:sp>
        <p:nvSpPr>
          <p:cNvPr id="1111" name="Google Shape;1111;p60"/>
          <p:cNvSpPr/>
          <p:nvPr/>
        </p:nvSpPr>
        <p:spPr>
          <a:xfrm>
            <a:off x="3769575" y="892000"/>
            <a:ext cx="1026900" cy="878100"/>
          </a:xfrm>
          <a:prstGeom prst="roundRect">
            <a:avLst>
              <a:gd name="adj" fmla="val 3961"/>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pic>
        <p:nvPicPr>
          <p:cNvPr id="1112" name="Google Shape;1112;p60"/>
          <p:cNvPicPr preferRelativeResize="0"/>
          <p:nvPr/>
        </p:nvPicPr>
        <p:blipFill>
          <a:blip r:embed="rId3">
            <a:alphaModFix/>
          </a:blip>
          <a:stretch>
            <a:fillRect/>
          </a:stretch>
        </p:blipFill>
        <p:spPr>
          <a:xfrm>
            <a:off x="3812264" y="947514"/>
            <a:ext cx="941519" cy="776013"/>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116"/>
        <p:cNvGrpSpPr/>
        <p:nvPr/>
      </p:nvGrpSpPr>
      <p:grpSpPr>
        <a:xfrm>
          <a:off x="0" y="0"/>
          <a:ext cx="0" cy="0"/>
          <a:chOff x="0" y="0"/>
          <a:chExt cx="0" cy="0"/>
        </a:xfrm>
      </p:grpSpPr>
      <p:sp>
        <p:nvSpPr>
          <p:cNvPr id="1117" name="Google Shape;1117;p61"/>
          <p:cNvSpPr txBox="1">
            <a:spLocks noGrp="1"/>
          </p:cNvSpPr>
          <p:nvPr>
            <p:ph type="title"/>
          </p:nvPr>
        </p:nvSpPr>
        <p:spPr>
          <a:xfrm>
            <a:off x="1128775" y="128349"/>
            <a:ext cx="7088400" cy="55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Citas indirectas (paráfrasis):</a:t>
            </a:r>
            <a:endParaRPr/>
          </a:p>
        </p:txBody>
      </p:sp>
      <p:sp>
        <p:nvSpPr>
          <p:cNvPr id="1118" name="Google Shape;1118;p61"/>
          <p:cNvSpPr txBox="1">
            <a:spLocks noGrp="1"/>
          </p:cNvSpPr>
          <p:nvPr>
            <p:ph type="subTitle" idx="1"/>
          </p:nvPr>
        </p:nvSpPr>
        <p:spPr>
          <a:xfrm>
            <a:off x="1027800" y="2579300"/>
            <a:ext cx="7088400" cy="1759200"/>
          </a:xfrm>
          <a:prstGeom prst="rect">
            <a:avLst/>
          </a:prstGeom>
        </p:spPr>
        <p:txBody>
          <a:bodyPr spcFirstLastPara="1" wrap="square" lIns="91425" tIns="91425" rIns="91425" bIns="91425" anchor="t" anchorCtr="0">
            <a:noAutofit/>
          </a:bodyPr>
          <a:lstStyle/>
          <a:p>
            <a:pPr marL="457200" lvl="0" indent="-330200" algn="just" rtl="0">
              <a:spcBef>
                <a:spcPts val="0"/>
              </a:spcBef>
              <a:spcAft>
                <a:spcPts val="0"/>
              </a:spcAft>
              <a:buClr>
                <a:schemeClr val="accent6"/>
              </a:buClr>
              <a:buSzPts val="1600"/>
              <a:buChar char="●"/>
            </a:pPr>
            <a:r>
              <a:rPr lang="en" sz="1600" dirty="0">
                <a:solidFill>
                  <a:schemeClr val="accent6"/>
                </a:solidFill>
              </a:rPr>
              <a:t>Formato: se parafrasea la idea del autor y se cita al final del párrafo.</a:t>
            </a:r>
            <a:endParaRPr sz="1600" dirty="0">
              <a:solidFill>
                <a:schemeClr val="accent6"/>
              </a:solidFill>
            </a:endParaRPr>
          </a:p>
          <a:p>
            <a:pPr marL="457200" lvl="0" indent="0" algn="just" rtl="0">
              <a:spcBef>
                <a:spcPts val="0"/>
              </a:spcBef>
              <a:spcAft>
                <a:spcPts val="0"/>
              </a:spcAft>
              <a:buNone/>
            </a:pPr>
            <a:endParaRPr sz="1600" dirty="0">
              <a:solidFill>
                <a:schemeClr val="accent6"/>
              </a:solidFill>
            </a:endParaRPr>
          </a:p>
          <a:p>
            <a:pPr marL="0" lvl="0" indent="0" algn="just" rtl="0">
              <a:spcBef>
                <a:spcPts val="0"/>
              </a:spcBef>
              <a:spcAft>
                <a:spcPts val="0"/>
              </a:spcAft>
              <a:buNone/>
            </a:pPr>
            <a:r>
              <a:rPr lang="en" sz="1600" b="1" dirty="0">
                <a:solidFill>
                  <a:schemeClr val="accent6"/>
                </a:solidFill>
              </a:rPr>
              <a:t>Ejemplo:</a:t>
            </a:r>
            <a:r>
              <a:rPr lang="en" sz="1600" dirty="0">
                <a:solidFill>
                  <a:schemeClr val="accent6"/>
                </a:solidFill>
              </a:rPr>
              <a:t> Las estrategias implementadas por las bibliotecas son esenciales para la innovación tecnológica en el entorno educativo (Guell, 2021).</a:t>
            </a:r>
            <a:endParaRPr sz="1600" dirty="0">
              <a:solidFill>
                <a:schemeClr val="accent6"/>
              </a:solidFill>
            </a:endParaRPr>
          </a:p>
          <a:p>
            <a:pPr marL="0" lvl="0" indent="0" algn="ctr" rtl="0">
              <a:spcBef>
                <a:spcPts val="0"/>
              </a:spcBef>
              <a:spcAft>
                <a:spcPts val="0"/>
              </a:spcAft>
              <a:buNone/>
            </a:pPr>
            <a:endParaRPr sz="1600" dirty="0"/>
          </a:p>
          <a:p>
            <a:pPr marL="0" lvl="0" indent="0" algn="ctr" rtl="0">
              <a:spcBef>
                <a:spcPts val="0"/>
              </a:spcBef>
              <a:spcAft>
                <a:spcPts val="0"/>
              </a:spcAft>
              <a:buNone/>
            </a:pPr>
            <a:endParaRPr sz="1600" dirty="0"/>
          </a:p>
          <a:p>
            <a:pPr marL="0" lvl="0" indent="0" algn="ctr" rtl="0">
              <a:spcBef>
                <a:spcPts val="0"/>
              </a:spcBef>
              <a:spcAft>
                <a:spcPts val="0"/>
              </a:spcAft>
              <a:buNone/>
            </a:pPr>
            <a:endParaRPr sz="2400" dirty="0"/>
          </a:p>
          <a:p>
            <a:pPr marL="0" lvl="0" indent="0" algn="ctr" rtl="0">
              <a:spcBef>
                <a:spcPts val="0"/>
              </a:spcBef>
              <a:spcAft>
                <a:spcPts val="0"/>
              </a:spcAft>
              <a:buNone/>
            </a:pPr>
            <a:endParaRPr sz="2400" dirty="0"/>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sp>
        <p:nvSpPr>
          <p:cNvPr id="1119" name="Google Shape;1119;p6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
        <p:nvSpPr>
          <p:cNvPr id="1120" name="Google Shape;1120;p61"/>
          <p:cNvSpPr/>
          <p:nvPr/>
        </p:nvSpPr>
        <p:spPr>
          <a:xfrm>
            <a:off x="4058550" y="1156175"/>
            <a:ext cx="1026900" cy="878100"/>
          </a:xfrm>
          <a:prstGeom prst="roundRect">
            <a:avLst>
              <a:gd name="adj" fmla="val 3961"/>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pic>
        <p:nvPicPr>
          <p:cNvPr id="1121" name="Google Shape;1121;p61"/>
          <p:cNvPicPr preferRelativeResize="0"/>
          <p:nvPr/>
        </p:nvPicPr>
        <p:blipFill>
          <a:blip r:embed="rId3">
            <a:alphaModFix/>
          </a:blip>
          <a:stretch>
            <a:fillRect/>
          </a:stretch>
        </p:blipFill>
        <p:spPr>
          <a:xfrm>
            <a:off x="4101239" y="1211689"/>
            <a:ext cx="941519" cy="776013"/>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25"/>
        <p:cNvGrpSpPr/>
        <p:nvPr/>
      </p:nvGrpSpPr>
      <p:grpSpPr>
        <a:xfrm>
          <a:off x="0" y="0"/>
          <a:ext cx="0" cy="0"/>
          <a:chOff x="0" y="0"/>
          <a:chExt cx="0" cy="0"/>
        </a:xfrm>
      </p:grpSpPr>
      <p:sp>
        <p:nvSpPr>
          <p:cNvPr id="1126" name="Google Shape;1126;p62"/>
          <p:cNvSpPr txBox="1">
            <a:spLocks noGrp="1"/>
          </p:cNvSpPr>
          <p:nvPr>
            <p:ph type="title"/>
          </p:nvPr>
        </p:nvSpPr>
        <p:spPr>
          <a:xfrm>
            <a:off x="713250" y="2017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a:t>Acerca del uso de IA </a:t>
            </a:r>
            <a:endParaRPr sz="2000"/>
          </a:p>
        </p:txBody>
      </p:sp>
      <p:sp>
        <p:nvSpPr>
          <p:cNvPr id="1127" name="Google Shape;1127;p62"/>
          <p:cNvSpPr txBox="1"/>
          <p:nvPr/>
        </p:nvSpPr>
        <p:spPr>
          <a:xfrm>
            <a:off x="247025" y="747125"/>
            <a:ext cx="8309700" cy="22812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200" dirty="0">
                <a:solidFill>
                  <a:schemeClr val="accent6"/>
                </a:solidFill>
                <a:latin typeface="Karla"/>
                <a:ea typeface="Karla"/>
                <a:cs typeface="Karla"/>
                <a:sym typeface="Karla"/>
              </a:rPr>
              <a:t>Al citar herramientas de inteligencia artificial en formato APA, debes incluir el tipo de contenido generado (como texto, imagen, video o sonido) y el programa específico utilizado. La estructura básica es la siguiente: </a:t>
            </a:r>
            <a:endParaRPr sz="12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2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200" b="1" dirty="0">
                <a:solidFill>
                  <a:schemeClr val="accent6"/>
                </a:solidFill>
                <a:latin typeface="Karla"/>
                <a:ea typeface="Karla"/>
                <a:cs typeface="Karla"/>
                <a:sym typeface="Karla"/>
              </a:rPr>
              <a:t>1. Citación en el Texto </a:t>
            </a:r>
            <a:endParaRPr sz="12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2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200" dirty="0">
                <a:solidFill>
                  <a:schemeClr val="accent6"/>
                </a:solidFill>
                <a:latin typeface="Karla"/>
                <a:ea typeface="Karla"/>
                <a:cs typeface="Karla"/>
                <a:sym typeface="Karla"/>
              </a:rPr>
              <a:t>Para citar en el texto, menciona el autor (como OpenAI o el nombre del programa), el año de publicación y el tipo de contenido entre corchetes. </a:t>
            </a:r>
            <a:endParaRPr sz="12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2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200" b="1" dirty="0">
                <a:solidFill>
                  <a:schemeClr val="accent6"/>
                </a:solidFill>
                <a:latin typeface="Karla"/>
                <a:ea typeface="Karla"/>
                <a:cs typeface="Karla"/>
                <a:sym typeface="Karla"/>
              </a:rPr>
              <a:t>Ejemplo en el texto: </a:t>
            </a:r>
            <a:endParaRPr sz="12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200" dirty="0">
                <a:solidFill>
                  <a:schemeClr val="accent6"/>
                </a:solidFill>
                <a:latin typeface="Karla"/>
                <a:ea typeface="Karla"/>
                <a:cs typeface="Karla"/>
                <a:sym typeface="Karla"/>
              </a:rPr>
              <a:t>(OpenAI, 2024, [imagen generada por IA]) </a:t>
            </a:r>
            <a:endParaRPr b="1" dirty="0">
              <a:solidFill>
                <a:schemeClr val="dk1"/>
              </a:solidFill>
              <a:latin typeface="Karla"/>
              <a:ea typeface="Karla"/>
              <a:cs typeface="Karla"/>
              <a:sym typeface="Karla"/>
            </a:endParaRPr>
          </a:p>
        </p:txBody>
      </p:sp>
      <p:sp>
        <p:nvSpPr>
          <p:cNvPr id="1128" name="Google Shape;1128;p6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pic>
        <p:nvPicPr>
          <p:cNvPr id="1129" name="Google Shape;1129;p62"/>
          <p:cNvPicPr preferRelativeResize="0"/>
          <p:nvPr/>
        </p:nvPicPr>
        <p:blipFill>
          <a:blip r:embed="rId3">
            <a:alphaModFix/>
          </a:blip>
          <a:stretch>
            <a:fillRect/>
          </a:stretch>
        </p:blipFill>
        <p:spPr>
          <a:xfrm>
            <a:off x="6063225" y="2101250"/>
            <a:ext cx="3042250" cy="3042250"/>
          </a:xfrm>
          <a:prstGeom prst="rect">
            <a:avLst/>
          </a:prstGeom>
          <a:noFill/>
          <a:ln>
            <a:noFill/>
          </a:ln>
        </p:spPr>
      </p:pic>
      <p:sp>
        <p:nvSpPr>
          <p:cNvPr id="1130" name="Google Shape;1130;p62"/>
          <p:cNvSpPr txBox="1"/>
          <p:nvPr/>
        </p:nvSpPr>
        <p:spPr>
          <a:xfrm>
            <a:off x="870225" y="3379775"/>
            <a:ext cx="5073600" cy="12189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200" b="1" dirty="0">
                <a:solidFill>
                  <a:schemeClr val="accent6"/>
                </a:solidFill>
                <a:latin typeface="Karla"/>
                <a:ea typeface="Karla"/>
                <a:cs typeface="Karla"/>
                <a:sym typeface="Karla"/>
              </a:rPr>
              <a:t>2. Referencia Completa </a:t>
            </a:r>
            <a:endParaRPr sz="12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2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200" dirty="0">
                <a:solidFill>
                  <a:schemeClr val="accent6"/>
                </a:solidFill>
                <a:latin typeface="Karla"/>
                <a:ea typeface="Karla"/>
                <a:cs typeface="Karla"/>
                <a:sym typeface="Karla"/>
              </a:rPr>
              <a:t>En la lista de referencias, indica el autor o creador, el año, el nombre de la herramienta, el tipo de contenido y una breve descripción si es necesario. </a:t>
            </a:r>
            <a:endParaRPr sz="1200" dirty="0">
              <a:solidFill>
                <a:schemeClr val="accent6"/>
              </a:solidFill>
              <a:latin typeface="Karla"/>
              <a:ea typeface="Karla"/>
              <a:cs typeface="Karla"/>
              <a:sym typeface="Karl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34"/>
        <p:cNvGrpSpPr/>
        <p:nvPr/>
      </p:nvGrpSpPr>
      <p:grpSpPr>
        <a:xfrm>
          <a:off x="0" y="0"/>
          <a:ext cx="0" cy="0"/>
          <a:chOff x="0" y="0"/>
          <a:chExt cx="0" cy="0"/>
        </a:xfrm>
      </p:grpSpPr>
      <p:sp>
        <p:nvSpPr>
          <p:cNvPr id="1135" name="Google Shape;1135;p63"/>
          <p:cNvSpPr txBox="1">
            <a:spLocks noGrp="1"/>
          </p:cNvSpPr>
          <p:nvPr>
            <p:ph type="title"/>
          </p:nvPr>
        </p:nvSpPr>
        <p:spPr>
          <a:xfrm>
            <a:off x="775400" y="0"/>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t>Ejemplo para diferentes tipos de contenido </a:t>
            </a:r>
            <a:endParaRPr sz="1600" dirty="0"/>
          </a:p>
        </p:txBody>
      </p:sp>
      <p:sp>
        <p:nvSpPr>
          <p:cNvPr id="1136" name="Google Shape;1136;p63"/>
          <p:cNvSpPr txBox="1"/>
          <p:nvPr/>
        </p:nvSpPr>
        <p:spPr>
          <a:xfrm>
            <a:off x="1459100" y="545400"/>
            <a:ext cx="6116400" cy="1352648"/>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1100" b="1" dirty="0">
                <a:solidFill>
                  <a:schemeClr val="accent6"/>
                </a:solidFill>
                <a:latin typeface="Karla"/>
                <a:ea typeface="Karla"/>
                <a:cs typeface="Karla"/>
                <a:sym typeface="Karla"/>
              </a:rPr>
              <a:t>Texto generado por IA: </a:t>
            </a:r>
            <a:endParaRPr sz="11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1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100" b="1" dirty="0">
                <a:solidFill>
                  <a:schemeClr val="accent6"/>
                </a:solidFill>
                <a:latin typeface="Karla"/>
                <a:ea typeface="Karla"/>
                <a:cs typeface="Karla"/>
                <a:sym typeface="Karla"/>
              </a:rPr>
              <a:t>En el texto: </a:t>
            </a:r>
            <a:r>
              <a:rPr lang="en" sz="1100" dirty="0">
                <a:solidFill>
                  <a:schemeClr val="accent6"/>
                </a:solidFill>
                <a:latin typeface="Karla"/>
                <a:ea typeface="Karla"/>
                <a:cs typeface="Karla"/>
                <a:sym typeface="Karla"/>
              </a:rPr>
              <a:t>(OpenAI, 2024, [texto generado por IA]) </a:t>
            </a:r>
            <a:endParaRPr sz="11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1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100" b="1" dirty="0">
                <a:solidFill>
                  <a:schemeClr val="accent6"/>
                </a:solidFill>
                <a:latin typeface="Karla"/>
                <a:ea typeface="Karla"/>
                <a:cs typeface="Karla"/>
                <a:sym typeface="Karla"/>
              </a:rPr>
              <a:t>Referencia: </a:t>
            </a:r>
            <a:endParaRPr sz="11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100" dirty="0">
                <a:solidFill>
                  <a:schemeClr val="accent6"/>
                </a:solidFill>
                <a:latin typeface="Karla"/>
                <a:ea typeface="Karla"/>
                <a:cs typeface="Karla"/>
                <a:sym typeface="Karla"/>
              </a:rPr>
              <a:t>OpenAI. (2024). Texto generado por inteligencia artificial con ChatGPT. [Texto generado por IA]. </a:t>
            </a:r>
            <a:endParaRPr sz="1100" b="1" dirty="0">
              <a:solidFill>
                <a:schemeClr val="accent6"/>
              </a:solidFill>
              <a:latin typeface="Karla"/>
              <a:ea typeface="Karla"/>
              <a:cs typeface="Karla"/>
              <a:sym typeface="Karla"/>
            </a:endParaRPr>
          </a:p>
        </p:txBody>
      </p:sp>
      <p:sp>
        <p:nvSpPr>
          <p:cNvPr id="1137" name="Google Shape;1137;p6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33</a:t>
            </a:fld>
            <a:endParaRPr/>
          </a:p>
        </p:txBody>
      </p:sp>
      <p:pic>
        <p:nvPicPr>
          <p:cNvPr id="1138" name="Google Shape;1138;p63"/>
          <p:cNvPicPr preferRelativeResize="0"/>
          <p:nvPr/>
        </p:nvPicPr>
        <p:blipFill rotWithShape="1">
          <a:blip r:embed="rId3">
            <a:alphaModFix/>
          </a:blip>
          <a:srcRect l="11486" t="19356" r="12241" b="15513"/>
          <a:stretch/>
        </p:blipFill>
        <p:spPr>
          <a:xfrm>
            <a:off x="3216200" y="2314750"/>
            <a:ext cx="2711600" cy="2315350"/>
          </a:xfrm>
          <a:prstGeom prst="rect">
            <a:avLst/>
          </a:prstGeom>
          <a:noFill/>
          <a:ln>
            <a:noFill/>
          </a:ln>
        </p:spPr>
      </p:pic>
      <p:sp>
        <p:nvSpPr>
          <p:cNvPr id="1139" name="Google Shape;1139;p63"/>
          <p:cNvSpPr txBox="1"/>
          <p:nvPr/>
        </p:nvSpPr>
        <p:spPr>
          <a:xfrm>
            <a:off x="116000" y="2516625"/>
            <a:ext cx="3100200" cy="1936654"/>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100" b="1" dirty="0">
                <a:solidFill>
                  <a:schemeClr val="accent6"/>
                </a:solidFill>
                <a:latin typeface="Karla"/>
                <a:ea typeface="Karla"/>
                <a:cs typeface="Karla"/>
                <a:sym typeface="Karla"/>
              </a:rPr>
              <a:t>Sonido generado por IA: </a:t>
            </a:r>
            <a:endParaRPr sz="11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1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100" b="1" dirty="0">
                <a:solidFill>
                  <a:schemeClr val="accent6"/>
                </a:solidFill>
                <a:latin typeface="Karla"/>
                <a:ea typeface="Karla"/>
                <a:cs typeface="Karla"/>
                <a:sym typeface="Karla"/>
              </a:rPr>
              <a:t>En el texto:</a:t>
            </a:r>
            <a:r>
              <a:rPr lang="en" sz="1100" dirty="0">
                <a:solidFill>
                  <a:schemeClr val="accent6"/>
                </a:solidFill>
                <a:latin typeface="Karla"/>
                <a:ea typeface="Karla"/>
                <a:cs typeface="Karla"/>
                <a:sym typeface="Karla"/>
              </a:rPr>
              <a:t> (Nombre de la herramienta, año, [sonido generado por IA]) </a:t>
            </a:r>
            <a:endParaRPr sz="11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1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100" b="1" dirty="0">
                <a:solidFill>
                  <a:schemeClr val="accent6"/>
                </a:solidFill>
                <a:latin typeface="Karla"/>
                <a:ea typeface="Karla"/>
                <a:cs typeface="Karla"/>
                <a:sym typeface="Karla"/>
              </a:rPr>
              <a:t>Referencia: </a:t>
            </a:r>
            <a:endParaRPr sz="11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100" dirty="0">
                <a:solidFill>
                  <a:schemeClr val="accent6"/>
                </a:solidFill>
                <a:latin typeface="Karla"/>
                <a:ea typeface="Karla"/>
                <a:cs typeface="Karla"/>
                <a:sym typeface="Karla"/>
              </a:rPr>
              <a:t>Herramienta de Sonido AI. (Año). Título o descripción del sonido generado. [Sonido generado por IA]. </a:t>
            </a:r>
            <a:endParaRPr sz="1100" dirty="0">
              <a:solidFill>
                <a:schemeClr val="accent6"/>
              </a:solidFill>
              <a:latin typeface="Karla"/>
              <a:ea typeface="Karla"/>
              <a:cs typeface="Karla"/>
              <a:sym typeface="Karla"/>
            </a:endParaRPr>
          </a:p>
        </p:txBody>
      </p:sp>
      <p:sp>
        <p:nvSpPr>
          <p:cNvPr id="1140" name="Google Shape;1140;p63"/>
          <p:cNvSpPr txBox="1"/>
          <p:nvPr/>
        </p:nvSpPr>
        <p:spPr>
          <a:xfrm>
            <a:off x="5982600" y="2419275"/>
            <a:ext cx="3030300" cy="21063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100" b="1" dirty="0">
                <a:solidFill>
                  <a:schemeClr val="accent6"/>
                </a:solidFill>
                <a:latin typeface="Karla"/>
                <a:ea typeface="Karla"/>
                <a:cs typeface="Karla"/>
                <a:sym typeface="Karla"/>
              </a:rPr>
              <a:t>Importante</a:t>
            </a:r>
            <a:r>
              <a:rPr lang="en" sz="1100" dirty="0">
                <a:solidFill>
                  <a:schemeClr val="accent6"/>
                </a:solidFill>
                <a:latin typeface="Karla"/>
                <a:ea typeface="Karla"/>
                <a:cs typeface="Karla"/>
                <a:sym typeface="Karla"/>
              </a:rPr>
              <a:t>, se puede dar más contexto agregando el prompt para que los lectores tengan la idea de a base de que comando la inteligencia generativa creo el resultado. </a:t>
            </a:r>
            <a:endParaRPr sz="11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1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100" dirty="0">
                <a:solidFill>
                  <a:schemeClr val="accent6"/>
                </a:solidFill>
                <a:latin typeface="Karla"/>
                <a:ea typeface="Karla"/>
                <a:cs typeface="Karla"/>
                <a:sym typeface="Karla"/>
              </a:rPr>
              <a:t>OpenAI. (2024). Texto generado por inteligencia artificial con ChatGPT. [Texto generado por IA]. Prompt: "Describir los beneficios del aprendizaje automático en la educación". </a:t>
            </a:r>
            <a:endParaRPr sz="1100" b="1" dirty="0">
              <a:solidFill>
                <a:schemeClr val="accent6"/>
              </a:solidFill>
              <a:latin typeface="Karla"/>
              <a:ea typeface="Karla"/>
              <a:cs typeface="Karla"/>
              <a:sym typeface="Karl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44"/>
        <p:cNvGrpSpPr/>
        <p:nvPr/>
      </p:nvGrpSpPr>
      <p:grpSpPr>
        <a:xfrm>
          <a:off x="0" y="0"/>
          <a:ext cx="0" cy="0"/>
          <a:chOff x="0" y="0"/>
          <a:chExt cx="0" cy="0"/>
        </a:xfrm>
      </p:grpSpPr>
      <p:sp>
        <p:nvSpPr>
          <p:cNvPr id="1145" name="Google Shape;1145;p64"/>
          <p:cNvSpPr txBox="1">
            <a:spLocks noGrp="1"/>
          </p:cNvSpPr>
          <p:nvPr>
            <p:ph type="title"/>
          </p:nvPr>
        </p:nvSpPr>
        <p:spPr>
          <a:xfrm>
            <a:off x="839275" y="102900"/>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t>Tabla de tipos de citas en Normas APA (7ª Edición</a:t>
            </a:r>
            <a:r>
              <a:rPr lang="en" dirty="0"/>
              <a:t>)</a:t>
            </a:r>
            <a:endParaRPr dirty="0"/>
          </a:p>
        </p:txBody>
      </p:sp>
      <p:graphicFrame>
        <p:nvGraphicFramePr>
          <p:cNvPr id="1146" name="Google Shape;1146;p64"/>
          <p:cNvGraphicFramePr/>
          <p:nvPr>
            <p:extLst>
              <p:ext uri="{D42A27DB-BD31-4B8C-83A1-F6EECF244321}">
                <p14:modId xmlns:p14="http://schemas.microsoft.com/office/powerpoint/2010/main" val="1426582741"/>
              </p:ext>
            </p:extLst>
          </p:nvPr>
        </p:nvGraphicFramePr>
        <p:xfrm>
          <a:off x="671650" y="1013213"/>
          <a:ext cx="7781175" cy="3817373"/>
        </p:xfrm>
        <a:graphic>
          <a:graphicData uri="http://schemas.openxmlformats.org/drawingml/2006/table">
            <a:tbl>
              <a:tblPr>
                <a:noFill/>
                <a:tableStyleId>{95D48AB7-1F54-4912-8F88-EFC5F9FF3CA1}</a:tableStyleId>
              </a:tblPr>
              <a:tblGrid>
                <a:gridCol w="2407650">
                  <a:extLst>
                    <a:ext uri="{9D8B030D-6E8A-4147-A177-3AD203B41FA5}">
                      <a16:colId xmlns:a16="http://schemas.microsoft.com/office/drawing/2014/main" val="20000"/>
                    </a:ext>
                  </a:extLst>
                </a:gridCol>
                <a:gridCol w="2378150">
                  <a:extLst>
                    <a:ext uri="{9D8B030D-6E8A-4147-A177-3AD203B41FA5}">
                      <a16:colId xmlns:a16="http://schemas.microsoft.com/office/drawing/2014/main" val="20001"/>
                    </a:ext>
                  </a:extLst>
                </a:gridCol>
                <a:gridCol w="2995375">
                  <a:extLst>
                    <a:ext uri="{9D8B030D-6E8A-4147-A177-3AD203B41FA5}">
                      <a16:colId xmlns:a16="http://schemas.microsoft.com/office/drawing/2014/main" val="20002"/>
                    </a:ext>
                  </a:extLst>
                </a:gridCol>
              </a:tblGrid>
              <a:tr h="241700">
                <a:tc>
                  <a:txBody>
                    <a:bodyPr/>
                    <a:lstStyle/>
                    <a:p>
                      <a:pPr marL="0" lvl="0" indent="0" algn="ctr" rtl="0">
                        <a:lnSpc>
                          <a:spcPct val="115000"/>
                        </a:lnSpc>
                        <a:spcBef>
                          <a:spcPts val="0"/>
                        </a:spcBef>
                        <a:spcAft>
                          <a:spcPts val="0"/>
                        </a:spcAft>
                        <a:buNone/>
                      </a:pPr>
                      <a:r>
                        <a:rPr lang="en" sz="1100" b="1">
                          <a:solidFill>
                            <a:schemeClr val="accent6"/>
                          </a:solidFill>
                          <a:latin typeface="Montserrat"/>
                          <a:ea typeface="Montserrat"/>
                          <a:cs typeface="Montserrat"/>
                          <a:sym typeface="Montserrat"/>
                        </a:rPr>
                        <a:t>Tipo de Fuente</a:t>
                      </a:r>
                      <a:endParaRPr sz="1100" b="1">
                        <a:solidFill>
                          <a:schemeClr val="accent6"/>
                        </a:solidFill>
                        <a:latin typeface="Montserrat"/>
                        <a:ea typeface="Montserrat"/>
                        <a:cs typeface="Montserrat"/>
                        <a:sym typeface="Montserrat"/>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ctr" rtl="0">
                        <a:lnSpc>
                          <a:spcPct val="115000"/>
                        </a:lnSpc>
                        <a:spcBef>
                          <a:spcPts val="0"/>
                        </a:spcBef>
                        <a:spcAft>
                          <a:spcPts val="0"/>
                        </a:spcAft>
                        <a:buNone/>
                      </a:pPr>
                      <a:r>
                        <a:rPr lang="en" sz="1100" b="1">
                          <a:solidFill>
                            <a:schemeClr val="accent6"/>
                          </a:solidFill>
                          <a:latin typeface="Montserrat"/>
                          <a:ea typeface="Montserrat"/>
                          <a:cs typeface="Montserrat"/>
                          <a:sym typeface="Montserrat"/>
                        </a:rPr>
                        <a:t>Cita en el Texto</a:t>
                      </a:r>
                      <a:endParaRPr sz="1100" b="1">
                        <a:solidFill>
                          <a:schemeClr val="accent6"/>
                        </a:solidFill>
                        <a:latin typeface="Montserrat"/>
                        <a:ea typeface="Montserrat"/>
                        <a:cs typeface="Montserrat"/>
                        <a:sym typeface="Montserrat"/>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ctr" rtl="0">
                        <a:lnSpc>
                          <a:spcPct val="115000"/>
                        </a:lnSpc>
                        <a:spcBef>
                          <a:spcPts val="0"/>
                        </a:spcBef>
                        <a:spcAft>
                          <a:spcPts val="0"/>
                        </a:spcAft>
                        <a:buNone/>
                      </a:pPr>
                      <a:r>
                        <a:rPr lang="en" sz="1100" b="1">
                          <a:solidFill>
                            <a:schemeClr val="accent6"/>
                          </a:solidFill>
                          <a:latin typeface="Montserrat"/>
                          <a:ea typeface="Montserrat"/>
                          <a:cs typeface="Montserrat"/>
                          <a:sym typeface="Montserrat"/>
                        </a:rPr>
                        <a:t>Referencia</a:t>
                      </a:r>
                      <a:endParaRPr sz="1100" b="1">
                        <a:solidFill>
                          <a:schemeClr val="accent6"/>
                        </a:solidFill>
                        <a:latin typeface="Montserrat"/>
                        <a:ea typeface="Montserrat"/>
                        <a:cs typeface="Montserrat"/>
                        <a:sym typeface="Montserrat"/>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extLst>
                  <a:ext uri="{0D108BD9-81ED-4DB2-BD59-A6C34878D82A}">
                    <a16:rowId xmlns:a16="http://schemas.microsoft.com/office/drawing/2014/main" val="10000"/>
                  </a:ext>
                </a:extLst>
              </a:tr>
              <a:tr h="382175">
                <a:tc>
                  <a:txBody>
                    <a:bodyPr/>
                    <a:lstStyle/>
                    <a:p>
                      <a:pPr marL="0" lvl="0" indent="0" algn="ctr" rtl="0">
                        <a:lnSpc>
                          <a:spcPct val="115000"/>
                        </a:lnSpc>
                        <a:spcBef>
                          <a:spcPts val="0"/>
                        </a:spcBef>
                        <a:spcAft>
                          <a:spcPts val="0"/>
                        </a:spcAft>
                        <a:buNone/>
                      </a:pPr>
                      <a:r>
                        <a:rPr lang="en" sz="1000" b="1" i="1">
                          <a:solidFill>
                            <a:schemeClr val="dk1"/>
                          </a:solidFill>
                          <a:latin typeface="Karla"/>
                          <a:ea typeface="Karla"/>
                          <a:cs typeface="Karla"/>
                          <a:sym typeface="Karla"/>
                        </a:rPr>
                        <a:t>Libro con un autor</a:t>
                      </a:r>
                      <a:endParaRPr sz="10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(Año). Título del libro. Editorial.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1"/>
                  </a:ext>
                </a:extLst>
              </a:tr>
              <a:tr h="307200">
                <a:tc>
                  <a:txBody>
                    <a:bodyPr/>
                    <a:lstStyle/>
                    <a:p>
                      <a:pPr marL="0" lvl="0" indent="0" algn="ctr" rtl="0">
                        <a:lnSpc>
                          <a:spcPct val="115000"/>
                        </a:lnSpc>
                        <a:spcBef>
                          <a:spcPts val="0"/>
                        </a:spcBef>
                        <a:spcAft>
                          <a:spcPts val="0"/>
                        </a:spcAft>
                        <a:buNone/>
                      </a:pPr>
                      <a:r>
                        <a:rPr lang="en" sz="1000" b="1" i="1">
                          <a:solidFill>
                            <a:schemeClr val="dk1"/>
                          </a:solidFill>
                          <a:latin typeface="Karla"/>
                          <a:ea typeface="Karla"/>
                          <a:cs typeface="Karla"/>
                          <a:sym typeface="Karla"/>
                        </a:rPr>
                        <a:t>Libro con dos autores</a:t>
                      </a:r>
                      <a:endParaRPr sz="10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&amp; Apellido,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Apellido, Inicial del nombre. (Año). Título del libro. Editorial.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2"/>
                  </a:ext>
                </a:extLst>
              </a:tr>
              <a:tr h="322750">
                <a:tc>
                  <a:txBody>
                    <a:bodyPr/>
                    <a:lstStyle/>
                    <a:p>
                      <a:pPr marL="0" lvl="0" indent="0" algn="ctr" rtl="0">
                        <a:lnSpc>
                          <a:spcPct val="115000"/>
                        </a:lnSpc>
                        <a:spcBef>
                          <a:spcPts val="0"/>
                        </a:spcBef>
                        <a:spcAft>
                          <a:spcPts val="0"/>
                        </a:spcAft>
                        <a:buNone/>
                      </a:pPr>
                      <a:r>
                        <a:rPr lang="en" sz="1000" b="1" i="1">
                          <a:solidFill>
                            <a:schemeClr val="dk1"/>
                          </a:solidFill>
                          <a:latin typeface="Karla"/>
                          <a:ea typeface="Karla"/>
                          <a:cs typeface="Karla"/>
                          <a:sym typeface="Karla"/>
                        </a:rPr>
                        <a:t>Libro con más de tres autores</a:t>
                      </a:r>
                      <a:endParaRPr sz="10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et al.,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Apellido, inicial del nombre., Apellido, Inicial del nombre. (Año). Título del libro. Editorial.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3"/>
                  </a:ext>
                </a:extLst>
              </a:tr>
              <a:tr h="392675">
                <a:tc>
                  <a:txBody>
                    <a:bodyPr/>
                    <a:lstStyle/>
                    <a:p>
                      <a:pPr marL="0" lvl="0" indent="0" algn="ctr" rtl="0">
                        <a:lnSpc>
                          <a:spcPct val="115000"/>
                        </a:lnSpc>
                        <a:spcBef>
                          <a:spcPts val="0"/>
                        </a:spcBef>
                        <a:spcAft>
                          <a:spcPts val="0"/>
                        </a:spcAft>
                        <a:buNone/>
                      </a:pPr>
                      <a:r>
                        <a:rPr lang="en" sz="1000" b="1" i="1">
                          <a:solidFill>
                            <a:schemeClr val="dk1"/>
                          </a:solidFill>
                          <a:latin typeface="Karla"/>
                          <a:ea typeface="Karla"/>
                          <a:cs typeface="Karla"/>
                          <a:sym typeface="Karla"/>
                        </a:rPr>
                        <a:t>Libro sin autor</a:t>
                      </a:r>
                      <a:endParaRPr sz="10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(Título del libro,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Título del libro. (Año). Editorial.</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4"/>
                  </a:ext>
                </a:extLst>
              </a:tr>
              <a:tr h="361575">
                <a:tc>
                  <a:txBody>
                    <a:bodyPr/>
                    <a:lstStyle/>
                    <a:p>
                      <a:pPr marL="0" lvl="0" indent="0" algn="ctr" rtl="0">
                        <a:lnSpc>
                          <a:spcPct val="115000"/>
                        </a:lnSpc>
                        <a:spcBef>
                          <a:spcPts val="0"/>
                        </a:spcBef>
                        <a:spcAft>
                          <a:spcPts val="0"/>
                        </a:spcAft>
                        <a:buNone/>
                      </a:pPr>
                      <a:r>
                        <a:rPr lang="en" sz="1000" b="1" i="1">
                          <a:solidFill>
                            <a:schemeClr val="dk1"/>
                          </a:solidFill>
                          <a:latin typeface="Karla"/>
                          <a:ea typeface="Karla"/>
                          <a:cs typeface="Karla"/>
                          <a:sym typeface="Karla"/>
                        </a:rPr>
                        <a:t>Redes sociales</a:t>
                      </a:r>
                      <a:endParaRPr sz="10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(Autor,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Autor [@usuario]. (Año, día de mes). Contenido del post [Plataforma]. URL</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5"/>
                  </a:ext>
                </a:extLst>
              </a:tr>
              <a:tr h="384500">
                <a:tc>
                  <a:txBody>
                    <a:bodyPr/>
                    <a:lstStyle/>
                    <a:p>
                      <a:pPr marL="0" lvl="0" indent="0" algn="ctr" rtl="0">
                        <a:lnSpc>
                          <a:spcPct val="115000"/>
                        </a:lnSpc>
                        <a:spcBef>
                          <a:spcPts val="0"/>
                        </a:spcBef>
                        <a:spcAft>
                          <a:spcPts val="0"/>
                        </a:spcAft>
                        <a:buNone/>
                      </a:pPr>
                      <a:r>
                        <a:rPr lang="en" sz="1000" b="1" i="1">
                          <a:solidFill>
                            <a:schemeClr val="dk1"/>
                          </a:solidFill>
                          <a:latin typeface="Karla"/>
                          <a:ea typeface="Karla"/>
                          <a:cs typeface="Karla"/>
                          <a:sym typeface="Karla"/>
                        </a:rPr>
                        <a:t>Entrada de diccionario</a:t>
                      </a:r>
                      <a:endParaRPr sz="10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(Año). Entrada del diccionario. Título del diccionario. Recuperado de URL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6"/>
                  </a:ext>
                </a:extLst>
              </a:tr>
              <a:tr h="462600">
                <a:tc>
                  <a:txBody>
                    <a:bodyPr/>
                    <a:lstStyle/>
                    <a:p>
                      <a:pPr marL="0" lvl="0" indent="0" algn="ctr" rtl="0">
                        <a:lnSpc>
                          <a:spcPct val="115000"/>
                        </a:lnSpc>
                        <a:spcBef>
                          <a:spcPts val="0"/>
                        </a:spcBef>
                        <a:spcAft>
                          <a:spcPts val="0"/>
                        </a:spcAft>
                        <a:buNone/>
                      </a:pPr>
                      <a:r>
                        <a:rPr lang="en" sz="1000" b="1" i="1">
                          <a:solidFill>
                            <a:schemeClr val="dk1"/>
                          </a:solidFill>
                          <a:latin typeface="Karla"/>
                          <a:ea typeface="Karla"/>
                          <a:cs typeface="Karla"/>
                          <a:sym typeface="Karla"/>
                        </a:rPr>
                        <a:t>Documento legal</a:t>
                      </a:r>
                      <a:endParaRPr sz="10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(Ley, Año) o (Ley, Pais,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dirty="0">
                          <a:solidFill>
                            <a:schemeClr val="accent6"/>
                          </a:solidFill>
                          <a:latin typeface="Karla"/>
                          <a:ea typeface="Karla"/>
                          <a:cs typeface="Karla"/>
                          <a:sym typeface="Karla"/>
                        </a:rPr>
                        <a:t>Ley. (Año). Título de la ley. URL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1147" name="Google Shape;1147;p6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151"/>
        <p:cNvGrpSpPr/>
        <p:nvPr/>
      </p:nvGrpSpPr>
      <p:grpSpPr>
        <a:xfrm>
          <a:off x="0" y="0"/>
          <a:ext cx="0" cy="0"/>
          <a:chOff x="0" y="0"/>
          <a:chExt cx="0" cy="0"/>
        </a:xfrm>
      </p:grpSpPr>
      <p:graphicFrame>
        <p:nvGraphicFramePr>
          <p:cNvPr id="1152" name="Google Shape;1152;p65"/>
          <p:cNvGraphicFramePr/>
          <p:nvPr>
            <p:extLst>
              <p:ext uri="{D42A27DB-BD31-4B8C-83A1-F6EECF244321}">
                <p14:modId xmlns:p14="http://schemas.microsoft.com/office/powerpoint/2010/main" val="3714403466"/>
              </p:ext>
            </p:extLst>
          </p:nvPr>
        </p:nvGraphicFramePr>
        <p:xfrm>
          <a:off x="400900" y="185923"/>
          <a:ext cx="6677250" cy="4771654"/>
        </p:xfrm>
        <a:graphic>
          <a:graphicData uri="http://schemas.openxmlformats.org/drawingml/2006/table">
            <a:tbl>
              <a:tblPr>
                <a:noFill/>
                <a:tableStyleId>{95D48AB7-1F54-4912-8F88-EFC5F9FF3CA1}</a:tableStyleId>
              </a:tblPr>
              <a:tblGrid>
                <a:gridCol w="2154125">
                  <a:extLst>
                    <a:ext uri="{9D8B030D-6E8A-4147-A177-3AD203B41FA5}">
                      <a16:colId xmlns:a16="http://schemas.microsoft.com/office/drawing/2014/main" val="20000"/>
                    </a:ext>
                  </a:extLst>
                </a:gridCol>
                <a:gridCol w="1834025">
                  <a:extLst>
                    <a:ext uri="{9D8B030D-6E8A-4147-A177-3AD203B41FA5}">
                      <a16:colId xmlns:a16="http://schemas.microsoft.com/office/drawing/2014/main" val="20001"/>
                    </a:ext>
                  </a:extLst>
                </a:gridCol>
                <a:gridCol w="2689100">
                  <a:extLst>
                    <a:ext uri="{9D8B030D-6E8A-4147-A177-3AD203B41FA5}">
                      <a16:colId xmlns:a16="http://schemas.microsoft.com/office/drawing/2014/main" val="20002"/>
                    </a:ext>
                  </a:extLst>
                </a:gridCol>
              </a:tblGrid>
              <a:tr h="305425">
                <a:tc>
                  <a:txBody>
                    <a:bodyPr/>
                    <a:lstStyle/>
                    <a:p>
                      <a:pPr marL="0" lvl="0" indent="0" algn="ctr" rtl="0">
                        <a:lnSpc>
                          <a:spcPct val="115000"/>
                        </a:lnSpc>
                        <a:spcBef>
                          <a:spcPts val="0"/>
                        </a:spcBef>
                        <a:spcAft>
                          <a:spcPts val="0"/>
                        </a:spcAft>
                        <a:buNone/>
                      </a:pPr>
                      <a:r>
                        <a:rPr lang="en" sz="1500" b="1">
                          <a:solidFill>
                            <a:schemeClr val="accent6"/>
                          </a:solidFill>
                          <a:latin typeface="Montserrat"/>
                          <a:ea typeface="Montserrat"/>
                          <a:cs typeface="Montserrat"/>
                          <a:sym typeface="Montserrat"/>
                        </a:rPr>
                        <a:t>Tipo de Fuente</a:t>
                      </a:r>
                      <a:endParaRPr sz="1500" b="1">
                        <a:solidFill>
                          <a:schemeClr val="accent6"/>
                        </a:solidFill>
                        <a:latin typeface="Montserrat"/>
                        <a:ea typeface="Montserrat"/>
                        <a:cs typeface="Montserrat"/>
                        <a:sym typeface="Montserrat"/>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ctr" rtl="0">
                        <a:lnSpc>
                          <a:spcPct val="115000"/>
                        </a:lnSpc>
                        <a:spcBef>
                          <a:spcPts val="0"/>
                        </a:spcBef>
                        <a:spcAft>
                          <a:spcPts val="0"/>
                        </a:spcAft>
                        <a:buNone/>
                      </a:pPr>
                      <a:r>
                        <a:rPr lang="en" sz="1500" b="1">
                          <a:solidFill>
                            <a:schemeClr val="accent6"/>
                          </a:solidFill>
                          <a:latin typeface="Montserrat"/>
                          <a:ea typeface="Montserrat"/>
                          <a:cs typeface="Montserrat"/>
                          <a:sym typeface="Montserrat"/>
                        </a:rPr>
                        <a:t>Cita en el Texto</a:t>
                      </a:r>
                      <a:endParaRPr sz="1500" b="1">
                        <a:solidFill>
                          <a:schemeClr val="accent6"/>
                        </a:solidFill>
                        <a:latin typeface="Montserrat"/>
                        <a:ea typeface="Montserrat"/>
                        <a:cs typeface="Montserrat"/>
                        <a:sym typeface="Montserrat"/>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ctr" rtl="0">
                        <a:lnSpc>
                          <a:spcPct val="115000"/>
                        </a:lnSpc>
                        <a:spcBef>
                          <a:spcPts val="0"/>
                        </a:spcBef>
                        <a:spcAft>
                          <a:spcPts val="0"/>
                        </a:spcAft>
                        <a:buNone/>
                      </a:pPr>
                      <a:r>
                        <a:rPr lang="en" sz="1500" b="1">
                          <a:solidFill>
                            <a:schemeClr val="accent6"/>
                          </a:solidFill>
                          <a:latin typeface="Montserrat"/>
                          <a:ea typeface="Montserrat"/>
                          <a:cs typeface="Montserrat"/>
                          <a:sym typeface="Montserrat"/>
                        </a:rPr>
                        <a:t>Referencia</a:t>
                      </a:r>
                      <a:endParaRPr sz="1500" b="1">
                        <a:solidFill>
                          <a:schemeClr val="accent6"/>
                        </a:solidFill>
                        <a:latin typeface="Montserrat"/>
                        <a:ea typeface="Montserrat"/>
                        <a:cs typeface="Montserrat"/>
                        <a:sym typeface="Montserrat"/>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extLst>
                  <a:ext uri="{0D108BD9-81ED-4DB2-BD59-A6C34878D82A}">
                    <a16:rowId xmlns:a16="http://schemas.microsoft.com/office/drawing/2014/main" val="10000"/>
                  </a:ext>
                </a:extLst>
              </a:tr>
              <a:tr h="367500">
                <a:tc>
                  <a:txBody>
                    <a:bodyPr/>
                    <a:lstStyle/>
                    <a:p>
                      <a:pPr marL="0" lvl="0" indent="0" algn="ctr" rtl="0">
                        <a:lnSpc>
                          <a:spcPct val="115000"/>
                        </a:lnSpc>
                        <a:spcBef>
                          <a:spcPts val="0"/>
                        </a:spcBef>
                        <a:spcAft>
                          <a:spcPts val="0"/>
                        </a:spcAft>
                        <a:buNone/>
                      </a:pPr>
                      <a:r>
                        <a:rPr lang="en" sz="900" b="1" i="1">
                          <a:solidFill>
                            <a:schemeClr val="dk1"/>
                          </a:solidFill>
                          <a:latin typeface="Karla"/>
                          <a:ea typeface="Karla"/>
                          <a:cs typeface="Karla"/>
                          <a:sym typeface="Karla"/>
                        </a:rPr>
                        <a:t>Artículo de revista con DOI </a:t>
                      </a:r>
                      <a:endParaRPr sz="9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(Año). Título del libro. Editorial.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1"/>
                  </a:ext>
                </a:extLst>
              </a:tr>
              <a:tr h="497875">
                <a:tc>
                  <a:txBody>
                    <a:bodyPr/>
                    <a:lstStyle/>
                    <a:p>
                      <a:pPr marL="0" lvl="0" indent="0" algn="ctr" rtl="0">
                        <a:lnSpc>
                          <a:spcPct val="115000"/>
                        </a:lnSpc>
                        <a:spcBef>
                          <a:spcPts val="0"/>
                        </a:spcBef>
                        <a:spcAft>
                          <a:spcPts val="0"/>
                        </a:spcAft>
                        <a:buNone/>
                      </a:pPr>
                      <a:r>
                        <a:rPr lang="en" sz="900" b="1" i="1">
                          <a:solidFill>
                            <a:schemeClr val="dk1"/>
                          </a:solidFill>
                          <a:latin typeface="Karla"/>
                          <a:ea typeface="Karla"/>
                          <a:cs typeface="Karla"/>
                          <a:sym typeface="Karla"/>
                        </a:rPr>
                        <a:t>Artículo de revista sin DOI</a:t>
                      </a:r>
                      <a:endParaRPr sz="9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&amp; Apellido,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Apellido, Inicial del nombre. (Año). Título del libro. Editorial.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2"/>
                  </a:ext>
                </a:extLst>
              </a:tr>
              <a:tr h="497875">
                <a:tc>
                  <a:txBody>
                    <a:bodyPr/>
                    <a:lstStyle/>
                    <a:p>
                      <a:pPr marL="0" lvl="0" indent="0" algn="ctr" rtl="0">
                        <a:lnSpc>
                          <a:spcPct val="115000"/>
                        </a:lnSpc>
                        <a:spcBef>
                          <a:spcPts val="0"/>
                        </a:spcBef>
                        <a:spcAft>
                          <a:spcPts val="0"/>
                        </a:spcAft>
                        <a:buNone/>
                      </a:pPr>
                      <a:r>
                        <a:rPr lang="en" sz="900" b="1" i="1">
                          <a:solidFill>
                            <a:schemeClr val="dk1"/>
                          </a:solidFill>
                          <a:latin typeface="Karla"/>
                          <a:ea typeface="Karla"/>
                          <a:cs typeface="Karla"/>
                          <a:sym typeface="Karla"/>
                        </a:rPr>
                        <a:t>Página web con contenido estático</a:t>
                      </a:r>
                      <a:endParaRPr sz="9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et al.,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Apellido, Inicial del nombre., Apellido, Inicial del nombre. (día, mes y Año). Título del artículo de la página web. URL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3"/>
                  </a:ext>
                </a:extLst>
              </a:tr>
              <a:tr h="442650">
                <a:tc>
                  <a:txBody>
                    <a:bodyPr/>
                    <a:lstStyle/>
                    <a:p>
                      <a:pPr marL="0" lvl="0" indent="0" algn="ctr" rtl="0">
                        <a:lnSpc>
                          <a:spcPct val="115000"/>
                        </a:lnSpc>
                        <a:spcBef>
                          <a:spcPts val="0"/>
                        </a:spcBef>
                        <a:spcAft>
                          <a:spcPts val="0"/>
                        </a:spcAft>
                        <a:buNone/>
                      </a:pPr>
                      <a:r>
                        <a:rPr lang="en" sz="900" b="1" i="1">
                          <a:solidFill>
                            <a:schemeClr val="dk1"/>
                          </a:solidFill>
                          <a:latin typeface="Karla"/>
                          <a:ea typeface="Karla"/>
                          <a:cs typeface="Karla"/>
                          <a:sym typeface="Karla"/>
                        </a:rPr>
                        <a:t>Página web sin autor</a:t>
                      </a:r>
                      <a:endParaRPr sz="9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(Título del artículo,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a:solidFill>
                            <a:schemeClr val="accent6"/>
                          </a:solidFill>
                          <a:latin typeface="Karla"/>
                          <a:ea typeface="Karla"/>
                          <a:cs typeface="Karla"/>
                          <a:sym typeface="Karla"/>
                        </a:rPr>
                        <a:t>Título del artículo de la página web. URL</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4"/>
                  </a:ext>
                </a:extLst>
              </a:tr>
              <a:tr h="442650">
                <a:tc>
                  <a:txBody>
                    <a:bodyPr/>
                    <a:lstStyle/>
                    <a:p>
                      <a:pPr marL="0" lvl="0" indent="0" algn="ctr" rtl="0">
                        <a:lnSpc>
                          <a:spcPct val="115000"/>
                        </a:lnSpc>
                        <a:spcBef>
                          <a:spcPts val="0"/>
                        </a:spcBef>
                        <a:spcAft>
                          <a:spcPts val="0"/>
                        </a:spcAft>
                        <a:buNone/>
                      </a:pPr>
                      <a:r>
                        <a:rPr lang="en" sz="900" b="1" i="1">
                          <a:solidFill>
                            <a:schemeClr val="dk1"/>
                          </a:solidFill>
                          <a:latin typeface="Karla"/>
                          <a:ea typeface="Karla"/>
                          <a:cs typeface="Karla"/>
                          <a:sym typeface="Karla"/>
                        </a:rPr>
                        <a:t>Página web sin fecha</a:t>
                      </a:r>
                      <a:endParaRPr sz="9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s.f.)</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(s.f.). Título de la página. Nombre del sitio web. Recuperado de URL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5"/>
                  </a:ext>
                </a:extLst>
              </a:tr>
              <a:tr h="442650">
                <a:tc>
                  <a:txBody>
                    <a:bodyPr/>
                    <a:lstStyle/>
                    <a:p>
                      <a:pPr marL="0" lvl="0" indent="0" algn="ctr" rtl="0">
                        <a:lnSpc>
                          <a:spcPct val="115000"/>
                        </a:lnSpc>
                        <a:spcBef>
                          <a:spcPts val="0"/>
                        </a:spcBef>
                        <a:spcAft>
                          <a:spcPts val="0"/>
                        </a:spcAft>
                        <a:buNone/>
                      </a:pPr>
                      <a:r>
                        <a:rPr lang="en" sz="900" b="1" i="1">
                          <a:solidFill>
                            <a:schemeClr val="dk1"/>
                          </a:solidFill>
                          <a:latin typeface="Karla"/>
                          <a:ea typeface="Karla"/>
                          <a:cs typeface="Karla"/>
                          <a:sym typeface="Karla"/>
                        </a:rPr>
                        <a:t>Tesis o trabajo académico</a:t>
                      </a:r>
                      <a:endParaRPr sz="9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(Año). Título de la tesis (Tesis de licenciatura o doctorado, Universidad). URL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6"/>
                  </a:ext>
                </a:extLst>
              </a:tr>
              <a:tr h="442650">
                <a:tc>
                  <a:txBody>
                    <a:bodyPr/>
                    <a:lstStyle/>
                    <a:p>
                      <a:pPr marL="0" lvl="0" indent="0" algn="ctr" rtl="0">
                        <a:lnSpc>
                          <a:spcPct val="115000"/>
                        </a:lnSpc>
                        <a:spcBef>
                          <a:spcPts val="0"/>
                        </a:spcBef>
                        <a:spcAft>
                          <a:spcPts val="0"/>
                        </a:spcAft>
                        <a:buNone/>
                      </a:pPr>
                      <a:r>
                        <a:rPr lang="en" sz="900" b="1" i="1">
                          <a:solidFill>
                            <a:schemeClr val="dk1"/>
                          </a:solidFill>
                          <a:latin typeface="Karla"/>
                          <a:ea typeface="Karla"/>
                          <a:cs typeface="Karla"/>
                          <a:sym typeface="Karla"/>
                        </a:rPr>
                        <a:t>Presentación o conferencia</a:t>
                      </a:r>
                      <a:endParaRPr sz="9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(Apellido,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dirty="0">
                          <a:solidFill>
                            <a:schemeClr val="accent6"/>
                          </a:solidFill>
                          <a:latin typeface="Karla"/>
                          <a:ea typeface="Karla"/>
                          <a:cs typeface="Karla"/>
                          <a:sym typeface="Karla"/>
                        </a:rPr>
                        <a:t>Apellido, Inicial del nombre. (Año, fecha). Título de la conferencia. Nombre del evento. Lugar.</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7"/>
                  </a:ext>
                </a:extLst>
              </a:tr>
              <a:tr h="442650">
                <a:tc>
                  <a:txBody>
                    <a:bodyPr/>
                    <a:lstStyle/>
                    <a:p>
                      <a:pPr marL="0" lvl="0" indent="0" algn="ctr" rtl="0">
                        <a:lnSpc>
                          <a:spcPct val="115000"/>
                        </a:lnSpc>
                        <a:spcBef>
                          <a:spcPts val="0"/>
                        </a:spcBef>
                        <a:spcAft>
                          <a:spcPts val="0"/>
                        </a:spcAft>
                        <a:buNone/>
                      </a:pPr>
                      <a:r>
                        <a:rPr lang="en" sz="900" b="1" i="1">
                          <a:solidFill>
                            <a:schemeClr val="dk1"/>
                          </a:solidFill>
                          <a:latin typeface="Karla"/>
                          <a:ea typeface="Karla"/>
                          <a:cs typeface="Karla"/>
                          <a:sym typeface="Karla"/>
                        </a:rPr>
                        <a:t>Documento institucional</a:t>
                      </a:r>
                      <a:endParaRPr sz="900" b="1" i="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(Institución, Año)</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n" sz="900" dirty="0">
                          <a:solidFill>
                            <a:schemeClr val="accent6"/>
                          </a:solidFill>
                          <a:latin typeface="Karla"/>
                          <a:ea typeface="Karla"/>
                          <a:cs typeface="Karla"/>
                          <a:sym typeface="Karla"/>
                        </a:rPr>
                        <a:t>Institución. (Año). Título del informe o documento. URL</a:t>
                      </a:r>
                      <a:endParaRPr sz="900" dirty="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1153" name="Google Shape;1153;p6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35</a:t>
            </a:fld>
            <a:endParaRPr/>
          </a:p>
        </p:txBody>
      </p:sp>
      <p:pic>
        <p:nvPicPr>
          <p:cNvPr id="1154" name="Google Shape;1154;p65"/>
          <p:cNvPicPr preferRelativeResize="0"/>
          <p:nvPr/>
        </p:nvPicPr>
        <p:blipFill>
          <a:blip r:embed="rId3">
            <a:alphaModFix/>
          </a:blip>
          <a:stretch>
            <a:fillRect/>
          </a:stretch>
        </p:blipFill>
        <p:spPr>
          <a:xfrm>
            <a:off x="7078150" y="1763700"/>
            <a:ext cx="1973475" cy="235397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58"/>
        <p:cNvGrpSpPr/>
        <p:nvPr/>
      </p:nvGrpSpPr>
      <p:grpSpPr>
        <a:xfrm>
          <a:off x="0" y="0"/>
          <a:ext cx="0" cy="0"/>
          <a:chOff x="0" y="0"/>
          <a:chExt cx="0" cy="0"/>
        </a:xfrm>
      </p:grpSpPr>
      <p:sp>
        <p:nvSpPr>
          <p:cNvPr id="1159" name="Google Shape;1159;p66"/>
          <p:cNvSpPr txBox="1">
            <a:spLocks noGrp="1"/>
          </p:cNvSpPr>
          <p:nvPr>
            <p:ph type="title"/>
          </p:nvPr>
        </p:nvSpPr>
        <p:spPr>
          <a:xfrm>
            <a:off x="713250" y="65500"/>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Tablas</a:t>
            </a:r>
            <a:endParaRPr sz="3000"/>
          </a:p>
        </p:txBody>
      </p:sp>
      <p:sp>
        <p:nvSpPr>
          <p:cNvPr id="1160" name="Google Shape;1160;p66"/>
          <p:cNvSpPr txBox="1">
            <a:spLocks noGrp="1"/>
          </p:cNvSpPr>
          <p:nvPr>
            <p:ph type="subTitle" idx="1"/>
          </p:nvPr>
        </p:nvSpPr>
        <p:spPr>
          <a:xfrm>
            <a:off x="1378925" y="665575"/>
            <a:ext cx="58701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000">
                <a:solidFill>
                  <a:schemeClr val="accent6"/>
                </a:solidFill>
              </a:rPr>
              <a:t>Las tablas permiten presentar datos complejos de manera clara y ordenada. En el formato APA, las tablas deben estar numeradas consecutivamente y tituladas en negritas, siguiendo el siguiente formato:</a:t>
            </a:r>
            <a:endParaRPr sz="1000">
              <a:solidFill>
                <a:schemeClr val="accent6"/>
              </a:solidFill>
            </a:endParaRPr>
          </a:p>
        </p:txBody>
      </p:sp>
      <p:sp>
        <p:nvSpPr>
          <p:cNvPr id="1161" name="Google Shape;1161;p66"/>
          <p:cNvSpPr txBox="1">
            <a:spLocks noGrp="1"/>
          </p:cNvSpPr>
          <p:nvPr>
            <p:ph type="subTitle" idx="2"/>
          </p:nvPr>
        </p:nvSpPr>
        <p:spPr>
          <a:xfrm>
            <a:off x="2016050" y="1512580"/>
            <a:ext cx="2349600" cy="30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Numeración</a:t>
            </a:r>
            <a:endParaRPr sz="1100"/>
          </a:p>
        </p:txBody>
      </p:sp>
      <p:sp>
        <p:nvSpPr>
          <p:cNvPr id="1162" name="Google Shape;1162;p66"/>
          <p:cNvSpPr txBox="1">
            <a:spLocks noGrp="1"/>
          </p:cNvSpPr>
          <p:nvPr>
            <p:ph type="title" idx="3"/>
          </p:nvPr>
        </p:nvSpPr>
        <p:spPr>
          <a:xfrm>
            <a:off x="834058" y="1778997"/>
            <a:ext cx="876300" cy="81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1163" name="Google Shape;1163;p66"/>
          <p:cNvSpPr txBox="1">
            <a:spLocks noGrp="1"/>
          </p:cNvSpPr>
          <p:nvPr>
            <p:ph type="subTitle" idx="4"/>
          </p:nvPr>
        </p:nvSpPr>
        <p:spPr>
          <a:xfrm>
            <a:off x="1827208" y="3513986"/>
            <a:ext cx="26769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100" dirty="0">
                <a:solidFill>
                  <a:schemeClr val="accent6"/>
                </a:solidFill>
              </a:rPr>
              <a:t>Cualquier nota explicativa o aclaratoria se coloca debajo de la tabla.</a:t>
            </a:r>
            <a:endParaRPr sz="1100" dirty="0">
              <a:solidFill>
                <a:schemeClr val="accent6"/>
              </a:solidFill>
            </a:endParaRPr>
          </a:p>
        </p:txBody>
      </p:sp>
      <p:sp>
        <p:nvSpPr>
          <p:cNvPr id="1164" name="Google Shape;1164;p66"/>
          <p:cNvSpPr txBox="1">
            <a:spLocks noGrp="1"/>
          </p:cNvSpPr>
          <p:nvPr>
            <p:ph type="subTitle" idx="5"/>
          </p:nvPr>
        </p:nvSpPr>
        <p:spPr>
          <a:xfrm>
            <a:off x="2016050" y="3082772"/>
            <a:ext cx="2349600" cy="324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Notas</a:t>
            </a:r>
            <a:endParaRPr sz="1100"/>
          </a:p>
        </p:txBody>
      </p:sp>
      <p:sp>
        <p:nvSpPr>
          <p:cNvPr id="1165" name="Google Shape;1165;p66"/>
          <p:cNvSpPr txBox="1">
            <a:spLocks noGrp="1"/>
          </p:cNvSpPr>
          <p:nvPr>
            <p:ph type="title" idx="6"/>
          </p:nvPr>
        </p:nvSpPr>
        <p:spPr>
          <a:xfrm>
            <a:off x="840684" y="3358300"/>
            <a:ext cx="876300" cy="81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1166" name="Google Shape;1166;p66"/>
          <p:cNvSpPr txBox="1">
            <a:spLocks noGrp="1"/>
          </p:cNvSpPr>
          <p:nvPr>
            <p:ph type="subTitle" idx="7"/>
          </p:nvPr>
        </p:nvSpPr>
        <p:spPr>
          <a:xfrm>
            <a:off x="5988075" y="1866685"/>
            <a:ext cx="23496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100">
                <a:solidFill>
                  <a:schemeClr val="accent6"/>
                </a:solidFill>
              </a:rPr>
              <a:t>El título se coloca por encima de la tabla, centrado y en negritas.</a:t>
            </a:r>
            <a:endParaRPr sz="1100">
              <a:solidFill>
                <a:schemeClr val="accent6"/>
              </a:solidFill>
            </a:endParaRPr>
          </a:p>
        </p:txBody>
      </p:sp>
      <p:sp>
        <p:nvSpPr>
          <p:cNvPr id="1167" name="Google Shape;1167;p66"/>
          <p:cNvSpPr txBox="1">
            <a:spLocks noGrp="1"/>
          </p:cNvSpPr>
          <p:nvPr>
            <p:ph type="subTitle" idx="8"/>
          </p:nvPr>
        </p:nvSpPr>
        <p:spPr>
          <a:xfrm>
            <a:off x="6127750" y="1512576"/>
            <a:ext cx="2349600" cy="30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Título de la tabla</a:t>
            </a:r>
            <a:endParaRPr sz="1100"/>
          </a:p>
        </p:txBody>
      </p:sp>
      <p:sp>
        <p:nvSpPr>
          <p:cNvPr id="1168" name="Google Shape;1168;p66"/>
          <p:cNvSpPr txBox="1">
            <a:spLocks noGrp="1"/>
          </p:cNvSpPr>
          <p:nvPr>
            <p:ph type="title" idx="9"/>
          </p:nvPr>
        </p:nvSpPr>
        <p:spPr>
          <a:xfrm>
            <a:off x="4965350" y="1778997"/>
            <a:ext cx="876300" cy="81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1169" name="Google Shape;1169;p66"/>
          <p:cNvSpPr txBox="1"/>
          <p:nvPr/>
        </p:nvSpPr>
        <p:spPr>
          <a:xfrm>
            <a:off x="6201325" y="3067775"/>
            <a:ext cx="737100" cy="354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100">
                <a:solidFill>
                  <a:schemeClr val="dk1"/>
                </a:solidFill>
                <a:latin typeface="Montserrat SemiBold"/>
                <a:ea typeface="Montserrat SemiBold"/>
                <a:cs typeface="Montserrat SemiBold"/>
                <a:sym typeface="Montserrat SemiBold"/>
              </a:rPr>
              <a:t>Fuente</a:t>
            </a:r>
            <a:endParaRPr sz="1100">
              <a:solidFill>
                <a:schemeClr val="dk1"/>
              </a:solidFill>
              <a:latin typeface="Montserrat SemiBold"/>
              <a:ea typeface="Montserrat SemiBold"/>
              <a:cs typeface="Montserrat SemiBold"/>
              <a:sym typeface="Montserrat SemiBold"/>
            </a:endParaRPr>
          </a:p>
        </p:txBody>
      </p:sp>
      <p:sp>
        <p:nvSpPr>
          <p:cNvPr id="1170" name="Google Shape;1170;p66"/>
          <p:cNvSpPr txBox="1"/>
          <p:nvPr/>
        </p:nvSpPr>
        <p:spPr>
          <a:xfrm>
            <a:off x="1769204" y="1858388"/>
            <a:ext cx="2802796" cy="573973"/>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100" dirty="0">
                <a:solidFill>
                  <a:schemeClr val="accent6"/>
                </a:solidFill>
                <a:latin typeface="Karla"/>
                <a:ea typeface="Karla"/>
                <a:cs typeface="Karla"/>
                <a:sym typeface="Karla"/>
              </a:rPr>
              <a:t>Las tablas deben numerarse consecutivamente (Tabla 1, Tabla 2, etc.).</a:t>
            </a:r>
            <a:endParaRPr sz="1100" dirty="0">
              <a:solidFill>
                <a:schemeClr val="accent6"/>
              </a:solidFill>
              <a:latin typeface="Karla"/>
              <a:ea typeface="Karla"/>
              <a:cs typeface="Karla"/>
              <a:sym typeface="Karla"/>
            </a:endParaRPr>
          </a:p>
        </p:txBody>
      </p:sp>
      <p:sp>
        <p:nvSpPr>
          <p:cNvPr id="1171" name="Google Shape;1171;p66"/>
          <p:cNvSpPr txBox="1"/>
          <p:nvPr/>
        </p:nvSpPr>
        <p:spPr>
          <a:xfrm>
            <a:off x="6127750" y="3441875"/>
            <a:ext cx="2465400" cy="7434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100">
                <a:solidFill>
                  <a:schemeClr val="accent6"/>
                </a:solidFill>
                <a:latin typeface="Karla"/>
                <a:ea typeface="Karla"/>
                <a:cs typeface="Karla"/>
                <a:sym typeface="Karla"/>
              </a:rPr>
              <a:t>Si los datos se han tomado de otra fuente, se debe incluir la referencia completa debajo de la tabla.</a:t>
            </a:r>
            <a:endParaRPr sz="1100">
              <a:solidFill>
                <a:schemeClr val="accent6"/>
              </a:solidFill>
              <a:latin typeface="Karla"/>
              <a:ea typeface="Karla"/>
              <a:cs typeface="Karla"/>
              <a:sym typeface="Karla"/>
            </a:endParaRPr>
          </a:p>
        </p:txBody>
      </p:sp>
      <p:sp>
        <p:nvSpPr>
          <p:cNvPr id="1172" name="Google Shape;1172;p66"/>
          <p:cNvSpPr txBox="1">
            <a:spLocks noGrp="1"/>
          </p:cNvSpPr>
          <p:nvPr>
            <p:ph type="title" idx="9"/>
          </p:nvPr>
        </p:nvSpPr>
        <p:spPr>
          <a:xfrm>
            <a:off x="5032300" y="3406771"/>
            <a:ext cx="876300" cy="81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1173" name="Google Shape;1173;p6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36</a:t>
            </a:fld>
            <a:endParaRPr/>
          </a:p>
        </p:txBody>
      </p:sp>
      <p:pic>
        <p:nvPicPr>
          <p:cNvPr id="1174" name="Google Shape;1174;p66"/>
          <p:cNvPicPr preferRelativeResize="0"/>
          <p:nvPr/>
        </p:nvPicPr>
        <p:blipFill>
          <a:blip r:embed="rId3">
            <a:alphaModFix/>
          </a:blip>
          <a:stretch>
            <a:fillRect/>
          </a:stretch>
        </p:blipFill>
        <p:spPr>
          <a:xfrm>
            <a:off x="7167050" y="-87974"/>
            <a:ext cx="1903549" cy="190354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178"/>
        <p:cNvGrpSpPr/>
        <p:nvPr/>
      </p:nvGrpSpPr>
      <p:grpSpPr>
        <a:xfrm>
          <a:off x="0" y="0"/>
          <a:ext cx="0" cy="0"/>
          <a:chOff x="0" y="0"/>
          <a:chExt cx="0" cy="0"/>
        </a:xfrm>
      </p:grpSpPr>
      <p:sp>
        <p:nvSpPr>
          <p:cNvPr id="1179" name="Google Shape;1179;p67"/>
          <p:cNvSpPr txBox="1">
            <a:spLocks noGrp="1"/>
          </p:cNvSpPr>
          <p:nvPr>
            <p:ph type="title"/>
          </p:nvPr>
        </p:nvSpPr>
        <p:spPr>
          <a:xfrm>
            <a:off x="2746200" y="281575"/>
            <a:ext cx="36516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500" b="1">
                <a:latin typeface="Montserrat"/>
                <a:ea typeface="Montserrat"/>
                <a:cs typeface="Montserrat"/>
                <a:sym typeface="Montserrat"/>
              </a:rPr>
              <a:t>Ejemplo de formato de tabla</a:t>
            </a:r>
            <a:endParaRPr sz="1500" b="1">
              <a:latin typeface="Montserrat"/>
              <a:ea typeface="Montserrat"/>
              <a:cs typeface="Montserrat"/>
              <a:sym typeface="Montserrat"/>
            </a:endParaRPr>
          </a:p>
        </p:txBody>
      </p:sp>
      <p:graphicFrame>
        <p:nvGraphicFramePr>
          <p:cNvPr id="1180" name="Google Shape;1180;p67"/>
          <p:cNvGraphicFramePr/>
          <p:nvPr/>
        </p:nvGraphicFramePr>
        <p:xfrm>
          <a:off x="913650" y="1579513"/>
          <a:ext cx="7316700" cy="1577309"/>
        </p:xfrm>
        <a:graphic>
          <a:graphicData uri="http://schemas.openxmlformats.org/drawingml/2006/table">
            <a:tbl>
              <a:tblPr>
                <a:noFill/>
                <a:tableStyleId>{95D48AB7-1F54-4912-8F88-EFC5F9FF3CA1}</a:tableStyleId>
              </a:tblPr>
              <a:tblGrid>
                <a:gridCol w="2438900">
                  <a:extLst>
                    <a:ext uri="{9D8B030D-6E8A-4147-A177-3AD203B41FA5}">
                      <a16:colId xmlns:a16="http://schemas.microsoft.com/office/drawing/2014/main" val="20000"/>
                    </a:ext>
                  </a:extLst>
                </a:gridCol>
                <a:gridCol w="2438900">
                  <a:extLst>
                    <a:ext uri="{9D8B030D-6E8A-4147-A177-3AD203B41FA5}">
                      <a16:colId xmlns:a16="http://schemas.microsoft.com/office/drawing/2014/main" val="20001"/>
                    </a:ext>
                  </a:extLst>
                </a:gridCol>
                <a:gridCol w="2438900">
                  <a:extLst>
                    <a:ext uri="{9D8B030D-6E8A-4147-A177-3AD203B41FA5}">
                      <a16:colId xmlns:a16="http://schemas.microsoft.com/office/drawing/2014/main" val="20002"/>
                    </a:ext>
                  </a:extLst>
                </a:gridCol>
              </a:tblGrid>
              <a:tr h="533650">
                <a:tc>
                  <a:txBody>
                    <a:bodyPr/>
                    <a:lstStyle/>
                    <a:p>
                      <a:pPr marL="0" lvl="0" indent="0" algn="ctr" rtl="0">
                        <a:lnSpc>
                          <a:spcPct val="115000"/>
                        </a:lnSpc>
                        <a:spcBef>
                          <a:spcPts val="0"/>
                        </a:spcBef>
                        <a:spcAft>
                          <a:spcPts val="0"/>
                        </a:spcAft>
                        <a:buNone/>
                      </a:pPr>
                      <a:r>
                        <a:rPr lang="en" sz="1100" b="1">
                          <a:solidFill>
                            <a:schemeClr val="accent6"/>
                          </a:solidFill>
                          <a:latin typeface="Montserrat"/>
                          <a:ea typeface="Montserrat"/>
                          <a:cs typeface="Montserrat"/>
                          <a:sym typeface="Montserrat"/>
                        </a:rPr>
                        <a:t>Categoría</a:t>
                      </a:r>
                      <a:endParaRPr sz="1100" b="1">
                        <a:solidFill>
                          <a:schemeClr val="accent6"/>
                        </a:solidFill>
                        <a:latin typeface="Montserrat"/>
                        <a:ea typeface="Montserrat"/>
                        <a:cs typeface="Montserrat"/>
                        <a:sym typeface="Montserrat"/>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ctr" rtl="0">
                        <a:lnSpc>
                          <a:spcPct val="115000"/>
                        </a:lnSpc>
                        <a:spcBef>
                          <a:spcPts val="0"/>
                        </a:spcBef>
                        <a:spcAft>
                          <a:spcPts val="0"/>
                        </a:spcAft>
                        <a:buNone/>
                      </a:pPr>
                      <a:r>
                        <a:rPr lang="en" sz="1100" b="1">
                          <a:solidFill>
                            <a:schemeClr val="accent6"/>
                          </a:solidFill>
                          <a:latin typeface="Montserrat"/>
                          <a:ea typeface="Montserrat"/>
                          <a:cs typeface="Montserrat"/>
                          <a:sym typeface="Montserrat"/>
                        </a:rPr>
                        <a:t>Frecuencia</a:t>
                      </a:r>
                      <a:endParaRPr sz="1100" b="1">
                        <a:solidFill>
                          <a:schemeClr val="accent6"/>
                        </a:solidFill>
                        <a:latin typeface="Montserrat"/>
                        <a:ea typeface="Montserrat"/>
                        <a:cs typeface="Montserrat"/>
                        <a:sym typeface="Montserrat"/>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tc>
                  <a:txBody>
                    <a:bodyPr/>
                    <a:lstStyle/>
                    <a:p>
                      <a:pPr marL="0" lvl="0" indent="0" algn="ctr" rtl="0">
                        <a:lnSpc>
                          <a:spcPct val="115000"/>
                        </a:lnSpc>
                        <a:spcBef>
                          <a:spcPts val="0"/>
                        </a:spcBef>
                        <a:spcAft>
                          <a:spcPts val="0"/>
                        </a:spcAft>
                        <a:buNone/>
                      </a:pPr>
                      <a:r>
                        <a:rPr lang="en" sz="1100" b="1">
                          <a:solidFill>
                            <a:schemeClr val="accent6"/>
                          </a:solidFill>
                          <a:latin typeface="Montserrat"/>
                          <a:ea typeface="Montserrat"/>
                          <a:cs typeface="Montserrat"/>
                          <a:sym typeface="Montserrat"/>
                        </a:rPr>
                        <a:t>Porcentaje </a:t>
                      </a:r>
                      <a:endParaRPr sz="1100" b="1">
                        <a:solidFill>
                          <a:schemeClr val="accent6"/>
                        </a:solidFill>
                        <a:latin typeface="Montserrat"/>
                        <a:ea typeface="Montserrat"/>
                        <a:cs typeface="Montserrat"/>
                        <a:sym typeface="Montserrat"/>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solidFill>
                      <a:schemeClr val="accent2"/>
                    </a:solidFill>
                  </a:tcPr>
                </a:tc>
                <a:extLst>
                  <a:ext uri="{0D108BD9-81ED-4DB2-BD59-A6C34878D82A}">
                    <a16:rowId xmlns:a16="http://schemas.microsoft.com/office/drawing/2014/main" val="10000"/>
                  </a:ext>
                </a:extLst>
              </a:tr>
              <a:tr h="382175">
                <a:tc>
                  <a:txBody>
                    <a:bodyPr/>
                    <a:lstStyle/>
                    <a:p>
                      <a:pPr marL="0" lvl="0" indent="0" algn="ctr" rtl="0">
                        <a:lnSpc>
                          <a:spcPct val="115000"/>
                        </a:lnSpc>
                        <a:spcBef>
                          <a:spcPts val="0"/>
                        </a:spcBef>
                        <a:spcAft>
                          <a:spcPts val="0"/>
                        </a:spcAft>
                        <a:buNone/>
                      </a:pPr>
                      <a:r>
                        <a:rPr lang="en" sz="900" b="1">
                          <a:solidFill>
                            <a:schemeClr val="dk1"/>
                          </a:solidFill>
                          <a:latin typeface="Karla"/>
                          <a:ea typeface="Karla"/>
                          <a:cs typeface="Karla"/>
                          <a:sym typeface="Karla"/>
                        </a:rPr>
                        <a:t>Uso frecuente</a:t>
                      </a:r>
                      <a:endParaRPr sz="900" b="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150</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75%</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1"/>
                  </a:ext>
                </a:extLst>
              </a:tr>
              <a:tr h="307200">
                <a:tc>
                  <a:txBody>
                    <a:bodyPr/>
                    <a:lstStyle/>
                    <a:p>
                      <a:pPr marL="0" lvl="0" indent="0" algn="ctr" rtl="0">
                        <a:lnSpc>
                          <a:spcPct val="115000"/>
                        </a:lnSpc>
                        <a:spcBef>
                          <a:spcPts val="0"/>
                        </a:spcBef>
                        <a:spcAft>
                          <a:spcPts val="0"/>
                        </a:spcAft>
                        <a:buNone/>
                      </a:pPr>
                      <a:r>
                        <a:rPr lang="en" sz="900" b="1">
                          <a:solidFill>
                            <a:schemeClr val="dk1"/>
                          </a:solidFill>
                          <a:latin typeface="Karla"/>
                          <a:ea typeface="Karla"/>
                          <a:cs typeface="Karla"/>
                          <a:sym typeface="Karla"/>
                        </a:rPr>
                        <a:t>Uso ocasional</a:t>
                      </a:r>
                      <a:endParaRPr sz="900" b="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30</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15%</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2"/>
                  </a:ext>
                </a:extLst>
              </a:tr>
              <a:tr h="322750">
                <a:tc>
                  <a:txBody>
                    <a:bodyPr/>
                    <a:lstStyle/>
                    <a:p>
                      <a:pPr marL="0" lvl="0" indent="0" algn="ctr" rtl="0">
                        <a:lnSpc>
                          <a:spcPct val="115000"/>
                        </a:lnSpc>
                        <a:spcBef>
                          <a:spcPts val="0"/>
                        </a:spcBef>
                        <a:spcAft>
                          <a:spcPts val="0"/>
                        </a:spcAft>
                        <a:buNone/>
                      </a:pPr>
                      <a:r>
                        <a:rPr lang="en" sz="900" b="1">
                          <a:solidFill>
                            <a:schemeClr val="dk1"/>
                          </a:solidFill>
                          <a:latin typeface="Karla"/>
                          <a:ea typeface="Karla"/>
                          <a:cs typeface="Karla"/>
                          <a:sym typeface="Karla"/>
                        </a:rPr>
                        <a:t>No utiliza tecnología</a:t>
                      </a:r>
                      <a:endParaRPr sz="900" b="1">
                        <a:solidFill>
                          <a:schemeClr val="dk1"/>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20</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 sz="900">
                          <a:solidFill>
                            <a:schemeClr val="accent6"/>
                          </a:solidFill>
                          <a:latin typeface="Karla"/>
                          <a:ea typeface="Karla"/>
                          <a:cs typeface="Karla"/>
                          <a:sym typeface="Karla"/>
                        </a:rPr>
                        <a:t>10%</a:t>
                      </a:r>
                      <a:endParaRPr sz="900">
                        <a:solidFill>
                          <a:schemeClr val="accent6"/>
                        </a:solidFill>
                        <a:latin typeface="Karla"/>
                        <a:ea typeface="Karla"/>
                        <a:cs typeface="Karla"/>
                        <a:sym typeface="Karla"/>
                      </a:endParaRPr>
                    </a:p>
                  </a:txBody>
                  <a:tcPr marL="91425" marR="91425" marT="91425" marB="91425" anchor="ctr">
                    <a:lnL w="9525" cap="flat" cmpd="sng">
                      <a:solidFill>
                        <a:schemeClr val="accent6"/>
                      </a:solidFill>
                      <a:prstDash val="solid"/>
                      <a:round/>
                      <a:headEnd type="none" w="sm" len="sm"/>
                      <a:tailEnd type="none" w="sm" len="sm"/>
                    </a:lnL>
                    <a:lnR w="9525" cap="flat" cmpd="sng">
                      <a:solidFill>
                        <a:schemeClr val="accent6"/>
                      </a:solidFill>
                      <a:prstDash val="solid"/>
                      <a:round/>
                      <a:headEnd type="none" w="sm" len="sm"/>
                      <a:tailEnd type="none" w="sm" len="sm"/>
                    </a:lnR>
                    <a:lnT w="9525" cap="flat" cmpd="sng">
                      <a:solidFill>
                        <a:schemeClr val="accent6"/>
                      </a:solidFill>
                      <a:prstDash val="solid"/>
                      <a:round/>
                      <a:headEnd type="none" w="sm" len="sm"/>
                      <a:tailEnd type="none" w="sm" len="sm"/>
                    </a:lnT>
                    <a:lnB w="9525" cap="flat" cmpd="sng">
                      <a:solidFill>
                        <a:schemeClr val="accent6"/>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1181" name="Google Shape;1181;p67"/>
          <p:cNvSpPr txBox="1"/>
          <p:nvPr/>
        </p:nvSpPr>
        <p:spPr>
          <a:xfrm>
            <a:off x="634125" y="902900"/>
            <a:ext cx="65217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accent6"/>
                </a:solidFill>
                <a:latin typeface="Montserrat SemiBold"/>
                <a:ea typeface="Montserrat SemiBold"/>
                <a:cs typeface="Montserrat SemiBold"/>
                <a:sym typeface="Montserrat SemiBold"/>
              </a:rPr>
              <a:t>Tabla 1</a:t>
            </a:r>
            <a:endParaRPr sz="1200">
              <a:solidFill>
                <a:schemeClr val="accent6"/>
              </a:solidFill>
              <a:latin typeface="Montserrat SemiBold"/>
              <a:ea typeface="Montserrat SemiBold"/>
              <a:cs typeface="Montserrat SemiBold"/>
              <a:sym typeface="Montserrat SemiBold"/>
            </a:endParaRPr>
          </a:p>
          <a:p>
            <a:pPr marL="0" lvl="0" indent="0" algn="l" rtl="0">
              <a:spcBef>
                <a:spcPts val="0"/>
              </a:spcBef>
              <a:spcAft>
                <a:spcPts val="0"/>
              </a:spcAft>
              <a:buNone/>
            </a:pPr>
            <a:r>
              <a:rPr lang="en" sz="1200">
                <a:solidFill>
                  <a:schemeClr val="accent6"/>
                </a:solidFill>
                <a:latin typeface="Montserrat SemiBold"/>
                <a:ea typeface="Montserrat SemiBold"/>
                <a:cs typeface="Montserrat SemiBold"/>
                <a:sym typeface="Montserrat SemiBold"/>
              </a:rPr>
              <a:t>Resultados de las encuestas sobre uso de tecnología en bibliotecas</a:t>
            </a:r>
            <a:endParaRPr sz="1200">
              <a:solidFill>
                <a:schemeClr val="accent6"/>
              </a:solidFill>
              <a:latin typeface="Montserrat SemiBold"/>
              <a:ea typeface="Montserrat SemiBold"/>
              <a:cs typeface="Montserrat SemiBold"/>
              <a:sym typeface="Montserrat SemiBold"/>
            </a:endParaRPr>
          </a:p>
        </p:txBody>
      </p:sp>
      <p:sp>
        <p:nvSpPr>
          <p:cNvPr id="1182" name="Google Shape;1182;p67"/>
          <p:cNvSpPr txBox="1"/>
          <p:nvPr/>
        </p:nvSpPr>
        <p:spPr>
          <a:xfrm>
            <a:off x="851675" y="3493350"/>
            <a:ext cx="61722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i="1">
                <a:solidFill>
                  <a:schemeClr val="accent6"/>
                </a:solidFill>
                <a:latin typeface="Montserrat"/>
                <a:ea typeface="Montserrat"/>
                <a:cs typeface="Montserrat"/>
                <a:sym typeface="Montserrat"/>
              </a:rPr>
              <a:t>Nota. Los datos fueron recopilados en bibliotecas universitarias en 2023.</a:t>
            </a:r>
            <a:endParaRPr sz="1200" b="1" i="1">
              <a:solidFill>
                <a:schemeClr val="accent6"/>
              </a:solidFill>
              <a:latin typeface="Montserrat"/>
              <a:ea typeface="Montserrat"/>
              <a:cs typeface="Montserrat"/>
              <a:sym typeface="Montserrat"/>
            </a:endParaRPr>
          </a:p>
        </p:txBody>
      </p:sp>
      <p:sp>
        <p:nvSpPr>
          <p:cNvPr id="1183" name="Google Shape;1183;p6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37</a:t>
            </a:fld>
            <a:endParaRPr/>
          </a:p>
        </p:txBody>
      </p:sp>
      <p:pic>
        <p:nvPicPr>
          <p:cNvPr id="1184" name="Google Shape;1184;p67"/>
          <p:cNvPicPr preferRelativeResize="0"/>
          <p:nvPr/>
        </p:nvPicPr>
        <p:blipFill rotWithShape="1">
          <a:blip r:embed="rId3">
            <a:alphaModFix/>
          </a:blip>
          <a:srcRect l="25869" t="25468" r="26047" b="26846"/>
          <a:stretch/>
        </p:blipFill>
        <p:spPr>
          <a:xfrm rot="1589845">
            <a:off x="4576300" y="4022075"/>
            <a:ext cx="932349" cy="92457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188"/>
        <p:cNvGrpSpPr/>
        <p:nvPr/>
      </p:nvGrpSpPr>
      <p:grpSpPr>
        <a:xfrm>
          <a:off x="0" y="0"/>
          <a:ext cx="0" cy="0"/>
          <a:chOff x="0" y="0"/>
          <a:chExt cx="0" cy="0"/>
        </a:xfrm>
      </p:grpSpPr>
      <p:sp>
        <p:nvSpPr>
          <p:cNvPr id="1189" name="Google Shape;1189;p68"/>
          <p:cNvSpPr txBox="1">
            <a:spLocks noGrp="1"/>
          </p:cNvSpPr>
          <p:nvPr>
            <p:ph type="title"/>
          </p:nvPr>
        </p:nvSpPr>
        <p:spPr>
          <a:xfrm>
            <a:off x="713250" y="65500"/>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Figuras</a:t>
            </a:r>
            <a:endParaRPr sz="3000"/>
          </a:p>
        </p:txBody>
      </p:sp>
      <p:sp>
        <p:nvSpPr>
          <p:cNvPr id="1190" name="Google Shape;1190;p68"/>
          <p:cNvSpPr txBox="1">
            <a:spLocks noGrp="1"/>
          </p:cNvSpPr>
          <p:nvPr>
            <p:ph type="subTitle" idx="1"/>
          </p:nvPr>
        </p:nvSpPr>
        <p:spPr>
          <a:xfrm>
            <a:off x="1433300" y="747050"/>
            <a:ext cx="66705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000">
                <a:solidFill>
                  <a:schemeClr val="accent6"/>
                </a:solidFill>
              </a:rPr>
              <a:t>Las figuras incluyen gráficos, diagramas, imágenes o cualquier tipo de ilustración visual que complementa el texto. Al igual que las tablas, deben numerarse de manera consecutiva.</a:t>
            </a:r>
            <a:endParaRPr sz="1000">
              <a:solidFill>
                <a:schemeClr val="accent6"/>
              </a:solidFill>
            </a:endParaRPr>
          </a:p>
        </p:txBody>
      </p:sp>
      <p:sp>
        <p:nvSpPr>
          <p:cNvPr id="1191" name="Google Shape;1191;p68"/>
          <p:cNvSpPr txBox="1">
            <a:spLocks noGrp="1"/>
          </p:cNvSpPr>
          <p:nvPr>
            <p:ph type="subTitle" idx="2"/>
          </p:nvPr>
        </p:nvSpPr>
        <p:spPr>
          <a:xfrm>
            <a:off x="2016050" y="1512580"/>
            <a:ext cx="2349600" cy="30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Numeración</a:t>
            </a:r>
            <a:endParaRPr sz="1100"/>
          </a:p>
        </p:txBody>
      </p:sp>
      <p:sp>
        <p:nvSpPr>
          <p:cNvPr id="1192" name="Google Shape;1192;p68"/>
          <p:cNvSpPr txBox="1">
            <a:spLocks noGrp="1"/>
          </p:cNvSpPr>
          <p:nvPr>
            <p:ph type="title" idx="3"/>
          </p:nvPr>
        </p:nvSpPr>
        <p:spPr>
          <a:xfrm>
            <a:off x="946700" y="1480722"/>
            <a:ext cx="876300" cy="88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1193" name="Google Shape;1193;p68"/>
          <p:cNvSpPr txBox="1">
            <a:spLocks noGrp="1"/>
          </p:cNvSpPr>
          <p:nvPr>
            <p:ph type="subTitle" idx="4"/>
          </p:nvPr>
        </p:nvSpPr>
        <p:spPr>
          <a:xfrm>
            <a:off x="1939850" y="3926750"/>
            <a:ext cx="23496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100">
                <a:solidFill>
                  <a:schemeClr val="accent6"/>
                </a:solidFill>
              </a:rPr>
              <a:t>Debajo del título, se puede incluir un texto explicativo o una breve descripción.</a:t>
            </a:r>
            <a:endParaRPr sz="1100">
              <a:solidFill>
                <a:schemeClr val="accent6"/>
              </a:solidFill>
            </a:endParaRPr>
          </a:p>
        </p:txBody>
      </p:sp>
      <p:sp>
        <p:nvSpPr>
          <p:cNvPr id="1194" name="Google Shape;1194;p68"/>
          <p:cNvSpPr txBox="1">
            <a:spLocks noGrp="1"/>
          </p:cNvSpPr>
          <p:nvPr>
            <p:ph type="subTitle" idx="5"/>
          </p:nvPr>
        </p:nvSpPr>
        <p:spPr>
          <a:xfrm>
            <a:off x="2016050" y="3616172"/>
            <a:ext cx="2349600" cy="324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Descripción</a:t>
            </a:r>
            <a:endParaRPr sz="1100"/>
          </a:p>
        </p:txBody>
      </p:sp>
      <p:sp>
        <p:nvSpPr>
          <p:cNvPr id="1195" name="Google Shape;1195;p68"/>
          <p:cNvSpPr txBox="1">
            <a:spLocks noGrp="1"/>
          </p:cNvSpPr>
          <p:nvPr>
            <p:ph type="title" idx="6"/>
          </p:nvPr>
        </p:nvSpPr>
        <p:spPr>
          <a:xfrm>
            <a:off x="946700" y="3701625"/>
            <a:ext cx="876300" cy="85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1196" name="Google Shape;1196;p68"/>
          <p:cNvSpPr txBox="1">
            <a:spLocks noGrp="1"/>
          </p:cNvSpPr>
          <p:nvPr>
            <p:ph type="subTitle" idx="7"/>
          </p:nvPr>
        </p:nvSpPr>
        <p:spPr>
          <a:xfrm>
            <a:off x="5911875" y="1714285"/>
            <a:ext cx="23496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100" b="1">
                <a:solidFill>
                  <a:schemeClr val="accent6"/>
                </a:solidFill>
              </a:rPr>
              <a:t>El título se coloca por encima de la tabla, centrado y en negritas.</a:t>
            </a:r>
            <a:endParaRPr sz="1100" b="1">
              <a:solidFill>
                <a:schemeClr val="accent6"/>
              </a:solidFill>
            </a:endParaRPr>
          </a:p>
        </p:txBody>
      </p:sp>
      <p:sp>
        <p:nvSpPr>
          <p:cNvPr id="1197" name="Google Shape;1197;p68"/>
          <p:cNvSpPr txBox="1">
            <a:spLocks noGrp="1"/>
          </p:cNvSpPr>
          <p:nvPr>
            <p:ph type="subTitle" idx="8"/>
          </p:nvPr>
        </p:nvSpPr>
        <p:spPr>
          <a:xfrm>
            <a:off x="6051550" y="1360176"/>
            <a:ext cx="2349600" cy="30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Título</a:t>
            </a:r>
            <a:endParaRPr sz="1100"/>
          </a:p>
        </p:txBody>
      </p:sp>
      <p:sp>
        <p:nvSpPr>
          <p:cNvPr id="1198" name="Google Shape;1198;p68"/>
          <p:cNvSpPr txBox="1">
            <a:spLocks noGrp="1"/>
          </p:cNvSpPr>
          <p:nvPr>
            <p:ph type="title" idx="9"/>
          </p:nvPr>
        </p:nvSpPr>
        <p:spPr>
          <a:xfrm>
            <a:off x="4965350" y="1454997"/>
            <a:ext cx="876300" cy="883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1199" name="Google Shape;1199;p68"/>
          <p:cNvSpPr txBox="1"/>
          <p:nvPr/>
        </p:nvSpPr>
        <p:spPr>
          <a:xfrm>
            <a:off x="6201325" y="3372575"/>
            <a:ext cx="737100" cy="354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100">
                <a:solidFill>
                  <a:schemeClr val="dk1"/>
                </a:solidFill>
                <a:latin typeface="Montserrat SemiBold"/>
                <a:ea typeface="Montserrat SemiBold"/>
                <a:cs typeface="Montserrat SemiBold"/>
                <a:sym typeface="Montserrat SemiBold"/>
              </a:rPr>
              <a:t>Fuente</a:t>
            </a:r>
            <a:endParaRPr sz="1100">
              <a:solidFill>
                <a:schemeClr val="dk1"/>
              </a:solidFill>
              <a:latin typeface="Montserrat SemiBold"/>
              <a:ea typeface="Montserrat SemiBold"/>
              <a:cs typeface="Montserrat SemiBold"/>
              <a:sym typeface="Montserrat SemiBold"/>
            </a:endParaRPr>
          </a:p>
        </p:txBody>
      </p:sp>
      <p:sp>
        <p:nvSpPr>
          <p:cNvPr id="1200" name="Google Shape;1200;p68"/>
          <p:cNvSpPr txBox="1"/>
          <p:nvPr/>
        </p:nvSpPr>
        <p:spPr>
          <a:xfrm>
            <a:off x="1939850" y="1858388"/>
            <a:ext cx="2533200" cy="5487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100">
                <a:solidFill>
                  <a:schemeClr val="accent6"/>
                </a:solidFill>
                <a:latin typeface="Karla"/>
                <a:ea typeface="Karla"/>
                <a:cs typeface="Karla"/>
                <a:sym typeface="Karla"/>
              </a:rPr>
              <a:t>Se numeran de manera consecutiva (Figura 1, Figura 2, etc.).</a:t>
            </a:r>
            <a:endParaRPr sz="1100">
              <a:solidFill>
                <a:schemeClr val="accent6"/>
              </a:solidFill>
              <a:latin typeface="Karla"/>
              <a:ea typeface="Karla"/>
              <a:cs typeface="Karla"/>
              <a:sym typeface="Karla"/>
            </a:endParaRPr>
          </a:p>
        </p:txBody>
      </p:sp>
      <p:sp>
        <p:nvSpPr>
          <p:cNvPr id="1201" name="Google Shape;1201;p68"/>
          <p:cNvSpPr txBox="1"/>
          <p:nvPr/>
        </p:nvSpPr>
        <p:spPr>
          <a:xfrm>
            <a:off x="6127750" y="3688600"/>
            <a:ext cx="2146800" cy="9381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100">
                <a:solidFill>
                  <a:schemeClr val="accent6"/>
                </a:solidFill>
                <a:latin typeface="Karla"/>
                <a:ea typeface="Karla"/>
                <a:cs typeface="Karla"/>
                <a:sym typeface="Karla"/>
              </a:rPr>
              <a:t>Si la figura es adaptada o tomada de otra fuente, debe mencionarse la referencia adecuada.</a:t>
            </a:r>
            <a:endParaRPr sz="1100">
              <a:solidFill>
                <a:schemeClr val="accent6"/>
              </a:solidFill>
              <a:latin typeface="Karla"/>
              <a:ea typeface="Karla"/>
              <a:cs typeface="Karla"/>
              <a:sym typeface="Karla"/>
            </a:endParaRPr>
          </a:p>
        </p:txBody>
      </p:sp>
      <p:sp>
        <p:nvSpPr>
          <p:cNvPr id="1202" name="Google Shape;1202;p68"/>
          <p:cNvSpPr txBox="1">
            <a:spLocks noGrp="1"/>
          </p:cNvSpPr>
          <p:nvPr>
            <p:ph type="title" idx="9"/>
          </p:nvPr>
        </p:nvSpPr>
        <p:spPr>
          <a:xfrm>
            <a:off x="5032300" y="3673775"/>
            <a:ext cx="876300" cy="85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1203" name="Google Shape;1203;p6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38</a:t>
            </a:fld>
            <a:endParaRPr/>
          </a:p>
        </p:txBody>
      </p:sp>
      <p:pic>
        <p:nvPicPr>
          <p:cNvPr id="1204" name="Google Shape;1204;p68"/>
          <p:cNvPicPr preferRelativeResize="0"/>
          <p:nvPr/>
        </p:nvPicPr>
        <p:blipFill>
          <a:blip r:embed="rId3">
            <a:alphaModFix/>
          </a:blip>
          <a:stretch>
            <a:fillRect/>
          </a:stretch>
        </p:blipFill>
        <p:spPr>
          <a:xfrm>
            <a:off x="2540675" y="2247775"/>
            <a:ext cx="3985824" cy="1636226"/>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208"/>
        <p:cNvGrpSpPr/>
        <p:nvPr/>
      </p:nvGrpSpPr>
      <p:grpSpPr>
        <a:xfrm>
          <a:off x="0" y="0"/>
          <a:ext cx="0" cy="0"/>
          <a:chOff x="0" y="0"/>
          <a:chExt cx="0" cy="0"/>
        </a:xfrm>
      </p:grpSpPr>
      <p:sp>
        <p:nvSpPr>
          <p:cNvPr id="1209" name="Google Shape;1209;p69"/>
          <p:cNvSpPr txBox="1">
            <a:spLocks noGrp="1"/>
          </p:cNvSpPr>
          <p:nvPr>
            <p:ph type="title"/>
          </p:nvPr>
        </p:nvSpPr>
        <p:spPr>
          <a:xfrm>
            <a:off x="713250" y="141700"/>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500"/>
              <a:t>Ejemplo de formato de figura</a:t>
            </a:r>
            <a:endParaRPr sz="2500"/>
          </a:p>
        </p:txBody>
      </p:sp>
      <p:sp>
        <p:nvSpPr>
          <p:cNvPr id="1210" name="Google Shape;1210;p69"/>
          <p:cNvSpPr txBox="1">
            <a:spLocks noGrp="1"/>
          </p:cNvSpPr>
          <p:nvPr>
            <p:ph type="subTitle" idx="1"/>
          </p:nvPr>
        </p:nvSpPr>
        <p:spPr>
          <a:xfrm>
            <a:off x="1441075" y="817325"/>
            <a:ext cx="6670500" cy="64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000" b="1">
                <a:solidFill>
                  <a:schemeClr val="accent6"/>
                </a:solidFill>
              </a:rPr>
              <a:t>Figura 1 </a:t>
            </a:r>
            <a:endParaRPr sz="1000" b="1">
              <a:solidFill>
                <a:schemeClr val="accent6"/>
              </a:solidFill>
            </a:endParaRPr>
          </a:p>
          <a:p>
            <a:pPr marL="0" lvl="0" indent="0" algn="l" rtl="0">
              <a:spcBef>
                <a:spcPts val="0"/>
              </a:spcBef>
              <a:spcAft>
                <a:spcPts val="0"/>
              </a:spcAft>
              <a:buNone/>
            </a:pPr>
            <a:r>
              <a:rPr lang="en" sz="1100" i="1">
                <a:solidFill>
                  <a:schemeClr val="accent6"/>
                </a:solidFill>
              </a:rPr>
              <a:t>Gráfico de barras sobre el uso de los recursos del sistema de bibliotecas Universidad Simón Bolívar </a:t>
            </a:r>
            <a:endParaRPr sz="1100" i="1">
              <a:solidFill>
                <a:schemeClr val="accent6"/>
              </a:solidFill>
            </a:endParaRPr>
          </a:p>
        </p:txBody>
      </p:sp>
      <p:pic>
        <p:nvPicPr>
          <p:cNvPr id="1211" name="Google Shape;1211;p69"/>
          <p:cNvPicPr preferRelativeResize="0"/>
          <p:nvPr/>
        </p:nvPicPr>
        <p:blipFill>
          <a:blip r:embed="rId3">
            <a:alphaModFix/>
          </a:blip>
          <a:stretch>
            <a:fillRect/>
          </a:stretch>
        </p:blipFill>
        <p:spPr>
          <a:xfrm>
            <a:off x="1688051" y="1361025"/>
            <a:ext cx="5767901" cy="3211925"/>
          </a:xfrm>
          <a:prstGeom prst="rect">
            <a:avLst/>
          </a:prstGeom>
          <a:noFill/>
          <a:ln>
            <a:noFill/>
          </a:ln>
        </p:spPr>
      </p:pic>
      <p:sp>
        <p:nvSpPr>
          <p:cNvPr id="1212" name="Google Shape;1212;p69"/>
          <p:cNvSpPr txBox="1"/>
          <p:nvPr/>
        </p:nvSpPr>
        <p:spPr>
          <a:xfrm>
            <a:off x="1706388" y="4612175"/>
            <a:ext cx="5527200" cy="3387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000" b="1">
                <a:solidFill>
                  <a:schemeClr val="dk1"/>
                </a:solidFill>
                <a:latin typeface="Karla"/>
                <a:ea typeface="Karla"/>
                <a:cs typeface="Karla"/>
                <a:sym typeface="Karla"/>
              </a:rPr>
              <a:t>Fuente:</a:t>
            </a:r>
            <a:r>
              <a:rPr lang="en" sz="1000">
                <a:solidFill>
                  <a:schemeClr val="dk1"/>
                </a:solidFill>
                <a:latin typeface="Karla"/>
                <a:ea typeface="Karla"/>
                <a:cs typeface="Karla"/>
                <a:sym typeface="Karla"/>
              </a:rPr>
              <a:t> </a:t>
            </a:r>
            <a:r>
              <a:rPr lang="en" sz="1000">
                <a:solidFill>
                  <a:schemeClr val="accent6"/>
                </a:solidFill>
                <a:latin typeface="Karla"/>
                <a:ea typeface="Karla"/>
                <a:cs typeface="Karla"/>
                <a:sym typeface="Karla"/>
              </a:rPr>
              <a:t>Adaptado de "Uso de los recursos del Sistema de Bibliotecas" (Ojeda, 2024). </a:t>
            </a:r>
            <a:endParaRPr>
              <a:solidFill>
                <a:schemeClr val="accent6"/>
              </a:solidFill>
            </a:endParaRPr>
          </a:p>
        </p:txBody>
      </p:sp>
      <p:sp>
        <p:nvSpPr>
          <p:cNvPr id="1213" name="Google Shape;1213;p6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39</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34"/>
          <p:cNvSpPr txBox="1">
            <a:spLocks noGrp="1"/>
          </p:cNvSpPr>
          <p:nvPr>
            <p:ph type="title"/>
          </p:nvPr>
        </p:nvSpPr>
        <p:spPr>
          <a:xfrm>
            <a:off x="2132150" y="71188"/>
            <a:ext cx="5013000" cy="860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200" dirty="0"/>
              <a:t>Formato general del documento según APA (7ª Edición)</a:t>
            </a:r>
            <a:endParaRPr sz="2200" dirty="0"/>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sp>
        <p:nvSpPr>
          <p:cNvPr id="501" name="Google Shape;501;p34"/>
          <p:cNvSpPr txBox="1">
            <a:spLocks noGrp="1"/>
          </p:cNvSpPr>
          <p:nvPr>
            <p:ph type="subTitle" idx="4"/>
          </p:nvPr>
        </p:nvSpPr>
        <p:spPr>
          <a:xfrm>
            <a:off x="0" y="818550"/>
            <a:ext cx="4941600" cy="1753200"/>
          </a:xfrm>
          <a:prstGeom prst="rect">
            <a:avLst/>
          </a:prstGeom>
        </p:spPr>
        <p:txBody>
          <a:bodyPr spcFirstLastPara="1" wrap="square" lIns="91425" tIns="91425" rIns="91425" bIns="91425" anchor="t" anchorCtr="0">
            <a:noAutofit/>
          </a:bodyPr>
          <a:lstStyle/>
          <a:p>
            <a:pPr marL="0" lvl="0" indent="0" algn="ctr" rtl="0">
              <a:spcBef>
                <a:spcPts val="1200"/>
              </a:spcBef>
              <a:spcAft>
                <a:spcPts val="0"/>
              </a:spcAft>
              <a:buNone/>
            </a:pPr>
            <a:r>
              <a:rPr lang="en" sz="1100" b="1" dirty="0">
                <a:solidFill>
                  <a:srgbClr val="000000"/>
                </a:solidFill>
                <a:latin typeface="Karla" pitchFamily="2" charset="0"/>
                <a:ea typeface="Arial"/>
                <a:cs typeface="Arial"/>
                <a:sym typeface="Arial"/>
              </a:rPr>
              <a:t>Configuración del documento</a:t>
            </a:r>
            <a:endParaRPr sz="1100" b="1" dirty="0">
              <a:solidFill>
                <a:srgbClr val="000000"/>
              </a:solidFill>
              <a:latin typeface="Karla" pitchFamily="2" charset="0"/>
              <a:ea typeface="Arial"/>
              <a:cs typeface="Arial"/>
              <a:sym typeface="Arial"/>
            </a:endParaRPr>
          </a:p>
          <a:p>
            <a:pPr marL="0" lvl="0" indent="0" algn="just" rtl="0">
              <a:lnSpc>
                <a:spcPct val="150000"/>
              </a:lnSpc>
              <a:spcBef>
                <a:spcPts val="1200"/>
              </a:spcBef>
              <a:spcAft>
                <a:spcPts val="0"/>
              </a:spcAft>
              <a:buNone/>
            </a:pPr>
            <a:r>
              <a:rPr lang="en" sz="1100" b="1" dirty="0">
                <a:solidFill>
                  <a:srgbClr val="000000"/>
                </a:solidFill>
                <a:latin typeface="Karla" pitchFamily="2" charset="0"/>
                <a:ea typeface="Arial"/>
                <a:cs typeface="Arial"/>
                <a:sym typeface="Arial"/>
              </a:rPr>
              <a:t>Tamaño del papel:</a:t>
            </a:r>
            <a:r>
              <a:rPr lang="en" sz="1100" dirty="0">
                <a:solidFill>
                  <a:srgbClr val="000000"/>
                </a:solidFill>
                <a:latin typeface="Karla" pitchFamily="2" charset="0"/>
                <a:ea typeface="Arial"/>
                <a:cs typeface="Arial"/>
                <a:sym typeface="Arial"/>
              </a:rPr>
              <a:t> Carta (21.59 cm x 27.94 cm / 8.5 x 11 pulgadas).</a:t>
            </a:r>
            <a:endParaRPr sz="1100" dirty="0">
              <a:solidFill>
                <a:srgbClr val="000000"/>
              </a:solidFill>
              <a:latin typeface="Karla" pitchFamily="2" charset="0"/>
              <a:ea typeface="Arial"/>
              <a:cs typeface="Arial"/>
              <a:sym typeface="Arial"/>
            </a:endParaRPr>
          </a:p>
          <a:p>
            <a:pPr marL="0" lvl="0" indent="0" algn="just" rtl="0">
              <a:lnSpc>
                <a:spcPct val="150000"/>
              </a:lnSpc>
              <a:spcBef>
                <a:spcPts val="1200"/>
              </a:spcBef>
              <a:spcAft>
                <a:spcPts val="0"/>
              </a:spcAft>
              <a:buNone/>
            </a:pPr>
            <a:r>
              <a:rPr lang="en" sz="1100" b="1" dirty="0">
                <a:solidFill>
                  <a:srgbClr val="000000"/>
                </a:solidFill>
                <a:latin typeface="Karla" pitchFamily="2" charset="0"/>
                <a:ea typeface="Arial"/>
                <a:cs typeface="Arial"/>
                <a:sym typeface="Arial"/>
              </a:rPr>
              <a:t>Márgenes</a:t>
            </a:r>
            <a:r>
              <a:rPr lang="en" sz="1100" dirty="0">
                <a:solidFill>
                  <a:srgbClr val="000000"/>
                </a:solidFill>
                <a:latin typeface="Karla" pitchFamily="2" charset="0"/>
                <a:ea typeface="Arial"/>
                <a:cs typeface="Arial"/>
                <a:sym typeface="Arial"/>
              </a:rPr>
              <a:t>: 2.54 cm (1 pulgada) en todos los lados.</a:t>
            </a:r>
            <a:endParaRPr sz="1100" dirty="0">
              <a:solidFill>
                <a:srgbClr val="000000"/>
              </a:solidFill>
              <a:latin typeface="Karla" pitchFamily="2" charset="0"/>
              <a:ea typeface="Arial"/>
              <a:cs typeface="Arial"/>
              <a:sym typeface="Arial"/>
            </a:endParaRPr>
          </a:p>
          <a:p>
            <a:pPr marL="0" lvl="0" indent="0" algn="l" rtl="0">
              <a:lnSpc>
                <a:spcPct val="150000"/>
              </a:lnSpc>
              <a:spcBef>
                <a:spcPts val="1200"/>
              </a:spcBef>
              <a:spcAft>
                <a:spcPts val="1200"/>
              </a:spcAft>
              <a:buNone/>
            </a:pPr>
            <a:r>
              <a:rPr lang="en" sz="1100" b="1" dirty="0">
                <a:solidFill>
                  <a:srgbClr val="000000"/>
                </a:solidFill>
                <a:latin typeface="Karla" pitchFamily="2" charset="0"/>
                <a:ea typeface="Arial"/>
                <a:cs typeface="Arial"/>
                <a:sym typeface="Arial"/>
              </a:rPr>
              <a:t>Fuente</a:t>
            </a:r>
            <a:r>
              <a:rPr lang="en" sz="1100" dirty="0">
                <a:solidFill>
                  <a:srgbClr val="000000"/>
                </a:solidFill>
                <a:latin typeface="Karla" pitchFamily="2" charset="0"/>
                <a:ea typeface="Arial"/>
                <a:cs typeface="Arial"/>
                <a:sym typeface="Arial"/>
              </a:rPr>
              <a:t>: Times New Roman, 12 pt.</a:t>
            </a:r>
            <a:br>
              <a:rPr lang="en" sz="1100" dirty="0">
                <a:solidFill>
                  <a:srgbClr val="000000"/>
                </a:solidFill>
                <a:latin typeface="Karla" pitchFamily="2" charset="0"/>
                <a:ea typeface="Arial"/>
                <a:cs typeface="Arial"/>
                <a:sym typeface="Arial"/>
              </a:rPr>
            </a:br>
            <a:r>
              <a:rPr lang="en" sz="1100" dirty="0">
                <a:solidFill>
                  <a:srgbClr val="000000"/>
                </a:solidFill>
                <a:latin typeface="Karla" pitchFamily="2" charset="0"/>
                <a:ea typeface="Arial"/>
                <a:cs typeface="Arial"/>
                <a:sym typeface="Arial"/>
              </a:rPr>
              <a:t>Otras fuentes aceptables son Arial 11 pt o Calibri 11 pt.</a:t>
            </a:r>
            <a:endParaRPr dirty="0">
              <a:latin typeface="Karla" pitchFamily="2" charset="0"/>
            </a:endParaRPr>
          </a:p>
        </p:txBody>
      </p:sp>
      <p:sp>
        <p:nvSpPr>
          <p:cNvPr id="502" name="Google Shape;502;p34"/>
          <p:cNvSpPr txBox="1"/>
          <p:nvPr/>
        </p:nvSpPr>
        <p:spPr>
          <a:xfrm>
            <a:off x="3838175" y="2152175"/>
            <a:ext cx="5267400" cy="1915879"/>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n" sz="1100" b="1" dirty="0">
                <a:latin typeface="Karla" pitchFamily="2" charset="0"/>
              </a:rPr>
              <a:t>Interlineado:</a:t>
            </a:r>
            <a:r>
              <a:rPr lang="en" sz="1100" dirty="0">
                <a:latin typeface="Karla" pitchFamily="2" charset="0"/>
              </a:rPr>
              <a:t> Doble espacio en todo el documento, incluyendo portada y referencias (excepto en notas al pie de página o dentro de tablas).</a:t>
            </a:r>
            <a:endParaRPr sz="1100" dirty="0">
              <a:latin typeface="Karla" pitchFamily="2" charset="0"/>
            </a:endParaRPr>
          </a:p>
          <a:p>
            <a:pPr marL="0" lvl="0" indent="0" algn="just" rtl="0">
              <a:lnSpc>
                <a:spcPct val="150000"/>
              </a:lnSpc>
              <a:spcBef>
                <a:spcPts val="1200"/>
              </a:spcBef>
              <a:spcAft>
                <a:spcPts val="0"/>
              </a:spcAft>
              <a:buNone/>
            </a:pPr>
            <a:r>
              <a:rPr lang="en" sz="1100" b="1" dirty="0">
                <a:latin typeface="Karla" pitchFamily="2" charset="0"/>
              </a:rPr>
              <a:t>Alineación:</a:t>
            </a:r>
            <a:r>
              <a:rPr lang="en" sz="1100" dirty="0">
                <a:latin typeface="Karla" pitchFamily="2" charset="0"/>
              </a:rPr>
              <a:t> A la izquierda, con el margen derecho desigual.</a:t>
            </a:r>
            <a:endParaRPr sz="1100" dirty="0">
              <a:latin typeface="Karla" pitchFamily="2" charset="0"/>
            </a:endParaRPr>
          </a:p>
          <a:p>
            <a:pPr marL="0" lvl="0" indent="0" algn="just" rtl="0">
              <a:lnSpc>
                <a:spcPct val="150000"/>
              </a:lnSpc>
              <a:spcBef>
                <a:spcPts val="1200"/>
              </a:spcBef>
              <a:spcAft>
                <a:spcPts val="1200"/>
              </a:spcAft>
              <a:buNone/>
            </a:pPr>
            <a:r>
              <a:rPr lang="en" sz="1100" b="1" dirty="0">
                <a:latin typeface="Karla" pitchFamily="2" charset="0"/>
              </a:rPr>
              <a:t>Sangría:</a:t>
            </a:r>
            <a:r>
              <a:rPr lang="en" sz="1100" dirty="0">
                <a:latin typeface="Karla" pitchFamily="2" charset="0"/>
              </a:rPr>
              <a:t> 0.5 pulgadas (1.27 cm) al inicio de cada párrafo, excepto en el resumen o citas en bloque (citas largas).</a:t>
            </a:r>
            <a:endParaRPr sz="1100" dirty="0">
              <a:latin typeface="Karla" pitchFamily="2" charset="0"/>
            </a:endParaRPr>
          </a:p>
        </p:txBody>
      </p:sp>
      <p:sp>
        <p:nvSpPr>
          <p:cNvPr id="503" name="Google Shape;503;p34"/>
          <p:cNvSpPr txBox="1"/>
          <p:nvPr/>
        </p:nvSpPr>
        <p:spPr>
          <a:xfrm>
            <a:off x="93250" y="4057973"/>
            <a:ext cx="5866200" cy="1100271"/>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1100" b="1" dirty="0">
                <a:latin typeface="Karla" pitchFamily="2" charset="0"/>
              </a:rPr>
              <a:t>Numeración de páginas:</a:t>
            </a:r>
            <a:r>
              <a:rPr lang="en" sz="1100" dirty="0">
                <a:latin typeface="Karla" pitchFamily="2" charset="0"/>
              </a:rPr>
              <a:t> En la esquina superior derecha, comenzando desde la portada.</a:t>
            </a:r>
            <a:endParaRPr sz="1100" dirty="0">
              <a:latin typeface="Karla" pitchFamily="2" charset="0"/>
            </a:endParaRPr>
          </a:p>
          <a:p>
            <a:pPr marL="0" lvl="0" indent="0" algn="l" rtl="0">
              <a:lnSpc>
                <a:spcPct val="150000"/>
              </a:lnSpc>
              <a:spcBef>
                <a:spcPts val="1200"/>
              </a:spcBef>
              <a:spcAft>
                <a:spcPts val="0"/>
              </a:spcAft>
              <a:buNone/>
            </a:pPr>
            <a:r>
              <a:rPr lang="en" sz="1100" b="1" dirty="0">
                <a:latin typeface="Karla" pitchFamily="2" charset="0"/>
              </a:rPr>
              <a:t>Título del documento:</a:t>
            </a:r>
            <a:r>
              <a:rPr lang="en" sz="1100" dirty="0">
                <a:latin typeface="Karla" pitchFamily="2" charset="0"/>
              </a:rPr>
              <a:t> Centrado en negritas en la parte superior de la primera página del texto (no en la portada).</a:t>
            </a:r>
            <a:endParaRPr dirty="0">
              <a:solidFill>
                <a:schemeClr val="dk1"/>
              </a:solidFill>
              <a:latin typeface="Karla" pitchFamily="2" charset="0"/>
              <a:ea typeface="Karla"/>
              <a:cs typeface="Karla"/>
              <a:sym typeface="Karla"/>
            </a:endParaRPr>
          </a:p>
        </p:txBody>
      </p:sp>
      <p:pic>
        <p:nvPicPr>
          <p:cNvPr id="504" name="Google Shape;504;p34"/>
          <p:cNvPicPr preferRelativeResize="0"/>
          <p:nvPr/>
        </p:nvPicPr>
        <p:blipFill rotWithShape="1">
          <a:blip r:embed="rId3">
            <a:alphaModFix/>
          </a:blip>
          <a:srcRect l="6261" b="3827"/>
          <a:stretch/>
        </p:blipFill>
        <p:spPr>
          <a:xfrm>
            <a:off x="1173225" y="2953537"/>
            <a:ext cx="958925" cy="976950"/>
          </a:xfrm>
          <a:prstGeom prst="rect">
            <a:avLst/>
          </a:prstGeom>
          <a:noFill/>
          <a:ln>
            <a:noFill/>
          </a:ln>
        </p:spPr>
      </p:pic>
      <p:sp>
        <p:nvSpPr>
          <p:cNvPr id="505" name="Google Shape;505;p34"/>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217"/>
        <p:cNvGrpSpPr/>
        <p:nvPr/>
      </p:nvGrpSpPr>
      <p:grpSpPr>
        <a:xfrm>
          <a:off x="0" y="0"/>
          <a:ext cx="0" cy="0"/>
          <a:chOff x="0" y="0"/>
          <a:chExt cx="0" cy="0"/>
        </a:xfrm>
      </p:grpSpPr>
      <p:sp>
        <p:nvSpPr>
          <p:cNvPr id="1218" name="Google Shape;1218;p70"/>
          <p:cNvSpPr txBox="1">
            <a:spLocks noGrp="1"/>
          </p:cNvSpPr>
          <p:nvPr>
            <p:ph type="title"/>
          </p:nvPr>
        </p:nvSpPr>
        <p:spPr>
          <a:xfrm>
            <a:off x="713250" y="141700"/>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Apéndice</a:t>
            </a:r>
            <a:endParaRPr sz="3000"/>
          </a:p>
        </p:txBody>
      </p:sp>
      <p:sp>
        <p:nvSpPr>
          <p:cNvPr id="1219" name="Google Shape;1219;p70"/>
          <p:cNvSpPr txBox="1">
            <a:spLocks noGrp="1"/>
          </p:cNvSpPr>
          <p:nvPr>
            <p:ph type="subTitle" idx="1"/>
          </p:nvPr>
        </p:nvSpPr>
        <p:spPr>
          <a:xfrm>
            <a:off x="1433300" y="747050"/>
            <a:ext cx="66705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000">
                <a:solidFill>
                  <a:schemeClr val="accent6"/>
                </a:solidFill>
              </a:rPr>
              <a:t>El apéndice es opcional y se utiliza para incluir materiales suplementarios que son relevantes para la comprensión del trabajo pero que no se pueden incluir en el cuerpo principal, como cuestionarios, transcripciones o datos extensos.</a:t>
            </a:r>
            <a:endParaRPr sz="1000">
              <a:solidFill>
                <a:schemeClr val="accent6"/>
              </a:solidFill>
            </a:endParaRPr>
          </a:p>
        </p:txBody>
      </p:sp>
      <p:sp>
        <p:nvSpPr>
          <p:cNvPr id="1220" name="Google Shape;1220;p70"/>
          <p:cNvSpPr txBox="1">
            <a:spLocks noGrp="1"/>
          </p:cNvSpPr>
          <p:nvPr>
            <p:ph type="subTitle" idx="2"/>
          </p:nvPr>
        </p:nvSpPr>
        <p:spPr>
          <a:xfrm>
            <a:off x="2016050" y="1699055"/>
            <a:ext cx="2349600" cy="30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Numeración</a:t>
            </a:r>
            <a:endParaRPr sz="1100"/>
          </a:p>
        </p:txBody>
      </p:sp>
      <p:sp>
        <p:nvSpPr>
          <p:cNvPr id="1221" name="Google Shape;1221;p70"/>
          <p:cNvSpPr txBox="1">
            <a:spLocks noGrp="1"/>
          </p:cNvSpPr>
          <p:nvPr>
            <p:ph type="title" idx="3"/>
          </p:nvPr>
        </p:nvSpPr>
        <p:spPr>
          <a:xfrm>
            <a:off x="946700" y="1640146"/>
            <a:ext cx="876300" cy="791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1222" name="Google Shape;1222;p70"/>
          <p:cNvSpPr txBox="1">
            <a:spLocks noGrp="1"/>
          </p:cNvSpPr>
          <p:nvPr>
            <p:ph type="subTitle" idx="4"/>
          </p:nvPr>
        </p:nvSpPr>
        <p:spPr>
          <a:xfrm>
            <a:off x="1944200" y="3893250"/>
            <a:ext cx="26769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100">
                <a:solidFill>
                  <a:schemeClr val="accent6"/>
                </a:solidFill>
              </a:rPr>
              <a:t>Material adicional relevante (cuestionarios, datos, gráficos adicionales).</a:t>
            </a:r>
            <a:endParaRPr sz="1100">
              <a:solidFill>
                <a:schemeClr val="accent6"/>
              </a:solidFill>
            </a:endParaRPr>
          </a:p>
        </p:txBody>
      </p:sp>
      <p:sp>
        <p:nvSpPr>
          <p:cNvPr id="1223" name="Google Shape;1223;p70"/>
          <p:cNvSpPr txBox="1">
            <a:spLocks noGrp="1"/>
          </p:cNvSpPr>
          <p:nvPr>
            <p:ph type="subTitle" idx="5"/>
          </p:nvPr>
        </p:nvSpPr>
        <p:spPr>
          <a:xfrm>
            <a:off x="2016050" y="3645447"/>
            <a:ext cx="2349600" cy="324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Contenido</a:t>
            </a:r>
            <a:endParaRPr sz="1100"/>
          </a:p>
        </p:txBody>
      </p:sp>
      <p:sp>
        <p:nvSpPr>
          <p:cNvPr id="1224" name="Google Shape;1224;p70"/>
          <p:cNvSpPr txBox="1">
            <a:spLocks noGrp="1"/>
          </p:cNvSpPr>
          <p:nvPr>
            <p:ph type="title" idx="6"/>
          </p:nvPr>
        </p:nvSpPr>
        <p:spPr>
          <a:xfrm>
            <a:off x="946700" y="3761200"/>
            <a:ext cx="876300" cy="791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1225" name="Google Shape;1225;p70"/>
          <p:cNvSpPr txBox="1">
            <a:spLocks noGrp="1"/>
          </p:cNvSpPr>
          <p:nvPr>
            <p:ph type="subTitle" idx="7"/>
          </p:nvPr>
        </p:nvSpPr>
        <p:spPr>
          <a:xfrm>
            <a:off x="6026350" y="1755022"/>
            <a:ext cx="23496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100">
                <a:solidFill>
                  <a:schemeClr val="accent6"/>
                </a:solidFill>
              </a:rPr>
              <a:t>Cada apéndice debe tener un título descriptivo centrado y en negritas.</a:t>
            </a:r>
            <a:endParaRPr sz="1100">
              <a:solidFill>
                <a:schemeClr val="accent6"/>
              </a:solidFill>
            </a:endParaRPr>
          </a:p>
        </p:txBody>
      </p:sp>
      <p:sp>
        <p:nvSpPr>
          <p:cNvPr id="1226" name="Google Shape;1226;p70"/>
          <p:cNvSpPr txBox="1">
            <a:spLocks noGrp="1"/>
          </p:cNvSpPr>
          <p:nvPr>
            <p:ph type="subTitle" idx="8"/>
          </p:nvPr>
        </p:nvSpPr>
        <p:spPr>
          <a:xfrm>
            <a:off x="6127750" y="1563951"/>
            <a:ext cx="2349600" cy="30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Título</a:t>
            </a:r>
            <a:endParaRPr sz="1100"/>
          </a:p>
        </p:txBody>
      </p:sp>
      <p:sp>
        <p:nvSpPr>
          <p:cNvPr id="1227" name="Google Shape;1227;p70"/>
          <p:cNvSpPr txBox="1">
            <a:spLocks noGrp="1"/>
          </p:cNvSpPr>
          <p:nvPr>
            <p:ph type="title" idx="9"/>
          </p:nvPr>
        </p:nvSpPr>
        <p:spPr>
          <a:xfrm>
            <a:off x="4965350" y="1607400"/>
            <a:ext cx="876300" cy="791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1228" name="Google Shape;1228;p70"/>
          <p:cNvSpPr txBox="1"/>
          <p:nvPr/>
        </p:nvSpPr>
        <p:spPr>
          <a:xfrm>
            <a:off x="6127750" y="3604150"/>
            <a:ext cx="1521600" cy="3540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100">
                <a:solidFill>
                  <a:schemeClr val="dk1"/>
                </a:solidFill>
                <a:latin typeface="Montserrat SemiBold"/>
                <a:ea typeface="Montserrat SemiBold"/>
                <a:cs typeface="Montserrat SemiBold"/>
                <a:sym typeface="Montserrat SemiBold"/>
              </a:rPr>
              <a:t>Referencias</a:t>
            </a:r>
            <a:endParaRPr sz="1100">
              <a:solidFill>
                <a:schemeClr val="dk1"/>
              </a:solidFill>
              <a:latin typeface="Montserrat SemiBold"/>
              <a:ea typeface="Montserrat SemiBold"/>
              <a:cs typeface="Montserrat SemiBold"/>
              <a:sym typeface="Montserrat SemiBold"/>
            </a:endParaRPr>
          </a:p>
        </p:txBody>
      </p:sp>
      <p:sp>
        <p:nvSpPr>
          <p:cNvPr id="1229" name="Google Shape;1229;p70"/>
          <p:cNvSpPr txBox="1"/>
          <p:nvPr/>
        </p:nvSpPr>
        <p:spPr>
          <a:xfrm>
            <a:off x="2016050" y="1964550"/>
            <a:ext cx="2533200" cy="5487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100">
                <a:solidFill>
                  <a:schemeClr val="accent6"/>
                </a:solidFill>
                <a:latin typeface="Karla"/>
                <a:ea typeface="Karla"/>
                <a:cs typeface="Karla"/>
                <a:sym typeface="Karla"/>
              </a:rPr>
              <a:t>Los apéndices se etiquetan con letras (Apéndice A, Apéndice B, etc.)</a:t>
            </a:r>
            <a:r>
              <a:rPr lang="en" sz="1100">
                <a:solidFill>
                  <a:schemeClr val="dk1"/>
                </a:solidFill>
                <a:latin typeface="Karla"/>
                <a:ea typeface="Karla"/>
                <a:cs typeface="Karla"/>
                <a:sym typeface="Karla"/>
              </a:rPr>
              <a:t>.</a:t>
            </a:r>
            <a:endParaRPr sz="1100">
              <a:solidFill>
                <a:schemeClr val="dk1"/>
              </a:solidFill>
              <a:latin typeface="Karla"/>
              <a:ea typeface="Karla"/>
              <a:cs typeface="Karla"/>
              <a:sym typeface="Karla"/>
            </a:endParaRPr>
          </a:p>
        </p:txBody>
      </p:sp>
      <p:sp>
        <p:nvSpPr>
          <p:cNvPr id="1230" name="Google Shape;1230;p70"/>
          <p:cNvSpPr txBox="1"/>
          <p:nvPr/>
        </p:nvSpPr>
        <p:spPr>
          <a:xfrm>
            <a:off x="6051550" y="3874050"/>
            <a:ext cx="2146800" cy="7434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100">
                <a:solidFill>
                  <a:schemeClr val="accent6"/>
                </a:solidFill>
                <a:latin typeface="Karla"/>
                <a:ea typeface="Karla"/>
                <a:cs typeface="Karla"/>
                <a:sym typeface="Karla"/>
              </a:rPr>
              <a:t>Si se incluyen fuentes dentro del apéndice, deben ser citadas correctamente.</a:t>
            </a:r>
            <a:endParaRPr sz="1100">
              <a:solidFill>
                <a:schemeClr val="accent6"/>
              </a:solidFill>
              <a:latin typeface="Karla"/>
              <a:ea typeface="Karla"/>
              <a:cs typeface="Karla"/>
              <a:sym typeface="Karla"/>
            </a:endParaRPr>
          </a:p>
        </p:txBody>
      </p:sp>
      <p:sp>
        <p:nvSpPr>
          <p:cNvPr id="1231" name="Google Shape;1231;p70"/>
          <p:cNvSpPr txBox="1">
            <a:spLocks noGrp="1"/>
          </p:cNvSpPr>
          <p:nvPr>
            <p:ph type="title" idx="9"/>
          </p:nvPr>
        </p:nvSpPr>
        <p:spPr>
          <a:xfrm>
            <a:off x="5024525" y="3809500"/>
            <a:ext cx="876300" cy="74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1232" name="Google Shape;1232;p70"/>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40</a:t>
            </a:fld>
            <a:endParaRPr/>
          </a:p>
        </p:txBody>
      </p:sp>
      <p:pic>
        <p:nvPicPr>
          <p:cNvPr id="1233" name="Google Shape;1233;p70"/>
          <p:cNvPicPr preferRelativeResize="0"/>
          <p:nvPr/>
        </p:nvPicPr>
        <p:blipFill>
          <a:blip r:embed="rId3">
            <a:alphaModFix/>
          </a:blip>
          <a:stretch>
            <a:fillRect/>
          </a:stretch>
        </p:blipFill>
        <p:spPr>
          <a:xfrm>
            <a:off x="3492313" y="2553500"/>
            <a:ext cx="2159363" cy="11016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37"/>
        <p:cNvGrpSpPr/>
        <p:nvPr/>
      </p:nvGrpSpPr>
      <p:grpSpPr>
        <a:xfrm>
          <a:off x="0" y="0"/>
          <a:ext cx="0" cy="0"/>
          <a:chOff x="0" y="0"/>
          <a:chExt cx="0" cy="0"/>
        </a:xfrm>
      </p:grpSpPr>
      <p:pic>
        <p:nvPicPr>
          <p:cNvPr id="1238" name="Google Shape;1238;p71"/>
          <p:cNvPicPr preferRelativeResize="0"/>
          <p:nvPr/>
        </p:nvPicPr>
        <p:blipFill>
          <a:blip r:embed="rId3">
            <a:alphaModFix/>
          </a:blip>
          <a:stretch>
            <a:fillRect/>
          </a:stretch>
        </p:blipFill>
        <p:spPr>
          <a:xfrm>
            <a:off x="6480625" y="2217925"/>
            <a:ext cx="2600574" cy="2623126"/>
          </a:xfrm>
          <a:prstGeom prst="rect">
            <a:avLst/>
          </a:prstGeom>
          <a:noFill/>
          <a:ln>
            <a:noFill/>
          </a:ln>
        </p:spPr>
      </p:pic>
      <p:sp>
        <p:nvSpPr>
          <p:cNvPr id="1239" name="Google Shape;1239;p71"/>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a:p>
            <a:pPr marL="0" lvl="0" indent="0" algn="ctr" rtl="0">
              <a:spcBef>
                <a:spcPts val="0"/>
              </a:spcBef>
              <a:spcAft>
                <a:spcPts val="0"/>
              </a:spcAft>
              <a:buNone/>
            </a:pPr>
            <a:endParaRPr/>
          </a:p>
        </p:txBody>
      </p:sp>
      <p:sp>
        <p:nvSpPr>
          <p:cNvPr id="1240" name="Google Shape;1240;p71"/>
          <p:cNvSpPr txBox="1"/>
          <p:nvPr/>
        </p:nvSpPr>
        <p:spPr>
          <a:xfrm>
            <a:off x="487475" y="790913"/>
            <a:ext cx="8169000" cy="4117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b="1" dirty="0">
                <a:solidFill>
                  <a:schemeClr val="accent6"/>
                </a:solidFill>
                <a:latin typeface="Karla"/>
                <a:ea typeface="Karla"/>
                <a:cs typeface="Karla"/>
                <a:sym typeface="Karla"/>
              </a:rPr>
              <a:t>Ejemplo de formato de apéndice:</a:t>
            </a:r>
            <a:endParaRPr b="1" dirty="0">
              <a:solidFill>
                <a:schemeClr val="accent6"/>
              </a:solidFill>
              <a:latin typeface="Karla"/>
              <a:ea typeface="Karla"/>
              <a:cs typeface="Karla"/>
              <a:sym typeface="Karla"/>
            </a:endParaRPr>
          </a:p>
          <a:p>
            <a:pPr marL="0" lvl="0" indent="0" algn="l" rtl="0">
              <a:lnSpc>
                <a:spcPct val="115000"/>
              </a:lnSpc>
              <a:spcBef>
                <a:spcPts val="0"/>
              </a:spcBef>
              <a:spcAft>
                <a:spcPts val="0"/>
              </a:spcAft>
              <a:buNone/>
            </a:pPr>
            <a:endParaRPr dirty="0">
              <a:solidFill>
                <a:schemeClr val="dk1"/>
              </a:solidFill>
              <a:latin typeface="Karla"/>
              <a:ea typeface="Karla"/>
              <a:cs typeface="Karla"/>
              <a:sym typeface="Karla"/>
            </a:endParaRPr>
          </a:p>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Apéndice A</a:t>
            </a:r>
            <a:endParaRPr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Cuestionario utilizado en la encuesta sobre uso de tecnología en bibliotecas</a:t>
            </a:r>
            <a:endParaRPr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1. ¿Con qué frecuencia utiliza recursos tecnológicos en la biblioteca?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a) Frecuentemente</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b) Ocasionalmente</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c) Nunca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2. ¿Qué tipo de tecnología utiliza más en la biblioteca?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Referencias:</a:t>
            </a:r>
            <a:endParaRPr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a. Iniciar en una página nueva.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b. Título "Referencias" centrado y en negritas.</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c. Lista en orden alfabético con sangría francesa de 0.5 pulgadas.</a:t>
            </a:r>
            <a:endParaRPr dirty="0">
              <a:solidFill>
                <a:schemeClr val="accent6"/>
              </a:solidFill>
              <a:latin typeface="Karla"/>
              <a:ea typeface="Karla"/>
              <a:cs typeface="Karla"/>
              <a:sym typeface="Karla"/>
            </a:endParaRPr>
          </a:p>
        </p:txBody>
      </p:sp>
      <p:sp>
        <p:nvSpPr>
          <p:cNvPr id="1241" name="Google Shape;1241;p71"/>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41</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245"/>
        <p:cNvGrpSpPr/>
        <p:nvPr/>
      </p:nvGrpSpPr>
      <p:grpSpPr>
        <a:xfrm>
          <a:off x="0" y="0"/>
          <a:ext cx="0" cy="0"/>
          <a:chOff x="0" y="0"/>
          <a:chExt cx="0" cy="0"/>
        </a:xfrm>
      </p:grpSpPr>
      <p:sp>
        <p:nvSpPr>
          <p:cNvPr id="1246" name="Google Shape;1246;p72"/>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a:p>
            <a:pPr marL="0" lvl="0" indent="0" algn="ctr" rtl="0">
              <a:spcBef>
                <a:spcPts val="0"/>
              </a:spcBef>
              <a:spcAft>
                <a:spcPts val="0"/>
              </a:spcAft>
              <a:buNone/>
            </a:pPr>
            <a:endParaRPr/>
          </a:p>
        </p:txBody>
      </p:sp>
      <p:sp>
        <p:nvSpPr>
          <p:cNvPr id="1247" name="Google Shape;1247;p72"/>
          <p:cNvSpPr txBox="1"/>
          <p:nvPr/>
        </p:nvSpPr>
        <p:spPr>
          <a:xfrm>
            <a:off x="285425" y="163150"/>
            <a:ext cx="8424300" cy="48147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200" b="1" dirty="0">
                <a:solidFill>
                  <a:schemeClr val="accent6"/>
                </a:solidFill>
                <a:latin typeface="Karla"/>
                <a:ea typeface="Karla"/>
                <a:cs typeface="Karla"/>
                <a:sym typeface="Karla"/>
              </a:rPr>
              <a:t>Lista de Referencias</a:t>
            </a:r>
            <a:endParaRPr sz="12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dirty="0">
                <a:solidFill>
                  <a:schemeClr val="accent6"/>
                </a:solidFill>
                <a:latin typeface="Karla"/>
                <a:ea typeface="Karla"/>
                <a:cs typeface="Karla"/>
                <a:sym typeface="Karla"/>
              </a:rPr>
              <a:t>La lista de referencias debe incluir todas las fuentes citadas en el texto, siguiendo el formato APA (7ª edición). La lista se organiza alfabéticamente por el apellido del autor.</a:t>
            </a:r>
            <a:endParaRPr sz="10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000" b="1" dirty="0">
              <a:solidFill>
                <a:schemeClr val="accent6"/>
              </a:solidFill>
              <a:latin typeface="Karla"/>
              <a:ea typeface="Karla"/>
              <a:cs typeface="Karla"/>
              <a:sym typeface="Karla"/>
            </a:endParaRPr>
          </a:p>
          <a:p>
            <a:pPr marL="0" lvl="0" indent="0" algn="ctr" rtl="0">
              <a:lnSpc>
                <a:spcPct val="115000"/>
              </a:lnSpc>
              <a:spcBef>
                <a:spcPts val="0"/>
              </a:spcBef>
              <a:spcAft>
                <a:spcPts val="0"/>
              </a:spcAft>
              <a:buNone/>
            </a:pPr>
            <a:r>
              <a:rPr lang="en" sz="1000" b="1" dirty="0">
                <a:solidFill>
                  <a:schemeClr val="accent6"/>
                </a:solidFill>
                <a:latin typeface="Karla"/>
                <a:ea typeface="Karla"/>
                <a:cs typeface="Karla"/>
                <a:sym typeface="Karla"/>
              </a:rPr>
              <a:t>Libros:</a:t>
            </a:r>
            <a:endParaRPr sz="10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b="1" dirty="0">
                <a:solidFill>
                  <a:schemeClr val="accent6"/>
                </a:solidFill>
                <a:latin typeface="Karla"/>
                <a:ea typeface="Karla"/>
                <a:cs typeface="Karla"/>
                <a:sym typeface="Karla"/>
              </a:rPr>
              <a:t>Formato: </a:t>
            </a:r>
            <a:r>
              <a:rPr lang="en" sz="1000" dirty="0">
                <a:solidFill>
                  <a:schemeClr val="accent6"/>
                </a:solidFill>
                <a:latin typeface="Karla"/>
                <a:ea typeface="Karla"/>
                <a:cs typeface="Karla"/>
                <a:sym typeface="Karla"/>
              </a:rPr>
              <a:t>Apellido, A. A. (Año). Título del libro en cursiva. Editorial.</a:t>
            </a:r>
            <a:endParaRPr sz="10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b="1" dirty="0">
                <a:solidFill>
                  <a:schemeClr val="accent6"/>
                </a:solidFill>
                <a:latin typeface="Karla"/>
                <a:ea typeface="Karla"/>
                <a:cs typeface="Karla"/>
                <a:sym typeface="Karla"/>
              </a:rPr>
              <a:t>Ejemplo: </a:t>
            </a:r>
            <a:r>
              <a:rPr lang="en" sz="1000" dirty="0">
                <a:solidFill>
                  <a:schemeClr val="accent6"/>
                </a:solidFill>
                <a:latin typeface="Karla"/>
                <a:ea typeface="Karla"/>
                <a:cs typeface="Karla"/>
                <a:sym typeface="Karla"/>
              </a:rPr>
              <a:t>Bonfante, M. A. (2023). </a:t>
            </a:r>
            <a:r>
              <a:rPr lang="en" sz="1000" i="1" dirty="0">
                <a:solidFill>
                  <a:schemeClr val="accent6"/>
                </a:solidFill>
                <a:latin typeface="Karla"/>
                <a:ea typeface="Karla"/>
                <a:cs typeface="Karla"/>
                <a:sym typeface="Karla"/>
              </a:rPr>
              <a:t>Innovación tecnológica en bibliotecas universitarias.</a:t>
            </a:r>
            <a:r>
              <a:rPr lang="en" sz="1000" dirty="0">
                <a:solidFill>
                  <a:schemeClr val="accent6"/>
                </a:solidFill>
                <a:latin typeface="Karla"/>
                <a:ea typeface="Karla"/>
                <a:cs typeface="Karla"/>
                <a:sym typeface="Karla"/>
              </a:rPr>
              <a:t> Editorial Simón Bolívar.</a:t>
            </a:r>
            <a:endParaRPr sz="10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000" dirty="0">
              <a:solidFill>
                <a:schemeClr val="accent6"/>
              </a:solidFill>
              <a:latin typeface="Karla"/>
              <a:ea typeface="Karla"/>
              <a:cs typeface="Karla"/>
              <a:sym typeface="Karla"/>
            </a:endParaRPr>
          </a:p>
          <a:p>
            <a:pPr marL="0" lvl="0" indent="0" algn="ctr" rtl="0">
              <a:lnSpc>
                <a:spcPct val="115000"/>
              </a:lnSpc>
              <a:spcBef>
                <a:spcPts val="0"/>
              </a:spcBef>
              <a:spcAft>
                <a:spcPts val="0"/>
              </a:spcAft>
              <a:buNone/>
            </a:pPr>
            <a:r>
              <a:rPr lang="en" sz="1000" b="1" dirty="0">
                <a:solidFill>
                  <a:schemeClr val="accent6"/>
                </a:solidFill>
                <a:latin typeface="Karla"/>
                <a:ea typeface="Karla"/>
                <a:cs typeface="Karla"/>
                <a:sym typeface="Karla"/>
              </a:rPr>
              <a:t>Artículos científicos:</a:t>
            </a:r>
            <a:endParaRPr sz="10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b="1" dirty="0">
                <a:solidFill>
                  <a:schemeClr val="accent6"/>
                </a:solidFill>
                <a:latin typeface="Karla"/>
                <a:ea typeface="Karla"/>
                <a:cs typeface="Karla"/>
                <a:sym typeface="Karla"/>
              </a:rPr>
              <a:t>Formato: </a:t>
            </a:r>
            <a:r>
              <a:rPr lang="en" sz="1000" dirty="0">
                <a:solidFill>
                  <a:schemeClr val="accent6"/>
                </a:solidFill>
                <a:latin typeface="Karla"/>
                <a:ea typeface="Karla"/>
                <a:cs typeface="Karla"/>
                <a:sym typeface="Karla"/>
              </a:rPr>
              <a:t>Apellido, A. A., Apellido, B. B. (Año). Título del artículo. Nombre de la revista en cursiva, volumen(número), rango de páginas.</a:t>
            </a:r>
            <a:r>
              <a:rPr lang="en" sz="1000" b="1" dirty="0">
                <a:solidFill>
                  <a:schemeClr val="accent6"/>
                </a:solidFill>
                <a:latin typeface="Karla"/>
                <a:ea typeface="Karla"/>
                <a:cs typeface="Karla"/>
                <a:sym typeface="Karla"/>
              </a:rPr>
              <a:t> </a:t>
            </a:r>
            <a:r>
              <a:rPr lang="en" sz="1000" dirty="0">
                <a:solidFill>
                  <a:schemeClr val="accent6"/>
                </a:solidFill>
                <a:latin typeface="Karla"/>
                <a:ea typeface="Karla"/>
                <a:cs typeface="Karla"/>
                <a:sym typeface="Karla"/>
              </a:rPr>
              <a:t>https://doi.org/xxxxxx</a:t>
            </a:r>
            <a:endParaRPr sz="10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b="1" dirty="0">
                <a:solidFill>
                  <a:schemeClr val="accent6"/>
                </a:solidFill>
                <a:latin typeface="Karla"/>
                <a:ea typeface="Karla"/>
                <a:cs typeface="Karla"/>
                <a:sym typeface="Karla"/>
              </a:rPr>
              <a:t>Ejemplo: </a:t>
            </a:r>
            <a:r>
              <a:rPr lang="en" sz="1000" dirty="0">
                <a:solidFill>
                  <a:schemeClr val="accent6"/>
                </a:solidFill>
                <a:latin typeface="Karla"/>
                <a:ea typeface="Karla"/>
                <a:cs typeface="Karla"/>
                <a:sym typeface="Karla"/>
              </a:rPr>
              <a:t>Molina, A. A., Gómez, L. (2024). B</a:t>
            </a:r>
            <a:r>
              <a:rPr lang="en" sz="1000" i="1" dirty="0">
                <a:solidFill>
                  <a:schemeClr val="accent6"/>
                </a:solidFill>
                <a:latin typeface="Karla"/>
                <a:ea typeface="Karla"/>
                <a:cs typeface="Karla"/>
                <a:sym typeface="Karla"/>
              </a:rPr>
              <a:t>ibliotecas del futuro: Perspectivas tecnológicas. Revista de Bibliotecología y Ciencias de la Información, 15(2), 34-50</a:t>
            </a:r>
            <a:r>
              <a:rPr lang="en" sz="1000" dirty="0">
                <a:solidFill>
                  <a:schemeClr val="accent6"/>
                </a:solidFill>
                <a:latin typeface="Karla"/>
                <a:ea typeface="Karla"/>
                <a:cs typeface="Karla"/>
                <a:sym typeface="Karla"/>
              </a:rPr>
              <a:t>. </a:t>
            </a:r>
            <a:r>
              <a:rPr lang="en" sz="1000" u="sng" dirty="0">
                <a:solidFill>
                  <a:schemeClr val="accent6"/>
                </a:solidFill>
                <a:latin typeface="Karla"/>
                <a:ea typeface="Karla"/>
                <a:cs typeface="Karla"/>
                <a:sym typeface="Karla"/>
                <a:hlinkClick r:id="rId3">
                  <a:extLst>
                    <a:ext uri="{A12FA001-AC4F-418D-AE19-62706E023703}">
                      <ahyp:hlinkClr xmlns:ahyp="http://schemas.microsoft.com/office/drawing/2018/hyperlinkcolor" val="tx"/>
                    </a:ext>
                  </a:extLst>
                </a:hlinkClick>
              </a:rPr>
              <a:t>https://doi.org/10.12345/bci.v15i2.2024</a:t>
            </a:r>
            <a:endParaRPr sz="10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000" dirty="0">
              <a:solidFill>
                <a:schemeClr val="accent6"/>
              </a:solidFill>
              <a:latin typeface="Karla"/>
              <a:ea typeface="Karla"/>
              <a:cs typeface="Karla"/>
              <a:sym typeface="Karla"/>
            </a:endParaRPr>
          </a:p>
          <a:p>
            <a:pPr marL="0" lvl="0" indent="0" algn="ctr" rtl="0">
              <a:lnSpc>
                <a:spcPct val="115000"/>
              </a:lnSpc>
              <a:spcBef>
                <a:spcPts val="0"/>
              </a:spcBef>
              <a:spcAft>
                <a:spcPts val="0"/>
              </a:spcAft>
              <a:buNone/>
            </a:pPr>
            <a:r>
              <a:rPr lang="en" sz="1000" b="1" dirty="0">
                <a:solidFill>
                  <a:schemeClr val="accent6"/>
                </a:solidFill>
                <a:latin typeface="Karla"/>
                <a:ea typeface="Karla"/>
                <a:cs typeface="Karla"/>
                <a:sym typeface="Karla"/>
              </a:rPr>
              <a:t>Material en línea:</a:t>
            </a:r>
            <a:endParaRPr sz="10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b="1" dirty="0">
                <a:solidFill>
                  <a:schemeClr val="accent6"/>
                </a:solidFill>
                <a:latin typeface="Karla"/>
                <a:ea typeface="Karla"/>
                <a:cs typeface="Karla"/>
                <a:sym typeface="Karla"/>
              </a:rPr>
              <a:t>Formato: </a:t>
            </a:r>
            <a:r>
              <a:rPr lang="en" sz="1000" dirty="0">
                <a:solidFill>
                  <a:schemeClr val="accent6"/>
                </a:solidFill>
                <a:latin typeface="Karla"/>
                <a:ea typeface="Karla"/>
                <a:cs typeface="Karla"/>
                <a:sym typeface="Karla"/>
              </a:rPr>
              <a:t>Apellido, A. A. (Año). Título del documento en cursiva. URL</a:t>
            </a:r>
            <a:endParaRPr sz="10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b="1" dirty="0">
                <a:solidFill>
                  <a:schemeClr val="accent6"/>
                </a:solidFill>
                <a:latin typeface="Karla"/>
                <a:ea typeface="Karla"/>
                <a:cs typeface="Karla"/>
                <a:sym typeface="Karla"/>
              </a:rPr>
              <a:t>Ejemplo: </a:t>
            </a:r>
            <a:r>
              <a:rPr lang="en" sz="1000" dirty="0">
                <a:solidFill>
                  <a:schemeClr val="accent6"/>
                </a:solidFill>
                <a:latin typeface="Karla"/>
                <a:ea typeface="Karla"/>
                <a:cs typeface="Karla"/>
                <a:sym typeface="Karla"/>
              </a:rPr>
              <a:t>Simón Bolívar, U. (2021). Guía de recursos tecnológicos para bibliotecas. </a:t>
            </a:r>
            <a:r>
              <a:rPr lang="en" sz="1000" u="sng" dirty="0">
                <a:solidFill>
                  <a:schemeClr val="hlink"/>
                </a:solidFill>
                <a:latin typeface="Karla"/>
                <a:ea typeface="Karla"/>
                <a:cs typeface="Karla"/>
                <a:sym typeface="Karla"/>
                <a:hlinkClick r:id="rId4"/>
              </a:rPr>
              <a:t>https://www.usb.edu.co/guiatec</a:t>
            </a:r>
            <a:endParaRPr sz="10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000" b="1" dirty="0">
              <a:solidFill>
                <a:schemeClr val="accent6"/>
              </a:solidFill>
              <a:latin typeface="Karla"/>
              <a:ea typeface="Karla"/>
              <a:cs typeface="Karla"/>
              <a:sym typeface="Karla"/>
            </a:endParaRPr>
          </a:p>
          <a:p>
            <a:pPr marL="0" lvl="0" indent="0" algn="ctr" rtl="0">
              <a:lnSpc>
                <a:spcPct val="115000"/>
              </a:lnSpc>
              <a:spcBef>
                <a:spcPts val="0"/>
              </a:spcBef>
              <a:spcAft>
                <a:spcPts val="0"/>
              </a:spcAft>
              <a:buNone/>
            </a:pPr>
            <a:r>
              <a:rPr lang="en" sz="1000" b="1" dirty="0">
                <a:solidFill>
                  <a:schemeClr val="accent6"/>
                </a:solidFill>
                <a:latin typeface="Karla"/>
                <a:ea typeface="Karla"/>
                <a:cs typeface="Karla"/>
                <a:sym typeface="Karla"/>
              </a:rPr>
              <a:t>Ejemplos prácticos con material de la Universidad Simón Bolívar</a:t>
            </a:r>
            <a:endParaRPr sz="10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b="1" dirty="0">
                <a:solidFill>
                  <a:schemeClr val="accent6"/>
                </a:solidFill>
                <a:latin typeface="Karla"/>
                <a:ea typeface="Karla"/>
                <a:cs typeface="Karla"/>
                <a:sym typeface="Karla"/>
              </a:rPr>
              <a:t>Ejemplo de libro:</a:t>
            </a:r>
            <a:endParaRPr sz="10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dirty="0">
                <a:solidFill>
                  <a:schemeClr val="accent6"/>
                </a:solidFill>
                <a:latin typeface="Karla"/>
                <a:ea typeface="Karla"/>
                <a:cs typeface="Karla"/>
                <a:sym typeface="Karla"/>
              </a:rPr>
              <a:t>Molina, A. A. (2024). </a:t>
            </a:r>
            <a:r>
              <a:rPr lang="en" sz="1000" i="1" dirty="0">
                <a:solidFill>
                  <a:schemeClr val="accent6"/>
                </a:solidFill>
                <a:latin typeface="Karla"/>
                <a:ea typeface="Karla"/>
                <a:cs typeface="Karla"/>
                <a:sym typeface="Karla"/>
              </a:rPr>
              <a:t>El cóndor herido. Editorial USB</a:t>
            </a:r>
            <a:r>
              <a:rPr lang="en" sz="1000" dirty="0">
                <a:solidFill>
                  <a:schemeClr val="accent6"/>
                </a:solidFill>
                <a:latin typeface="Karla"/>
                <a:ea typeface="Karla"/>
                <a:cs typeface="Karla"/>
                <a:sym typeface="Karla"/>
              </a:rPr>
              <a:t>.</a:t>
            </a:r>
            <a:endParaRPr sz="10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b="1" dirty="0">
                <a:solidFill>
                  <a:schemeClr val="accent6"/>
                </a:solidFill>
                <a:latin typeface="Karla"/>
                <a:ea typeface="Karla"/>
                <a:cs typeface="Karla"/>
                <a:sym typeface="Karla"/>
              </a:rPr>
              <a:t>Ejemplo de artículo:</a:t>
            </a:r>
            <a:endParaRPr sz="10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sz="1000" dirty="0">
                <a:solidFill>
                  <a:schemeClr val="accent6"/>
                </a:solidFill>
                <a:latin typeface="Karla"/>
                <a:ea typeface="Karla"/>
                <a:cs typeface="Karla"/>
                <a:sym typeface="Karla"/>
              </a:rPr>
              <a:t>González, P., Rodríguez, C. (2023). </a:t>
            </a:r>
            <a:r>
              <a:rPr lang="en" sz="1000" i="1" dirty="0">
                <a:solidFill>
                  <a:schemeClr val="accent6"/>
                </a:solidFill>
                <a:latin typeface="Karla"/>
                <a:ea typeface="Karla"/>
                <a:cs typeface="Karla"/>
                <a:sym typeface="Karla"/>
              </a:rPr>
              <a:t>Estrategias de gestión en bibliotecas académicas</a:t>
            </a:r>
            <a:r>
              <a:rPr lang="en" sz="1000" dirty="0">
                <a:solidFill>
                  <a:schemeClr val="accent6"/>
                </a:solidFill>
                <a:latin typeface="Karla"/>
                <a:ea typeface="Karla"/>
                <a:cs typeface="Karla"/>
                <a:sym typeface="Karla"/>
              </a:rPr>
              <a:t>. Universidad Simón Bolívar. </a:t>
            </a:r>
            <a:r>
              <a:rPr lang="en" sz="1000" u="sng" dirty="0">
                <a:solidFill>
                  <a:schemeClr val="accent6"/>
                </a:solidFill>
                <a:latin typeface="Karla"/>
                <a:ea typeface="Karla"/>
                <a:cs typeface="Karla"/>
                <a:sym typeface="Karla"/>
                <a:hlinkClick r:id="rId5">
                  <a:extLst>
                    <a:ext uri="{A12FA001-AC4F-418D-AE19-62706E023703}">
                      <ahyp:hlinkClr xmlns:ahyp="http://schemas.microsoft.com/office/drawing/2018/hyperlinkcolor" val="tx"/>
                    </a:ext>
                  </a:extLst>
                </a:hlinkClick>
              </a:rPr>
              <a:t>https://www.usb.edu.co/estrategiasbibliotecas</a:t>
            </a:r>
            <a:endParaRPr sz="1000"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000" b="1"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100" b="1" dirty="0">
              <a:solidFill>
                <a:schemeClr val="dk1"/>
              </a:solidFill>
              <a:latin typeface="Karla"/>
              <a:ea typeface="Karla"/>
              <a:cs typeface="Karla"/>
              <a:sym typeface="Karla"/>
            </a:endParaRPr>
          </a:p>
        </p:txBody>
      </p:sp>
      <p:sp>
        <p:nvSpPr>
          <p:cNvPr id="1248" name="Google Shape;1248;p72"/>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42</a:t>
            </a:fld>
            <a:endParaRPr/>
          </a:p>
        </p:txBody>
      </p:sp>
      <p:pic>
        <p:nvPicPr>
          <p:cNvPr id="1249" name="Google Shape;1249;p72"/>
          <p:cNvPicPr preferRelativeResize="0"/>
          <p:nvPr/>
        </p:nvPicPr>
        <p:blipFill>
          <a:blip r:embed="rId6">
            <a:alphaModFix/>
          </a:blip>
          <a:stretch>
            <a:fillRect/>
          </a:stretch>
        </p:blipFill>
        <p:spPr>
          <a:xfrm>
            <a:off x="7471576" y="2866975"/>
            <a:ext cx="1085201" cy="1087750"/>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53"/>
        <p:cNvGrpSpPr/>
        <p:nvPr/>
      </p:nvGrpSpPr>
      <p:grpSpPr>
        <a:xfrm>
          <a:off x="0" y="0"/>
          <a:ext cx="0" cy="0"/>
          <a:chOff x="0" y="0"/>
          <a:chExt cx="0" cy="0"/>
        </a:xfrm>
      </p:grpSpPr>
      <p:sp>
        <p:nvSpPr>
          <p:cNvPr id="1254" name="Google Shape;1254;p73"/>
          <p:cNvSpPr txBox="1">
            <a:spLocks noGrp="1"/>
          </p:cNvSpPr>
          <p:nvPr>
            <p:ph type="title"/>
          </p:nvPr>
        </p:nvSpPr>
        <p:spPr>
          <a:xfrm>
            <a:off x="713225" y="4447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Referencias y material adicional</a:t>
            </a:r>
            <a:endParaRPr/>
          </a:p>
        </p:txBody>
      </p:sp>
      <p:sp>
        <p:nvSpPr>
          <p:cNvPr id="1255" name="Google Shape;1255;p7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43</a:t>
            </a:fld>
            <a:endParaRPr/>
          </a:p>
        </p:txBody>
      </p:sp>
      <p:sp>
        <p:nvSpPr>
          <p:cNvPr id="1256" name="Google Shape;1256;p73"/>
          <p:cNvSpPr txBox="1"/>
          <p:nvPr/>
        </p:nvSpPr>
        <p:spPr>
          <a:xfrm>
            <a:off x="713225" y="1600550"/>
            <a:ext cx="7608000" cy="13962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endParaRPr sz="1000" b="1">
              <a:solidFill>
                <a:schemeClr val="accent6"/>
              </a:solidFill>
              <a:latin typeface="Karla"/>
              <a:ea typeface="Karla"/>
              <a:cs typeface="Karla"/>
              <a:sym typeface="Karla"/>
            </a:endParaRPr>
          </a:p>
          <a:p>
            <a:pPr marL="457200" lvl="0" indent="-304800" algn="just" rtl="0">
              <a:lnSpc>
                <a:spcPct val="115000"/>
              </a:lnSpc>
              <a:spcBef>
                <a:spcPts val="0"/>
              </a:spcBef>
              <a:spcAft>
                <a:spcPts val="0"/>
              </a:spcAft>
              <a:buClr>
                <a:schemeClr val="accent6"/>
              </a:buClr>
              <a:buSzPts val="1200"/>
              <a:buFont typeface="Karla"/>
              <a:buChar char="●"/>
            </a:pPr>
            <a:r>
              <a:rPr lang="en" sz="1200">
                <a:solidFill>
                  <a:schemeClr val="accent6"/>
                </a:solidFill>
                <a:latin typeface="Karla"/>
                <a:ea typeface="Karla"/>
                <a:cs typeface="Karla"/>
                <a:sym typeface="Karla"/>
              </a:rPr>
              <a:t>American Psychological Association (2020). Publication manual of the American Psychological Association (7th ed.)</a:t>
            </a:r>
            <a:endParaRPr sz="120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endParaRPr sz="1200">
              <a:solidFill>
                <a:schemeClr val="accent6"/>
              </a:solidFill>
              <a:latin typeface="Karla"/>
              <a:ea typeface="Karla"/>
              <a:cs typeface="Karla"/>
              <a:sym typeface="Karla"/>
            </a:endParaRPr>
          </a:p>
          <a:p>
            <a:pPr marL="457200" lvl="0" indent="-304800" algn="just" rtl="0">
              <a:lnSpc>
                <a:spcPct val="115000"/>
              </a:lnSpc>
              <a:spcBef>
                <a:spcPts val="0"/>
              </a:spcBef>
              <a:spcAft>
                <a:spcPts val="0"/>
              </a:spcAft>
              <a:buClr>
                <a:schemeClr val="accent6"/>
              </a:buClr>
              <a:buSzPts val="1200"/>
              <a:buFont typeface="Karla"/>
              <a:buChar char="●"/>
            </a:pPr>
            <a:r>
              <a:rPr lang="en" sz="1200">
                <a:solidFill>
                  <a:schemeClr val="accent6"/>
                </a:solidFill>
                <a:latin typeface="Karla"/>
                <a:ea typeface="Karla"/>
                <a:cs typeface="Karla"/>
                <a:sym typeface="Karla"/>
              </a:rPr>
              <a:t>Normas APA - 7ma (séptima edición) </a:t>
            </a:r>
            <a:r>
              <a:rPr lang="en" sz="1200" u="sng">
                <a:solidFill>
                  <a:schemeClr val="hlink"/>
                </a:solidFill>
                <a:latin typeface="Karla"/>
                <a:ea typeface="Karla"/>
                <a:cs typeface="Karla"/>
                <a:sym typeface="Karla"/>
                <a:hlinkClick r:id="rId3"/>
              </a:rPr>
              <a:t>https://normas-apa.org/</a:t>
            </a:r>
            <a:endParaRPr sz="1200">
              <a:solidFill>
                <a:schemeClr val="accent6"/>
              </a:solidFill>
              <a:latin typeface="Karla"/>
              <a:ea typeface="Karla"/>
              <a:cs typeface="Karla"/>
              <a:sym typeface="Karla"/>
            </a:endParaRPr>
          </a:p>
          <a:p>
            <a:pPr marL="457200" lvl="0" indent="0" algn="just" rtl="0">
              <a:lnSpc>
                <a:spcPct val="115000"/>
              </a:lnSpc>
              <a:spcBef>
                <a:spcPts val="0"/>
              </a:spcBef>
              <a:spcAft>
                <a:spcPts val="0"/>
              </a:spcAft>
              <a:buNone/>
            </a:pPr>
            <a:endParaRPr sz="1200">
              <a:solidFill>
                <a:schemeClr val="accent6"/>
              </a:solidFill>
              <a:latin typeface="Karla"/>
              <a:ea typeface="Karla"/>
              <a:cs typeface="Karla"/>
              <a:sym typeface="Karl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35"/>
          <p:cNvSpPr txBox="1">
            <a:spLocks noGrp="1"/>
          </p:cNvSpPr>
          <p:nvPr>
            <p:ph type="title"/>
          </p:nvPr>
        </p:nvSpPr>
        <p:spPr>
          <a:xfrm>
            <a:off x="713250" y="297125"/>
            <a:ext cx="7717500" cy="54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Paginación</a:t>
            </a:r>
            <a:endParaRPr sz="3000" dirty="0"/>
          </a:p>
        </p:txBody>
      </p:sp>
      <p:sp>
        <p:nvSpPr>
          <p:cNvPr id="511" name="Google Shape;511;p35"/>
          <p:cNvSpPr txBox="1">
            <a:spLocks noGrp="1"/>
          </p:cNvSpPr>
          <p:nvPr>
            <p:ph type="subTitle" idx="1"/>
          </p:nvPr>
        </p:nvSpPr>
        <p:spPr>
          <a:xfrm>
            <a:off x="1605775" y="1416585"/>
            <a:ext cx="2349600" cy="64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300" dirty="0">
                <a:solidFill>
                  <a:schemeClr val="accent6"/>
                </a:solidFill>
              </a:rPr>
              <a:t>Todas las páginas deben estar numeradas desde la portada.</a:t>
            </a:r>
            <a:endParaRPr sz="1300" dirty="0">
              <a:solidFill>
                <a:schemeClr val="accent6"/>
              </a:solidFill>
            </a:endParaRPr>
          </a:p>
        </p:txBody>
      </p:sp>
      <p:sp>
        <p:nvSpPr>
          <p:cNvPr id="512" name="Google Shape;512;p35"/>
          <p:cNvSpPr txBox="1">
            <a:spLocks noGrp="1"/>
          </p:cNvSpPr>
          <p:nvPr>
            <p:ph type="subTitle" idx="2"/>
          </p:nvPr>
        </p:nvSpPr>
        <p:spPr>
          <a:xfrm>
            <a:off x="1605775" y="1113580"/>
            <a:ext cx="2349600" cy="30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Número de página</a:t>
            </a:r>
            <a:endParaRPr sz="1100"/>
          </a:p>
        </p:txBody>
      </p:sp>
      <p:sp>
        <p:nvSpPr>
          <p:cNvPr id="513" name="Google Shape;513;p35"/>
          <p:cNvSpPr txBox="1">
            <a:spLocks noGrp="1"/>
          </p:cNvSpPr>
          <p:nvPr>
            <p:ph type="title" idx="3"/>
          </p:nvPr>
        </p:nvSpPr>
        <p:spPr>
          <a:xfrm>
            <a:off x="713225" y="1318322"/>
            <a:ext cx="876300" cy="84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514" name="Google Shape;514;p35"/>
          <p:cNvSpPr txBox="1">
            <a:spLocks noGrp="1"/>
          </p:cNvSpPr>
          <p:nvPr>
            <p:ph type="subTitle" idx="4"/>
          </p:nvPr>
        </p:nvSpPr>
        <p:spPr>
          <a:xfrm>
            <a:off x="1700100" y="3430075"/>
            <a:ext cx="3592800" cy="11598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300" dirty="0">
                <a:solidFill>
                  <a:schemeClr val="accent6"/>
                </a:solidFill>
              </a:rPr>
              <a:t>No se requiere encabezado corrido en trabajos estudiantiles. Para trabajos profesionales, incluir un encabezado corto en la esquina superior izquierda y el número de página en la esquina superior derecha.</a:t>
            </a:r>
            <a:endParaRPr sz="1300" dirty="0">
              <a:solidFill>
                <a:schemeClr val="accent6"/>
              </a:solidFill>
            </a:endParaRPr>
          </a:p>
        </p:txBody>
      </p:sp>
      <p:sp>
        <p:nvSpPr>
          <p:cNvPr id="515" name="Google Shape;515;p35"/>
          <p:cNvSpPr txBox="1">
            <a:spLocks noGrp="1"/>
          </p:cNvSpPr>
          <p:nvPr>
            <p:ph type="subTitle" idx="5"/>
          </p:nvPr>
        </p:nvSpPr>
        <p:spPr>
          <a:xfrm>
            <a:off x="1700100" y="3152697"/>
            <a:ext cx="2349600" cy="324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Encabezados</a:t>
            </a:r>
            <a:endParaRPr sz="1100"/>
          </a:p>
        </p:txBody>
      </p:sp>
      <p:sp>
        <p:nvSpPr>
          <p:cNvPr id="516" name="Google Shape;516;p35"/>
          <p:cNvSpPr txBox="1">
            <a:spLocks noGrp="1"/>
          </p:cNvSpPr>
          <p:nvPr>
            <p:ph type="subTitle" idx="7"/>
          </p:nvPr>
        </p:nvSpPr>
        <p:spPr>
          <a:xfrm>
            <a:off x="5779050" y="1354400"/>
            <a:ext cx="2651700" cy="8445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300" dirty="0">
                <a:solidFill>
                  <a:schemeClr val="accent6"/>
                </a:solidFill>
              </a:rPr>
              <a:t>La página de título incluye solo el número de página en la esquina superior derecha.</a:t>
            </a:r>
            <a:endParaRPr sz="1300" dirty="0">
              <a:solidFill>
                <a:schemeClr val="accent6"/>
              </a:solidFill>
            </a:endParaRPr>
          </a:p>
        </p:txBody>
      </p:sp>
      <p:sp>
        <p:nvSpPr>
          <p:cNvPr id="517" name="Google Shape;517;p35"/>
          <p:cNvSpPr txBox="1">
            <a:spLocks noGrp="1"/>
          </p:cNvSpPr>
          <p:nvPr>
            <p:ph type="subTitle" idx="8"/>
          </p:nvPr>
        </p:nvSpPr>
        <p:spPr>
          <a:xfrm>
            <a:off x="5832500" y="1113576"/>
            <a:ext cx="2349600" cy="303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100"/>
              <a:t>Portada</a:t>
            </a:r>
            <a:endParaRPr sz="1100"/>
          </a:p>
        </p:txBody>
      </p:sp>
      <p:pic>
        <p:nvPicPr>
          <p:cNvPr id="518" name="Google Shape;518;p35"/>
          <p:cNvPicPr preferRelativeResize="0"/>
          <p:nvPr/>
        </p:nvPicPr>
        <p:blipFill rotWithShape="1">
          <a:blip r:embed="rId3">
            <a:alphaModFix/>
          </a:blip>
          <a:srcRect t="25149"/>
          <a:stretch/>
        </p:blipFill>
        <p:spPr>
          <a:xfrm>
            <a:off x="5801750" y="2638625"/>
            <a:ext cx="2411100" cy="2326000"/>
          </a:xfrm>
          <a:prstGeom prst="rect">
            <a:avLst/>
          </a:prstGeom>
          <a:noFill/>
          <a:ln>
            <a:noFill/>
          </a:ln>
        </p:spPr>
      </p:pic>
      <p:sp>
        <p:nvSpPr>
          <p:cNvPr id="519" name="Google Shape;519;p35"/>
          <p:cNvSpPr txBox="1">
            <a:spLocks noGrp="1"/>
          </p:cNvSpPr>
          <p:nvPr>
            <p:ph type="title" idx="3"/>
          </p:nvPr>
        </p:nvSpPr>
        <p:spPr>
          <a:xfrm>
            <a:off x="4859225" y="1318322"/>
            <a:ext cx="876300" cy="84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520" name="Google Shape;520;p35"/>
          <p:cNvSpPr txBox="1">
            <a:spLocks noGrp="1"/>
          </p:cNvSpPr>
          <p:nvPr>
            <p:ph type="title" idx="3"/>
          </p:nvPr>
        </p:nvSpPr>
        <p:spPr>
          <a:xfrm>
            <a:off x="729475" y="3476697"/>
            <a:ext cx="876300" cy="84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521" name="Google Shape;521;p35"/>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36"/>
          <p:cNvSpPr txBox="1">
            <a:spLocks noGrp="1"/>
          </p:cNvSpPr>
          <p:nvPr>
            <p:ph type="title"/>
          </p:nvPr>
        </p:nvSpPr>
        <p:spPr>
          <a:xfrm>
            <a:off x="4294175" y="817000"/>
            <a:ext cx="3524700" cy="1185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Estilos</a:t>
            </a:r>
            <a:endParaRPr dirty="0"/>
          </a:p>
        </p:txBody>
      </p:sp>
      <p:grpSp>
        <p:nvGrpSpPr>
          <p:cNvPr id="527" name="Google Shape;527;p36"/>
          <p:cNvGrpSpPr/>
          <p:nvPr/>
        </p:nvGrpSpPr>
        <p:grpSpPr>
          <a:xfrm>
            <a:off x="522150" y="1134915"/>
            <a:ext cx="2833254" cy="2873669"/>
            <a:chOff x="1027200" y="1134915"/>
            <a:chExt cx="2833254" cy="2873669"/>
          </a:xfrm>
        </p:grpSpPr>
        <p:sp>
          <p:nvSpPr>
            <p:cNvPr id="528" name="Google Shape;528;p36"/>
            <p:cNvSpPr/>
            <p:nvPr/>
          </p:nvSpPr>
          <p:spPr>
            <a:xfrm>
              <a:off x="1322776" y="1134915"/>
              <a:ext cx="162425" cy="162425"/>
            </a:xfrm>
            <a:custGeom>
              <a:avLst/>
              <a:gdLst/>
              <a:ahLst/>
              <a:cxnLst/>
              <a:rect l="l" t="t" r="r" b="b"/>
              <a:pathLst>
                <a:path w="180975" h="180975" extrusionOk="0">
                  <a:moveTo>
                    <a:pt x="181928" y="90964"/>
                  </a:moveTo>
                  <a:cubicBezTo>
                    <a:pt x="181928" y="141202"/>
                    <a:pt x="141202" y="181927"/>
                    <a:pt x="90964" y="181927"/>
                  </a:cubicBezTo>
                  <a:cubicBezTo>
                    <a:pt x="40726" y="181927"/>
                    <a:pt x="0" y="141202"/>
                    <a:pt x="0" y="90964"/>
                  </a:cubicBezTo>
                  <a:cubicBezTo>
                    <a:pt x="0" y="40726"/>
                    <a:pt x="40726" y="0"/>
                    <a:pt x="90964" y="0"/>
                  </a:cubicBezTo>
                  <a:cubicBezTo>
                    <a:pt x="141202" y="0"/>
                    <a:pt x="181928" y="40726"/>
                    <a:pt x="181928" y="90964"/>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29" name="Google Shape;529;p36"/>
            <p:cNvSpPr/>
            <p:nvPr/>
          </p:nvSpPr>
          <p:spPr>
            <a:xfrm>
              <a:off x="1280642" y="1375188"/>
              <a:ext cx="95250" cy="95250"/>
            </a:xfrm>
            <a:custGeom>
              <a:avLst/>
              <a:gdLst/>
              <a:ahLst/>
              <a:cxnLst/>
              <a:rect l="l" t="t" r="r" b="b"/>
              <a:pathLst>
                <a:path w="95250" h="95250" extrusionOk="0">
                  <a:moveTo>
                    <a:pt x="97346" y="48673"/>
                  </a:moveTo>
                  <a:cubicBezTo>
                    <a:pt x="97346" y="75533"/>
                    <a:pt x="75533" y="97346"/>
                    <a:pt x="48673" y="97346"/>
                  </a:cubicBezTo>
                  <a:cubicBezTo>
                    <a:pt x="21812" y="97346"/>
                    <a:pt x="0" y="75533"/>
                    <a:pt x="0" y="48673"/>
                  </a:cubicBezTo>
                  <a:cubicBezTo>
                    <a:pt x="0" y="21812"/>
                    <a:pt x="21812" y="0"/>
                    <a:pt x="48673" y="0"/>
                  </a:cubicBezTo>
                  <a:cubicBezTo>
                    <a:pt x="75533" y="0"/>
                    <a:pt x="97346" y="21812"/>
                    <a:pt x="97346" y="4867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0" name="Google Shape;530;p36"/>
            <p:cNvSpPr/>
            <p:nvPr/>
          </p:nvSpPr>
          <p:spPr>
            <a:xfrm>
              <a:off x="3573410" y="2773527"/>
              <a:ext cx="104775" cy="104775"/>
            </a:xfrm>
            <a:custGeom>
              <a:avLst/>
              <a:gdLst/>
              <a:ahLst/>
              <a:cxnLst/>
              <a:rect l="l" t="t" r="r" b="b"/>
              <a:pathLst>
                <a:path w="104775" h="104775" extrusionOk="0">
                  <a:moveTo>
                    <a:pt x="113538" y="56769"/>
                  </a:moveTo>
                  <a:cubicBezTo>
                    <a:pt x="113538" y="88122"/>
                    <a:pt x="88122" y="113538"/>
                    <a:pt x="56769" y="113538"/>
                  </a:cubicBezTo>
                  <a:cubicBezTo>
                    <a:pt x="25416" y="113538"/>
                    <a:pt x="0" y="88122"/>
                    <a:pt x="0" y="56769"/>
                  </a:cubicBezTo>
                  <a:cubicBezTo>
                    <a:pt x="0" y="25416"/>
                    <a:pt x="25417" y="0"/>
                    <a:pt x="56769" y="0"/>
                  </a:cubicBezTo>
                  <a:cubicBezTo>
                    <a:pt x="88122" y="0"/>
                    <a:pt x="113538" y="25416"/>
                    <a:pt x="113538" y="56769"/>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1" name="Google Shape;531;p36"/>
            <p:cNvSpPr/>
            <p:nvPr/>
          </p:nvSpPr>
          <p:spPr>
            <a:xfrm>
              <a:off x="3646466" y="2935738"/>
              <a:ext cx="57150" cy="57150"/>
            </a:xfrm>
            <a:custGeom>
              <a:avLst/>
              <a:gdLst/>
              <a:ahLst/>
              <a:cxnLst/>
              <a:rect l="l" t="t" r="r" b="b"/>
              <a:pathLst>
                <a:path w="57150" h="57150" extrusionOk="0">
                  <a:moveTo>
                    <a:pt x="65913" y="32956"/>
                  </a:moveTo>
                  <a:cubicBezTo>
                    <a:pt x="65913" y="51149"/>
                    <a:pt x="51149" y="65913"/>
                    <a:pt x="32956" y="65913"/>
                  </a:cubicBezTo>
                  <a:cubicBezTo>
                    <a:pt x="14764" y="65913"/>
                    <a:pt x="0" y="51149"/>
                    <a:pt x="0" y="32956"/>
                  </a:cubicBezTo>
                  <a:cubicBezTo>
                    <a:pt x="0" y="14764"/>
                    <a:pt x="14764" y="0"/>
                    <a:pt x="32956" y="0"/>
                  </a:cubicBezTo>
                  <a:cubicBezTo>
                    <a:pt x="51149" y="0"/>
                    <a:pt x="65913" y="14764"/>
                    <a:pt x="65913" y="32956"/>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2" name="Google Shape;532;p36"/>
            <p:cNvSpPr/>
            <p:nvPr/>
          </p:nvSpPr>
          <p:spPr>
            <a:xfrm>
              <a:off x="1711280" y="1213923"/>
              <a:ext cx="1381125" cy="1933575"/>
            </a:xfrm>
            <a:custGeom>
              <a:avLst/>
              <a:gdLst/>
              <a:ahLst/>
              <a:cxnLst/>
              <a:rect l="l" t="t" r="r" b="b"/>
              <a:pathLst>
                <a:path w="1381125" h="1933575" extrusionOk="0">
                  <a:moveTo>
                    <a:pt x="1333881" y="1939766"/>
                  </a:moveTo>
                  <a:lnTo>
                    <a:pt x="44196" y="1936718"/>
                  </a:lnTo>
                  <a:cubicBezTo>
                    <a:pt x="19812" y="1936718"/>
                    <a:pt x="0" y="1917097"/>
                    <a:pt x="0" y="1892713"/>
                  </a:cubicBezTo>
                  <a:lnTo>
                    <a:pt x="4096" y="44196"/>
                  </a:lnTo>
                  <a:cubicBezTo>
                    <a:pt x="4096" y="19812"/>
                    <a:pt x="23717" y="0"/>
                    <a:pt x="48101" y="0"/>
                  </a:cubicBezTo>
                  <a:lnTo>
                    <a:pt x="1337786" y="3048"/>
                  </a:lnTo>
                  <a:cubicBezTo>
                    <a:pt x="1362170" y="3048"/>
                    <a:pt x="1381982" y="22669"/>
                    <a:pt x="1381982" y="47053"/>
                  </a:cubicBezTo>
                  <a:lnTo>
                    <a:pt x="1377887" y="1895570"/>
                  </a:lnTo>
                  <a:cubicBezTo>
                    <a:pt x="1378744" y="1920050"/>
                    <a:pt x="1358265" y="1939766"/>
                    <a:pt x="1333881" y="1939766"/>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3" name="Google Shape;533;p36"/>
            <p:cNvSpPr/>
            <p:nvPr/>
          </p:nvSpPr>
          <p:spPr>
            <a:xfrm>
              <a:off x="1634318" y="1270403"/>
              <a:ext cx="1381125" cy="1819275"/>
            </a:xfrm>
            <a:custGeom>
              <a:avLst/>
              <a:gdLst/>
              <a:ahLst/>
              <a:cxnLst/>
              <a:rect l="l" t="t" r="r" b="b"/>
              <a:pathLst>
                <a:path w="1381125" h="1819275" extrusionOk="0">
                  <a:moveTo>
                    <a:pt x="3905" y="50390"/>
                  </a:moveTo>
                  <a:lnTo>
                    <a:pt x="0" y="1766128"/>
                  </a:lnTo>
                  <a:cubicBezTo>
                    <a:pt x="0" y="1798037"/>
                    <a:pt x="26003" y="1824231"/>
                    <a:pt x="57912" y="1824135"/>
                  </a:cubicBezTo>
                  <a:lnTo>
                    <a:pt x="1325880" y="1826612"/>
                  </a:lnTo>
                  <a:cubicBezTo>
                    <a:pt x="1354455" y="1826993"/>
                    <a:pt x="1377887" y="1803371"/>
                    <a:pt x="1377315" y="1775558"/>
                  </a:cubicBezTo>
                  <a:lnTo>
                    <a:pt x="1381220" y="51438"/>
                  </a:lnTo>
                  <a:cubicBezTo>
                    <a:pt x="1381411" y="24577"/>
                    <a:pt x="1359313" y="2955"/>
                    <a:pt x="1332452" y="2765"/>
                  </a:cubicBezTo>
                  <a:lnTo>
                    <a:pt x="53626" y="3"/>
                  </a:lnTo>
                  <a:cubicBezTo>
                    <a:pt x="25908" y="-283"/>
                    <a:pt x="3429" y="22577"/>
                    <a:pt x="3905" y="50390"/>
                  </a:cubicBezTo>
                  <a:close/>
                  <a:moveTo>
                    <a:pt x="158020" y="1643637"/>
                  </a:moveTo>
                  <a:cubicBezTo>
                    <a:pt x="132398" y="1647733"/>
                    <a:pt x="110300" y="1625254"/>
                    <a:pt x="113824" y="1599631"/>
                  </a:cubicBezTo>
                  <a:cubicBezTo>
                    <a:pt x="116396" y="1583058"/>
                    <a:pt x="129445" y="1570104"/>
                    <a:pt x="145733" y="1567627"/>
                  </a:cubicBezTo>
                  <a:cubicBezTo>
                    <a:pt x="171355" y="1563531"/>
                    <a:pt x="193453" y="1586010"/>
                    <a:pt x="189929" y="1611633"/>
                  </a:cubicBezTo>
                  <a:cubicBezTo>
                    <a:pt x="187357" y="1628206"/>
                    <a:pt x="174308" y="1641160"/>
                    <a:pt x="158020" y="1643637"/>
                  </a:cubicBezTo>
                  <a:close/>
                  <a:moveTo>
                    <a:pt x="158496" y="1360458"/>
                  </a:moveTo>
                  <a:cubicBezTo>
                    <a:pt x="132874" y="1364554"/>
                    <a:pt x="110776" y="1342075"/>
                    <a:pt x="114300" y="1316453"/>
                  </a:cubicBezTo>
                  <a:cubicBezTo>
                    <a:pt x="116872" y="1299879"/>
                    <a:pt x="129921" y="1286925"/>
                    <a:pt x="146209" y="1284449"/>
                  </a:cubicBezTo>
                  <a:cubicBezTo>
                    <a:pt x="171831" y="1280353"/>
                    <a:pt x="193929" y="1302832"/>
                    <a:pt x="190405" y="1328454"/>
                  </a:cubicBezTo>
                  <a:cubicBezTo>
                    <a:pt x="187833" y="1345028"/>
                    <a:pt x="174784" y="1357982"/>
                    <a:pt x="158496" y="1360458"/>
                  </a:cubicBezTo>
                  <a:close/>
                  <a:moveTo>
                    <a:pt x="158972" y="1126905"/>
                  </a:moveTo>
                  <a:cubicBezTo>
                    <a:pt x="133350" y="1131001"/>
                    <a:pt x="111252" y="1108522"/>
                    <a:pt x="114776" y="1082900"/>
                  </a:cubicBezTo>
                  <a:cubicBezTo>
                    <a:pt x="117348" y="1066326"/>
                    <a:pt x="130397" y="1053372"/>
                    <a:pt x="146685" y="1050896"/>
                  </a:cubicBezTo>
                  <a:cubicBezTo>
                    <a:pt x="172307" y="1046800"/>
                    <a:pt x="194405" y="1069279"/>
                    <a:pt x="190881" y="1094901"/>
                  </a:cubicBezTo>
                  <a:cubicBezTo>
                    <a:pt x="188404" y="1110618"/>
                    <a:pt x="175260" y="1124429"/>
                    <a:pt x="158972" y="1126905"/>
                  </a:cubicBezTo>
                  <a:close/>
                  <a:moveTo>
                    <a:pt x="159544" y="842870"/>
                  </a:moveTo>
                  <a:cubicBezTo>
                    <a:pt x="133921" y="846966"/>
                    <a:pt x="111823" y="824487"/>
                    <a:pt x="115348" y="798864"/>
                  </a:cubicBezTo>
                  <a:cubicBezTo>
                    <a:pt x="117919" y="782291"/>
                    <a:pt x="130969" y="769337"/>
                    <a:pt x="147256" y="766860"/>
                  </a:cubicBezTo>
                  <a:cubicBezTo>
                    <a:pt x="172879" y="762765"/>
                    <a:pt x="194977" y="785244"/>
                    <a:pt x="191452" y="810866"/>
                  </a:cubicBezTo>
                  <a:cubicBezTo>
                    <a:pt x="188881" y="827439"/>
                    <a:pt x="175736" y="841155"/>
                    <a:pt x="159544" y="842870"/>
                  </a:cubicBezTo>
                  <a:close/>
                  <a:moveTo>
                    <a:pt x="160592" y="579123"/>
                  </a:moveTo>
                  <a:cubicBezTo>
                    <a:pt x="134969" y="583218"/>
                    <a:pt x="112871" y="560739"/>
                    <a:pt x="116396" y="535117"/>
                  </a:cubicBezTo>
                  <a:cubicBezTo>
                    <a:pt x="118967" y="518544"/>
                    <a:pt x="132017" y="505590"/>
                    <a:pt x="148304" y="503113"/>
                  </a:cubicBezTo>
                  <a:cubicBezTo>
                    <a:pt x="173927" y="499017"/>
                    <a:pt x="196025" y="521496"/>
                    <a:pt x="192500" y="547119"/>
                  </a:cubicBezTo>
                  <a:cubicBezTo>
                    <a:pt x="190024" y="562835"/>
                    <a:pt x="176879" y="576646"/>
                    <a:pt x="160592" y="579123"/>
                  </a:cubicBezTo>
                  <a:close/>
                  <a:moveTo>
                    <a:pt x="161068" y="295944"/>
                  </a:moveTo>
                  <a:cubicBezTo>
                    <a:pt x="135446" y="300040"/>
                    <a:pt x="113348" y="277561"/>
                    <a:pt x="116872" y="251939"/>
                  </a:cubicBezTo>
                  <a:cubicBezTo>
                    <a:pt x="119444" y="235365"/>
                    <a:pt x="132493" y="222411"/>
                    <a:pt x="148781" y="219935"/>
                  </a:cubicBezTo>
                  <a:cubicBezTo>
                    <a:pt x="174403" y="215839"/>
                    <a:pt x="196501" y="238318"/>
                    <a:pt x="192977" y="263940"/>
                  </a:cubicBezTo>
                  <a:cubicBezTo>
                    <a:pt x="190500" y="279657"/>
                    <a:pt x="177356" y="293468"/>
                    <a:pt x="161068" y="295944"/>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4" name="Google Shape;534;p36"/>
            <p:cNvSpPr/>
            <p:nvPr/>
          </p:nvSpPr>
          <p:spPr>
            <a:xfrm>
              <a:off x="1634033" y="1533677"/>
              <a:ext cx="1381125" cy="1562100"/>
            </a:xfrm>
            <a:custGeom>
              <a:avLst/>
              <a:gdLst/>
              <a:ahLst/>
              <a:cxnLst/>
              <a:rect l="l" t="t" r="r" b="b"/>
              <a:pathLst>
                <a:path w="1381125" h="1562100" extrusionOk="0">
                  <a:moveTo>
                    <a:pt x="1381601" y="0"/>
                  </a:moveTo>
                  <a:cubicBezTo>
                    <a:pt x="1240727" y="291465"/>
                    <a:pt x="834295" y="1024604"/>
                    <a:pt x="190309" y="1338263"/>
                  </a:cubicBezTo>
                  <a:cubicBezTo>
                    <a:pt x="190119" y="1339882"/>
                    <a:pt x="190786" y="1341692"/>
                    <a:pt x="190595" y="1343311"/>
                  </a:cubicBezTo>
                  <a:cubicBezTo>
                    <a:pt x="190976" y="1364361"/>
                    <a:pt x="173165" y="1381887"/>
                    <a:pt x="152209" y="1381411"/>
                  </a:cubicBezTo>
                  <a:cubicBezTo>
                    <a:pt x="141351" y="1381125"/>
                    <a:pt x="130873" y="1376648"/>
                    <a:pt x="124111" y="1368457"/>
                  </a:cubicBezTo>
                  <a:cubicBezTo>
                    <a:pt x="83629" y="1386173"/>
                    <a:pt x="42577" y="1401223"/>
                    <a:pt x="0" y="1415415"/>
                  </a:cubicBezTo>
                  <a:lnTo>
                    <a:pt x="0" y="1505331"/>
                  </a:lnTo>
                  <a:cubicBezTo>
                    <a:pt x="191" y="1536478"/>
                    <a:pt x="24574" y="1560767"/>
                    <a:pt x="55721" y="1560671"/>
                  </a:cubicBezTo>
                  <a:lnTo>
                    <a:pt x="1377410" y="1563624"/>
                  </a:lnTo>
                  <a:lnTo>
                    <a:pt x="1381601" y="95"/>
                  </a:ln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5" name="Google Shape;535;p36"/>
            <p:cNvSpPr/>
            <p:nvPr/>
          </p:nvSpPr>
          <p:spPr>
            <a:xfrm>
              <a:off x="1542973" y="1470430"/>
              <a:ext cx="257175" cy="219075"/>
            </a:xfrm>
            <a:custGeom>
              <a:avLst/>
              <a:gdLst/>
              <a:ahLst/>
              <a:cxnLst/>
              <a:rect l="l" t="t" r="r" b="b"/>
              <a:pathLst>
                <a:path w="257175" h="219075" extrusionOk="0">
                  <a:moveTo>
                    <a:pt x="93632" y="209932"/>
                  </a:moveTo>
                  <a:cubicBezTo>
                    <a:pt x="47150" y="195930"/>
                    <a:pt x="14098" y="158021"/>
                    <a:pt x="14288" y="115253"/>
                  </a:cubicBezTo>
                  <a:cubicBezTo>
                    <a:pt x="14098" y="59723"/>
                    <a:pt x="68390" y="14098"/>
                    <a:pt x="135637" y="14288"/>
                  </a:cubicBezTo>
                  <a:cubicBezTo>
                    <a:pt x="191168" y="14098"/>
                    <a:pt x="237554" y="44959"/>
                    <a:pt x="251651" y="87536"/>
                  </a:cubicBez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6" name="Google Shape;536;p36"/>
            <p:cNvSpPr/>
            <p:nvPr/>
          </p:nvSpPr>
          <p:spPr>
            <a:xfrm>
              <a:off x="1542115" y="1740940"/>
              <a:ext cx="257175" cy="219075"/>
            </a:xfrm>
            <a:custGeom>
              <a:avLst/>
              <a:gdLst/>
              <a:ahLst/>
              <a:cxnLst/>
              <a:rect l="l" t="t" r="r" b="b"/>
              <a:pathLst>
                <a:path w="257175" h="219075" extrusionOk="0">
                  <a:moveTo>
                    <a:pt x="93632" y="209932"/>
                  </a:moveTo>
                  <a:cubicBezTo>
                    <a:pt x="47150" y="195930"/>
                    <a:pt x="14098" y="158021"/>
                    <a:pt x="14288" y="115253"/>
                  </a:cubicBezTo>
                  <a:cubicBezTo>
                    <a:pt x="14098" y="59723"/>
                    <a:pt x="68390" y="14098"/>
                    <a:pt x="135637" y="14288"/>
                  </a:cubicBezTo>
                  <a:cubicBezTo>
                    <a:pt x="191168" y="14098"/>
                    <a:pt x="237554" y="44959"/>
                    <a:pt x="251651" y="87536"/>
                  </a:cubicBez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7" name="Google Shape;537;p36"/>
            <p:cNvSpPr/>
            <p:nvPr/>
          </p:nvSpPr>
          <p:spPr>
            <a:xfrm>
              <a:off x="1541639" y="2015736"/>
              <a:ext cx="257175" cy="219075"/>
            </a:xfrm>
            <a:custGeom>
              <a:avLst/>
              <a:gdLst/>
              <a:ahLst/>
              <a:cxnLst/>
              <a:rect l="l" t="t" r="r" b="b"/>
              <a:pathLst>
                <a:path w="257175" h="219075" extrusionOk="0">
                  <a:moveTo>
                    <a:pt x="93632" y="209932"/>
                  </a:moveTo>
                  <a:cubicBezTo>
                    <a:pt x="47150" y="195930"/>
                    <a:pt x="14098" y="158021"/>
                    <a:pt x="14288" y="115253"/>
                  </a:cubicBezTo>
                  <a:cubicBezTo>
                    <a:pt x="14098" y="59723"/>
                    <a:pt x="68390" y="14098"/>
                    <a:pt x="135637" y="14288"/>
                  </a:cubicBezTo>
                  <a:cubicBezTo>
                    <a:pt x="191168" y="14098"/>
                    <a:pt x="237554" y="44959"/>
                    <a:pt x="251651" y="87536"/>
                  </a:cubicBez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8" name="Google Shape;538;p36"/>
            <p:cNvSpPr/>
            <p:nvPr/>
          </p:nvSpPr>
          <p:spPr>
            <a:xfrm>
              <a:off x="1540687" y="2286246"/>
              <a:ext cx="257175" cy="219075"/>
            </a:xfrm>
            <a:custGeom>
              <a:avLst/>
              <a:gdLst/>
              <a:ahLst/>
              <a:cxnLst/>
              <a:rect l="l" t="t" r="r" b="b"/>
              <a:pathLst>
                <a:path w="257175" h="219075" extrusionOk="0">
                  <a:moveTo>
                    <a:pt x="93632" y="209932"/>
                  </a:moveTo>
                  <a:cubicBezTo>
                    <a:pt x="47150" y="195930"/>
                    <a:pt x="14098" y="158021"/>
                    <a:pt x="14288" y="115253"/>
                  </a:cubicBezTo>
                  <a:cubicBezTo>
                    <a:pt x="14098" y="59723"/>
                    <a:pt x="68390" y="14098"/>
                    <a:pt x="135637" y="14288"/>
                  </a:cubicBezTo>
                  <a:cubicBezTo>
                    <a:pt x="191168" y="14098"/>
                    <a:pt x="237554" y="44959"/>
                    <a:pt x="251651" y="87536"/>
                  </a:cubicBez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39" name="Google Shape;539;p36"/>
            <p:cNvSpPr/>
            <p:nvPr/>
          </p:nvSpPr>
          <p:spPr>
            <a:xfrm>
              <a:off x="1540115" y="2521514"/>
              <a:ext cx="257175" cy="219075"/>
            </a:xfrm>
            <a:custGeom>
              <a:avLst/>
              <a:gdLst/>
              <a:ahLst/>
              <a:cxnLst/>
              <a:rect l="l" t="t" r="r" b="b"/>
              <a:pathLst>
                <a:path w="257175" h="219075" extrusionOk="0">
                  <a:moveTo>
                    <a:pt x="93632" y="209932"/>
                  </a:moveTo>
                  <a:cubicBezTo>
                    <a:pt x="47150" y="195930"/>
                    <a:pt x="14098" y="158021"/>
                    <a:pt x="14288" y="115253"/>
                  </a:cubicBezTo>
                  <a:cubicBezTo>
                    <a:pt x="14098" y="59723"/>
                    <a:pt x="68390" y="14098"/>
                    <a:pt x="135637" y="14288"/>
                  </a:cubicBezTo>
                  <a:cubicBezTo>
                    <a:pt x="191168" y="14098"/>
                    <a:pt x="237554" y="44959"/>
                    <a:pt x="251651" y="87536"/>
                  </a:cubicBez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0" name="Google Shape;540;p36"/>
            <p:cNvSpPr/>
            <p:nvPr/>
          </p:nvSpPr>
          <p:spPr>
            <a:xfrm>
              <a:off x="1539829" y="2802120"/>
              <a:ext cx="257175" cy="219075"/>
            </a:xfrm>
            <a:custGeom>
              <a:avLst/>
              <a:gdLst/>
              <a:ahLst/>
              <a:cxnLst/>
              <a:rect l="l" t="t" r="r" b="b"/>
              <a:pathLst>
                <a:path w="257175" h="219075" extrusionOk="0">
                  <a:moveTo>
                    <a:pt x="93632" y="209932"/>
                  </a:moveTo>
                  <a:cubicBezTo>
                    <a:pt x="47150" y="195930"/>
                    <a:pt x="14098" y="158021"/>
                    <a:pt x="14288" y="115253"/>
                  </a:cubicBezTo>
                  <a:cubicBezTo>
                    <a:pt x="14098" y="59723"/>
                    <a:pt x="68390" y="14098"/>
                    <a:pt x="135637" y="14288"/>
                  </a:cubicBezTo>
                  <a:cubicBezTo>
                    <a:pt x="191168" y="14098"/>
                    <a:pt x="237554" y="44959"/>
                    <a:pt x="251651" y="87536"/>
                  </a:cubicBez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1" name="Google Shape;541;p36"/>
            <p:cNvSpPr/>
            <p:nvPr/>
          </p:nvSpPr>
          <p:spPr>
            <a:xfrm>
              <a:off x="1904924" y="1549298"/>
              <a:ext cx="895350" cy="28575"/>
            </a:xfrm>
            <a:custGeom>
              <a:avLst/>
              <a:gdLst/>
              <a:ahLst/>
              <a:cxnLst/>
              <a:rect l="l" t="t" r="r" b="b"/>
              <a:pathLst>
                <a:path w="895350" h="28575" extrusionOk="0">
                  <a:moveTo>
                    <a:pt x="14288" y="14288"/>
                  </a:moveTo>
                  <a:lnTo>
                    <a:pt x="883063" y="16097"/>
                  </a:ln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2" name="Google Shape;542;p36"/>
            <p:cNvSpPr/>
            <p:nvPr/>
          </p:nvSpPr>
          <p:spPr>
            <a:xfrm>
              <a:off x="1904066" y="1827333"/>
              <a:ext cx="895350" cy="28575"/>
            </a:xfrm>
            <a:custGeom>
              <a:avLst/>
              <a:gdLst/>
              <a:ahLst/>
              <a:cxnLst/>
              <a:rect l="l" t="t" r="r" b="b"/>
              <a:pathLst>
                <a:path w="895350" h="28575" extrusionOk="0">
                  <a:moveTo>
                    <a:pt x="14287" y="14288"/>
                  </a:moveTo>
                  <a:lnTo>
                    <a:pt x="883158" y="16097"/>
                  </a:ln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3" name="Google Shape;543;p36"/>
            <p:cNvSpPr/>
            <p:nvPr/>
          </p:nvSpPr>
          <p:spPr>
            <a:xfrm>
              <a:off x="1903495" y="2086984"/>
              <a:ext cx="895350" cy="28575"/>
            </a:xfrm>
            <a:custGeom>
              <a:avLst/>
              <a:gdLst/>
              <a:ahLst/>
              <a:cxnLst/>
              <a:rect l="l" t="t" r="r" b="b"/>
              <a:pathLst>
                <a:path w="895350" h="28575" extrusionOk="0">
                  <a:moveTo>
                    <a:pt x="14288" y="14287"/>
                  </a:moveTo>
                  <a:lnTo>
                    <a:pt x="883063" y="16097"/>
                  </a:ln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4" name="Google Shape;544;p36"/>
            <p:cNvSpPr/>
            <p:nvPr/>
          </p:nvSpPr>
          <p:spPr>
            <a:xfrm>
              <a:off x="1905019" y="2342635"/>
              <a:ext cx="895350" cy="28575"/>
            </a:xfrm>
            <a:custGeom>
              <a:avLst/>
              <a:gdLst/>
              <a:ahLst/>
              <a:cxnLst/>
              <a:rect l="l" t="t" r="r" b="b"/>
              <a:pathLst>
                <a:path w="895350" h="28575" extrusionOk="0">
                  <a:moveTo>
                    <a:pt x="14287" y="14287"/>
                  </a:moveTo>
                  <a:lnTo>
                    <a:pt x="883920" y="16193"/>
                  </a:ln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5" name="Google Shape;545;p36"/>
            <p:cNvSpPr/>
            <p:nvPr/>
          </p:nvSpPr>
          <p:spPr>
            <a:xfrm>
              <a:off x="1902352" y="2597810"/>
              <a:ext cx="895350" cy="28575"/>
            </a:xfrm>
            <a:custGeom>
              <a:avLst/>
              <a:gdLst/>
              <a:ahLst/>
              <a:cxnLst/>
              <a:rect l="l" t="t" r="r" b="b"/>
              <a:pathLst>
                <a:path w="895350" h="28575" extrusionOk="0">
                  <a:moveTo>
                    <a:pt x="14287" y="14288"/>
                  </a:moveTo>
                  <a:lnTo>
                    <a:pt x="883063" y="16097"/>
                  </a:ln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6" name="Google Shape;546;p36"/>
            <p:cNvSpPr/>
            <p:nvPr/>
          </p:nvSpPr>
          <p:spPr>
            <a:xfrm>
              <a:off x="1901590" y="2875083"/>
              <a:ext cx="895350" cy="28575"/>
            </a:xfrm>
            <a:custGeom>
              <a:avLst/>
              <a:gdLst/>
              <a:ahLst/>
              <a:cxnLst/>
              <a:rect l="l" t="t" r="r" b="b"/>
              <a:pathLst>
                <a:path w="895350" h="28575" extrusionOk="0">
                  <a:moveTo>
                    <a:pt x="14287" y="14288"/>
                  </a:moveTo>
                  <a:lnTo>
                    <a:pt x="883920" y="16192"/>
                  </a:lnTo>
                </a:path>
              </a:pathLst>
            </a:custGeom>
            <a:noFill/>
            <a:ln w="19050" cap="rnd" cmpd="sng">
              <a:solidFill>
                <a:schemeClr val="accent6"/>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7" name="Google Shape;547;p36"/>
            <p:cNvSpPr/>
            <p:nvPr/>
          </p:nvSpPr>
          <p:spPr>
            <a:xfrm>
              <a:off x="3113168" y="1819194"/>
              <a:ext cx="304800" cy="342900"/>
            </a:xfrm>
            <a:custGeom>
              <a:avLst/>
              <a:gdLst/>
              <a:ahLst/>
              <a:cxnLst/>
              <a:rect l="l" t="t" r="r" b="b"/>
              <a:pathLst>
                <a:path w="304800" h="342900" extrusionOk="0">
                  <a:moveTo>
                    <a:pt x="253653" y="349229"/>
                  </a:moveTo>
                  <a:cubicBezTo>
                    <a:pt x="250795" y="353801"/>
                    <a:pt x="248795" y="336465"/>
                    <a:pt x="243175" y="338656"/>
                  </a:cubicBezTo>
                  <a:cubicBezTo>
                    <a:pt x="159641" y="371708"/>
                    <a:pt x="97538" y="295317"/>
                    <a:pt x="92204" y="256551"/>
                  </a:cubicBezTo>
                  <a:cubicBezTo>
                    <a:pt x="86775" y="217784"/>
                    <a:pt x="192" y="240644"/>
                    <a:pt x="2" y="172731"/>
                  </a:cubicBezTo>
                  <a:cubicBezTo>
                    <a:pt x="-284" y="104722"/>
                    <a:pt x="31339" y="85005"/>
                    <a:pt x="28196" y="50144"/>
                  </a:cubicBezTo>
                  <a:cubicBezTo>
                    <a:pt x="28196" y="50144"/>
                    <a:pt x="32768" y="41571"/>
                    <a:pt x="39531" y="31475"/>
                  </a:cubicBezTo>
                  <a:cubicBezTo>
                    <a:pt x="53723" y="10520"/>
                    <a:pt x="77821" y="-16817"/>
                    <a:pt x="92299" y="13473"/>
                  </a:cubicBezTo>
                  <a:cubicBezTo>
                    <a:pt x="113635" y="58431"/>
                    <a:pt x="129161" y="54811"/>
                    <a:pt x="173833" y="63098"/>
                  </a:cubicBezTo>
                  <a:cubicBezTo>
                    <a:pt x="218601" y="71289"/>
                    <a:pt x="236984" y="104055"/>
                    <a:pt x="221649" y="125582"/>
                  </a:cubicBezTo>
                  <a:cubicBezTo>
                    <a:pt x="202980" y="151776"/>
                    <a:pt x="219934" y="156443"/>
                    <a:pt x="261558" y="183113"/>
                  </a:cubicBezTo>
                  <a:cubicBezTo>
                    <a:pt x="343950" y="235977"/>
                    <a:pt x="292991" y="287126"/>
                    <a:pt x="253653" y="349324"/>
                  </a:cubicBezTo>
                  <a:close/>
                </a:path>
              </a:pathLst>
            </a:custGeom>
            <a:solidFill>
              <a:srgbClr val="7C330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8" name="Google Shape;548;p36"/>
            <p:cNvSpPr/>
            <p:nvPr/>
          </p:nvSpPr>
          <p:spPr>
            <a:xfrm>
              <a:off x="3113168" y="1850669"/>
              <a:ext cx="247650" cy="314325"/>
            </a:xfrm>
            <a:custGeom>
              <a:avLst/>
              <a:gdLst/>
              <a:ahLst/>
              <a:cxnLst/>
              <a:rect l="l" t="t" r="r" b="b"/>
              <a:pathLst>
                <a:path w="247650" h="314325" extrusionOk="0">
                  <a:moveTo>
                    <a:pt x="252700" y="307467"/>
                  </a:moveTo>
                  <a:cubicBezTo>
                    <a:pt x="247842" y="309944"/>
                    <a:pt x="242604" y="312325"/>
                    <a:pt x="237079" y="314516"/>
                  </a:cubicBezTo>
                  <a:cubicBezTo>
                    <a:pt x="153545" y="347567"/>
                    <a:pt x="97538" y="263842"/>
                    <a:pt x="92204" y="225076"/>
                  </a:cubicBezTo>
                  <a:cubicBezTo>
                    <a:pt x="86775" y="186309"/>
                    <a:pt x="192" y="209169"/>
                    <a:pt x="2" y="141256"/>
                  </a:cubicBezTo>
                  <a:cubicBezTo>
                    <a:pt x="-284" y="73247"/>
                    <a:pt x="31339" y="53531"/>
                    <a:pt x="28196" y="18669"/>
                  </a:cubicBezTo>
                  <a:cubicBezTo>
                    <a:pt x="28196" y="18669"/>
                    <a:pt x="32768" y="10096"/>
                    <a:pt x="39531" y="0"/>
                  </a:cubicBezTo>
                  <a:cubicBezTo>
                    <a:pt x="97443" y="22479"/>
                    <a:pt x="112302" y="54769"/>
                    <a:pt x="104587" y="81248"/>
                  </a:cubicBezTo>
                  <a:cubicBezTo>
                    <a:pt x="94871" y="115062"/>
                    <a:pt x="120398" y="131921"/>
                    <a:pt x="184596" y="171545"/>
                  </a:cubicBezTo>
                  <a:cubicBezTo>
                    <a:pt x="260892" y="218694"/>
                    <a:pt x="255558" y="268986"/>
                    <a:pt x="252700" y="307467"/>
                  </a:cubicBezTo>
                  <a:close/>
                </a:path>
              </a:pathLst>
            </a:custGeom>
            <a:solidFill>
              <a:srgbClr val="6027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9" name="Google Shape;549;p36"/>
            <p:cNvSpPr/>
            <p:nvPr/>
          </p:nvSpPr>
          <p:spPr>
            <a:xfrm>
              <a:off x="2980595" y="1662686"/>
              <a:ext cx="314325" cy="228600"/>
            </a:xfrm>
            <a:custGeom>
              <a:avLst/>
              <a:gdLst/>
              <a:ahLst/>
              <a:cxnLst/>
              <a:rect l="l" t="t" r="r" b="b"/>
              <a:pathLst>
                <a:path w="314325" h="228600" extrusionOk="0">
                  <a:moveTo>
                    <a:pt x="295071" y="211605"/>
                  </a:moveTo>
                  <a:cubicBezTo>
                    <a:pt x="262877" y="264088"/>
                    <a:pt x="49231" y="186459"/>
                    <a:pt x="49231" y="186459"/>
                  </a:cubicBezTo>
                  <a:cubicBezTo>
                    <a:pt x="14560" y="173696"/>
                    <a:pt x="-2395" y="177791"/>
                    <a:pt x="272" y="156551"/>
                  </a:cubicBezTo>
                  <a:cubicBezTo>
                    <a:pt x="2844" y="135215"/>
                    <a:pt x="25418" y="117689"/>
                    <a:pt x="26847" y="95305"/>
                  </a:cubicBezTo>
                  <a:cubicBezTo>
                    <a:pt x="27419" y="86637"/>
                    <a:pt x="32658" y="77398"/>
                    <a:pt x="33134" y="65015"/>
                  </a:cubicBezTo>
                  <a:cubicBezTo>
                    <a:pt x="33896" y="45394"/>
                    <a:pt x="47517" y="23486"/>
                    <a:pt x="75234" y="8913"/>
                  </a:cubicBezTo>
                  <a:cubicBezTo>
                    <a:pt x="95046" y="-1469"/>
                    <a:pt x="127812" y="-3565"/>
                    <a:pt x="151815" y="6818"/>
                  </a:cubicBezTo>
                  <a:cubicBezTo>
                    <a:pt x="169437" y="14438"/>
                    <a:pt x="190010" y="6341"/>
                    <a:pt x="209156" y="4532"/>
                  </a:cubicBezTo>
                  <a:cubicBezTo>
                    <a:pt x="224396" y="3103"/>
                    <a:pt x="245827" y="5960"/>
                    <a:pt x="272211" y="21962"/>
                  </a:cubicBezTo>
                  <a:cubicBezTo>
                    <a:pt x="300215" y="38822"/>
                    <a:pt x="313740" y="83780"/>
                    <a:pt x="316312" y="117498"/>
                  </a:cubicBezTo>
                  <a:cubicBezTo>
                    <a:pt x="318884" y="150455"/>
                    <a:pt x="310883" y="185602"/>
                    <a:pt x="294976" y="211605"/>
                  </a:cubicBezTo>
                  <a:close/>
                </a:path>
              </a:pathLst>
            </a:custGeom>
            <a:solidFill>
              <a:srgbClr val="7C330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0" name="Google Shape;550;p36"/>
            <p:cNvSpPr/>
            <p:nvPr/>
          </p:nvSpPr>
          <p:spPr>
            <a:xfrm>
              <a:off x="2979173" y="1698386"/>
              <a:ext cx="314325" cy="266700"/>
            </a:xfrm>
            <a:custGeom>
              <a:avLst/>
              <a:gdLst/>
              <a:ahLst/>
              <a:cxnLst/>
              <a:rect l="l" t="t" r="r" b="b"/>
              <a:pathLst>
                <a:path w="314325" h="266700" extrusionOk="0">
                  <a:moveTo>
                    <a:pt x="296493" y="175905"/>
                  </a:moveTo>
                  <a:cubicBezTo>
                    <a:pt x="264298" y="228388"/>
                    <a:pt x="89800" y="272870"/>
                    <a:pt x="89800" y="272870"/>
                  </a:cubicBezTo>
                  <a:cubicBezTo>
                    <a:pt x="55129" y="260106"/>
                    <a:pt x="-11450" y="211814"/>
                    <a:pt x="1694" y="120756"/>
                  </a:cubicBezTo>
                  <a:cubicBezTo>
                    <a:pt x="4742" y="99515"/>
                    <a:pt x="23602" y="82370"/>
                    <a:pt x="27793" y="61986"/>
                  </a:cubicBezTo>
                  <a:cubicBezTo>
                    <a:pt x="29507" y="53414"/>
                    <a:pt x="34079" y="41603"/>
                    <a:pt x="34555" y="29220"/>
                  </a:cubicBezTo>
                  <a:cubicBezTo>
                    <a:pt x="85038" y="-16976"/>
                    <a:pt x="157999" y="-2212"/>
                    <a:pt x="192385" y="30839"/>
                  </a:cubicBezTo>
                  <a:cubicBezTo>
                    <a:pt x="228199" y="65320"/>
                    <a:pt x="263346" y="132471"/>
                    <a:pt x="317829" y="81703"/>
                  </a:cubicBezTo>
                  <a:cubicBezTo>
                    <a:pt x="320401" y="114660"/>
                    <a:pt x="312400" y="149807"/>
                    <a:pt x="296493" y="175810"/>
                  </a:cubicBezTo>
                  <a:close/>
                </a:path>
              </a:pathLst>
            </a:custGeom>
            <a:solidFill>
              <a:srgbClr val="6027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1" name="Google Shape;551;p36"/>
            <p:cNvSpPr/>
            <p:nvPr/>
          </p:nvSpPr>
          <p:spPr>
            <a:xfrm>
              <a:off x="3078045" y="1870224"/>
              <a:ext cx="142875" cy="247650"/>
            </a:xfrm>
            <a:custGeom>
              <a:avLst/>
              <a:gdLst/>
              <a:ahLst/>
              <a:cxnLst/>
              <a:rect l="l" t="t" r="r" b="b"/>
              <a:pathLst>
                <a:path w="142875" h="247650" extrusionOk="0">
                  <a:moveTo>
                    <a:pt x="143138" y="183232"/>
                  </a:moveTo>
                  <a:cubicBezTo>
                    <a:pt x="143138" y="183232"/>
                    <a:pt x="134946" y="234286"/>
                    <a:pt x="80273" y="251146"/>
                  </a:cubicBezTo>
                  <a:cubicBezTo>
                    <a:pt x="25599" y="268005"/>
                    <a:pt x="2263" y="242287"/>
                    <a:pt x="1501" y="218475"/>
                  </a:cubicBezTo>
                  <a:cubicBezTo>
                    <a:pt x="1501" y="216760"/>
                    <a:pt x="1406" y="215141"/>
                    <a:pt x="1406" y="213427"/>
                  </a:cubicBezTo>
                  <a:cubicBezTo>
                    <a:pt x="834" y="186947"/>
                    <a:pt x="2263" y="157229"/>
                    <a:pt x="72" y="104842"/>
                  </a:cubicBezTo>
                  <a:cubicBezTo>
                    <a:pt x="-309" y="96650"/>
                    <a:pt x="834" y="87506"/>
                    <a:pt x="3025" y="78172"/>
                  </a:cubicBezTo>
                  <a:cubicBezTo>
                    <a:pt x="15693" y="24165"/>
                    <a:pt x="100561" y="-48320"/>
                    <a:pt x="111991" y="44834"/>
                  </a:cubicBezTo>
                  <a:cubicBezTo>
                    <a:pt x="118087" y="94459"/>
                    <a:pt x="143233" y="183328"/>
                    <a:pt x="143233" y="183328"/>
                  </a:cubicBezTo>
                  <a:close/>
                </a:path>
              </a:pathLst>
            </a:custGeom>
            <a:solidFill>
              <a:srgbClr val="FFB9A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2" name="Google Shape;552;p36"/>
            <p:cNvSpPr/>
            <p:nvPr/>
          </p:nvSpPr>
          <p:spPr>
            <a:xfrm>
              <a:off x="3077950" y="1948396"/>
              <a:ext cx="66675" cy="133350"/>
            </a:xfrm>
            <a:custGeom>
              <a:avLst/>
              <a:gdLst/>
              <a:ahLst/>
              <a:cxnLst/>
              <a:rect l="l" t="t" r="r" b="b"/>
              <a:pathLst>
                <a:path w="66675" h="133350" extrusionOk="0">
                  <a:moveTo>
                    <a:pt x="1406" y="135255"/>
                  </a:moveTo>
                  <a:cubicBezTo>
                    <a:pt x="834" y="108775"/>
                    <a:pt x="2263" y="79057"/>
                    <a:pt x="72" y="26670"/>
                  </a:cubicBezTo>
                  <a:cubicBezTo>
                    <a:pt x="-309" y="18478"/>
                    <a:pt x="834" y="9334"/>
                    <a:pt x="3025" y="0"/>
                  </a:cubicBezTo>
                  <a:cubicBezTo>
                    <a:pt x="32457" y="2953"/>
                    <a:pt x="69700" y="16764"/>
                    <a:pt x="71415" y="44672"/>
                  </a:cubicBezTo>
                  <a:cubicBezTo>
                    <a:pt x="73986" y="86392"/>
                    <a:pt x="63509" y="133255"/>
                    <a:pt x="1406" y="135350"/>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3" name="Google Shape;553;p36"/>
            <p:cNvSpPr/>
            <p:nvPr/>
          </p:nvSpPr>
          <p:spPr>
            <a:xfrm>
              <a:off x="3005626" y="1746275"/>
              <a:ext cx="238125" cy="266700"/>
            </a:xfrm>
            <a:custGeom>
              <a:avLst/>
              <a:gdLst/>
              <a:ahLst/>
              <a:cxnLst/>
              <a:rect l="l" t="t" r="r" b="b"/>
              <a:pathLst>
                <a:path w="238125" h="266700" extrusionOk="0">
                  <a:moveTo>
                    <a:pt x="68396" y="267176"/>
                  </a:moveTo>
                  <a:cubicBezTo>
                    <a:pt x="110401" y="269843"/>
                    <a:pt x="177171" y="242697"/>
                    <a:pt x="230702" y="168402"/>
                  </a:cubicBezTo>
                  <a:cubicBezTo>
                    <a:pt x="256229" y="133064"/>
                    <a:pt x="219176" y="131540"/>
                    <a:pt x="209651" y="112967"/>
                  </a:cubicBezTo>
                  <a:cubicBezTo>
                    <a:pt x="200031" y="94488"/>
                    <a:pt x="199364" y="88583"/>
                    <a:pt x="194316" y="73628"/>
                  </a:cubicBezTo>
                  <a:cubicBezTo>
                    <a:pt x="184124" y="43720"/>
                    <a:pt x="147929" y="0"/>
                    <a:pt x="122688" y="0"/>
                  </a:cubicBezTo>
                  <a:cubicBezTo>
                    <a:pt x="80969" y="0"/>
                    <a:pt x="18008" y="11240"/>
                    <a:pt x="1054" y="118205"/>
                  </a:cubicBezTo>
                  <a:cubicBezTo>
                    <a:pt x="-756" y="129635"/>
                    <a:pt x="-661" y="164687"/>
                    <a:pt x="4769" y="190024"/>
                  </a:cubicBezTo>
                  <a:cubicBezTo>
                    <a:pt x="15151" y="238125"/>
                    <a:pt x="41059" y="265367"/>
                    <a:pt x="68491" y="267081"/>
                  </a:cubicBezTo>
                  <a:close/>
                </a:path>
              </a:pathLst>
            </a:custGeom>
            <a:solidFill>
              <a:srgbClr val="FFB9A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4" name="Google Shape;554;p36"/>
            <p:cNvSpPr/>
            <p:nvPr/>
          </p:nvSpPr>
          <p:spPr>
            <a:xfrm>
              <a:off x="3207515" y="1869683"/>
              <a:ext cx="47625" cy="28575"/>
            </a:xfrm>
            <a:custGeom>
              <a:avLst/>
              <a:gdLst/>
              <a:ahLst/>
              <a:cxnLst/>
              <a:rect l="l" t="t" r="r" b="b"/>
              <a:pathLst>
                <a:path w="47625" h="28575" extrusionOk="0">
                  <a:moveTo>
                    <a:pt x="3572" y="30516"/>
                  </a:moveTo>
                  <a:cubicBezTo>
                    <a:pt x="3572" y="30516"/>
                    <a:pt x="13383" y="-11584"/>
                    <a:pt x="45387" y="9466"/>
                  </a:cubicBezTo>
                </a:path>
              </a:pathLst>
            </a:custGeom>
            <a:noFill/>
            <a:ln w="9525" cap="rnd" cmpd="sng">
              <a:solidFill>
                <a:srgbClr val="DD7A8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5" name="Google Shape;555;p36"/>
            <p:cNvSpPr/>
            <p:nvPr/>
          </p:nvSpPr>
          <p:spPr>
            <a:xfrm>
              <a:off x="3228184" y="1869290"/>
              <a:ext cx="9525" cy="28575"/>
            </a:xfrm>
            <a:custGeom>
              <a:avLst/>
              <a:gdLst/>
              <a:ahLst/>
              <a:cxnLst/>
              <a:rect l="l" t="t" r="r" b="b"/>
              <a:pathLst>
                <a:path w="9525" h="28575" extrusionOk="0">
                  <a:moveTo>
                    <a:pt x="12049" y="29575"/>
                  </a:moveTo>
                  <a:cubicBezTo>
                    <a:pt x="12049" y="29575"/>
                    <a:pt x="17478" y="10811"/>
                    <a:pt x="3572" y="3572"/>
                  </a:cubicBezTo>
                </a:path>
              </a:pathLst>
            </a:custGeom>
            <a:noFill/>
            <a:ln w="9525" cap="rnd" cmpd="sng">
              <a:solidFill>
                <a:srgbClr val="DD7A8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6" name="Google Shape;556;p36"/>
            <p:cNvSpPr/>
            <p:nvPr/>
          </p:nvSpPr>
          <p:spPr>
            <a:xfrm>
              <a:off x="3199847" y="1838128"/>
              <a:ext cx="66675" cy="76200"/>
            </a:xfrm>
            <a:custGeom>
              <a:avLst/>
              <a:gdLst/>
              <a:ahLst/>
              <a:cxnLst/>
              <a:rect l="l" t="t" r="r" b="b"/>
              <a:pathLst>
                <a:path w="66675" h="76200" extrusionOk="0">
                  <a:moveTo>
                    <a:pt x="0" y="41307"/>
                  </a:moveTo>
                  <a:cubicBezTo>
                    <a:pt x="3810" y="3397"/>
                    <a:pt x="57245" y="-22415"/>
                    <a:pt x="72962" y="28067"/>
                  </a:cubicBezTo>
                  <a:cubicBezTo>
                    <a:pt x="86582" y="71787"/>
                    <a:pt x="38862" y="82169"/>
                    <a:pt x="12573" y="79883"/>
                  </a:cubicBezTo>
                  <a:lnTo>
                    <a:pt x="0" y="41307"/>
                  </a:lnTo>
                  <a:close/>
                </a:path>
              </a:pathLst>
            </a:custGeom>
            <a:solidFill>
              <a:srgbClr val="FFB9A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7" name="Google Shape;557;p36"/>
            <p:cNvSpPr/>
            <p:nvPr/>
          </p:nvSpPr>
          <p:spPr>
            <a:xfrm>
              <a:off x="3034454" y="1836050"/>
              <a:ext cx="9525" cy="19050"/>
            </a:xfrm>
            <a:custGeom>
              <a:avLst/>
              <a:gdLst/>
              <a:ahLst/>
              <a:cxnLst/>
              <a:rect l="l" t="t" r="r" b="b"/>
              <a:pathLst>
                <a:path w="9525" h="19050" extrusionOk="0">
                  <a:moveTo>
                    <a:pt x="12803" y="10714"/>
                  </a:moveTo>
                  <a:cubicBezTo>
                    <a:pt x="13755" y="17095"/>
                    <a:pt x="11660" y="22620"/>
                    <a:pt x="8136" y="23191"/>
                  </a:cubicBezTo>
                  <a:cubicBezTo>
                    <a:pt x="4611" y="23763"/>
                    <a:pt x="1087" y="18905"/>
                    <a:pt x="230" y="12523"/>
                  </a:cubicBezTo>
                  <a:cubicBezTo>
                    <a:pt x="-723" y="6142"/>
                    <a:pt x="1373" y="617"/>
                    <a:pt x="4897" y="46"/>
                  </a:cubicBezTo>
                  <a:cubicBezTo>
                    <a:pt x="8421" y="-526"/>
                    <a:pt x="11946" y="4332"/>
                    <a:pt x="12803" y="10714"/>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8" name="Google Shape;558;p36"/>
            <p:cNvSpPr/>
            <p:nvPr/>
          </p:nvSpPr>
          <p:spPr>
            <a:xfrm>
              <a:off x="3046452" y="1859861"/>
              <a:ext cx="28575" cy="47625"/>
            </a:xfrm>
            <a:custGeom>
              <a:avLst/>
              <a:gdLst/>
              <a:ahLst/>
              <a:cxnLst/>
              <a:rect l="l" t="t" r="r" b="b"/>
              <a:pathLst>
                <a:path w="28575" h="47625" extrusionOk="0">
                  <a:moveTo>
                    <a:pt x="14997" y="3572"/>
                  </a:moveTo>
                  <a:cubicBezTo>
                    <a:pt x="14997" y="3572"/>
                    <a:pt x="1472" y="41100"/>
                    <a:pt x="3853" y="49482"/>
                  </a:cubicBezTo>
                  <a:cubicBezTo>
                    <a:pt x="6234" y="57864"/>
                    <a:pt x="25665" y="47196"/>
                    <a:pt x="25665" y="47196"/>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9" name="Google Shape;559;p36"/>
            <p:cNvSpPr/>
            <p:nvPr/>
          </p:nvSpPr>
          <p:spPr>
            <a:xfrm>
              <a:off x="3013744" y="1803348"/>
              <a:ext cx="28575" cy="9525"/>
            </a:xfrm>
            <a:custGeom>
              <a:avLst/>
              <a:gdLst/>
              <a:ahLst/>
              <a:cxnLst/>
              <a:rect l="l" t="t" r="r" b="b"/>
              <a:pathLst>
                <a:path w="28575" h="9525" extrusionOk="0">
                  <a:moveTo>
                    <a:pt x="32941" y="6935"/>
                  </a:moveTo>
                  <a:cubicBezTo>
                    <a:pt x="32941" y="6935"/>
                    <a:pt x="35894" y="4649"/>
                    <a:pt x="30370" y="2268"/>
                  </a:cubicBezTo>
                  <a:cubicBezTo>
                    <a:pt x="24845" y="-208"/>
                    <a:pt x="10558" y="-2685"/>
                    <a:pt x="937" y="6650"/>
                  </a:cubicBezTo>
                  <a:cubicBezTo>
                    <a:pt x="937" y="6650"/>
                    <a:pt x="-2396" y="10079"/>
                    <a:pt x="3509" y="11126"/>
                  </a:cubicBezTo>
                  <a:cubicBezTo>
                    <a:pt x="6748" y="11698"/>
                    <a:pt x="24369" y="12650"/>
                    <a:pt x="32941" y="7031"/>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0" name="Google Shape;560;p36"/>
            <p:cNvSpPr/>
            <p:nvPr/>
          </p:nvSpPr>
          <p:spPr>
            <a:xfrm>
              <a:off x="3094343" y="1796696"/>
              <a:ext cx="28575" cy="9525"/>
            </a:xfrm>
            <a:custGeom>
              <a:avLst/>
              <a:gdLst/>
              <a:ahLst/>
              <a:cxnLst/>
              <a:rect l="l" t="t" r="r" b="b"/>
              <a:pathLst>
                <a:path w="28575" h="9525" extrusionOk="0">
                  <a:moveTo>
                    <a:pt x="920" y="8063"/>
                  </a:moveTo>
                  <a:cubicBezTo>
                    <a:pt x="920" y="8063"/>
                    <a:pt x="-2223" y="6063"/>
                    <a:pt x="3111" y="3205"/>
                  </a:cubicBezTo>
                  <a:cubicBezTo>
                    <a:pt x="8445" y="348"/>
                    <a:pt x="22542" y="-3177"/>
                    <a:pt x="32829" y="5396"/>
                  </a:cubicBezTo>
                  <a:cubicBezTo>
                    <a:pt x="32829" y="5396"/>
                    <a:pt x="36353" y="8634"/>
                    <a:pt x="30638" y="10063"/>
                  </a:cubicBezTo>
                  <a:cubicBezTo>
                    <a:pt x="27399" y="10825"/>
                    <a:pt x="9969" y="13111"/>
                    <a:pt x="920" y="806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1" name="Google Shape;561;p36"/>
            <p:cNvSpPr/>
            <p:nvPr/>
          </p:nvSpPr>
          <p:spPr>
            <a:xfrm>
              <a:off x="3211611" y="1859329"/>
              <a:ext cx="47625" cy="19050"/>
            </a:xfrm>
            <a:custGeom>
              <a:avLst/>
              <a:gdLst/>
              <a:ahLst/>
              <a:cxnLst/>
              <a:rect l="l" t="t" r="r" b="b"/>
              <a:pathLst>
                <a:path w="47625" h="19050" extrusionOk="0">
                  <a:moveTo>
                    <a:pt x="3572" y="24963"/>
                  </a:moveTo>
                  <a:cubicBezTo>
                    <a:pt x="3572" y="24963"/>
                    <a:pt x="16716" y="-14184"/>
                    <a:pt x="48244" y="13438"/>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2" name="Google Shape;562;p36"/>
            <p:cNvSpPr/>
            <p:nvPr/>
          </p:nvSpPr>
          <p:spPr>
            <a:xfrm>
              <a:off x="3234280" y="1859194"/>
              <a:ext cx="9525" cy="28575"/>
            </a:xfrm>
            <a:custGeom>
              <a:avLst/>
              <a:gdLst/>
              <a:ahLst/>
              <a:cxnLst/>
              <a:rect l="l" t="t" r="r" b="b"/>
              <a:pathLst>
                <a:path w="9525" h="28575" extrusionOk="0">
                  <a:moveTo>
                    <a:pt x="8906" y="33004"/>
                  </a:moveTo>
                  <a:cubicBezTo>
                    <a:pt x="8906" y="33004"/>
                    <a:pt x="17574" y="13478"/>
                    <a:pt x="3572" y="3572"/>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3" name="Google Shape;563;p36"/>
            <p:cNvSpPr/>
            <p:nvPr/>
          </p:nvSpPr>
          <p:spPr>
            <a:xfrm>
              <a:off x="3103320" y="1833097"/>
              <a:ext cx="9525" cy="19050"/>
            </a:xfrm>
            <a:custGeom>
              <a:avLst/>
              <a:gdLst/>
              <a:ahLst/>
              <a:cxnLst/>
              <a:rect l="l" t="t" r="r" b="b"/>
              <a:pathLst>
                <a:path w="9525" h="19050" extrusionOk="0">
                  <a:moveTo>
                    <a:pt x="12803" y="10714"/>
                  </a:moveTo>
                  <a:cubicBezTo>
                    <a:pt x="13755" y="17095"/>
                    <a:pt x="11660" y="22620"/>
                    <a:pt x="8136" y="23191"/>
                  </a:cubicBezTo>
                  <a:cubicBezTo>
                    <a:pt x="4611" y="23763"/>
                    <a:pt x="1087" y="18905"/>
                    <a:pt x="230" y="12523"/>
                  </a:cubicBezTo>
                  <a:cubicBezTo>
                    <a:pt x="-723" y="6142"/>
                    <a:pt x="1373" y="617"/>
                    <a:pt x="4897" y="46"/>
                  </a:cubicBezTo>
                  <a:cubicBezTo>
                    <a:pt x="8421" y="-526"/>
                    <a:pt x="11946" y="4332"/>
                    <a:pt x="12803" y="10714"/>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4" name="Google Shape;564;p36"/>
            <p:cNvSpPr/>
            <p:nvPr/>
          </p:nvSpPr>
          <p:spPr>
            <a:xfrm>
              <a:off x="3070450" y="1915582"/>
              <a:ext cx="38100" cy="28575"/>
            </a:xfrm>
            <a:custGeom>
              <a:avLst/>
              <a:gdLst/>
              <a:ahLst/>
              <a:cxnLst/>
              <a:rect l="l" t="t" r="r" b="b"/>
              <a:pathLst>
                <a:path w="38100" h="28575" extrusionOk="0">
                  <a:moveTo>
                    <a:pt x="3572" y="14716"/>
                  </a:moveTo>
                  <a:cubicBezTo>
                    <a:pt x="19955" y="11478"/>
                    <a:pt x="39195" y="3572"/>
                    <a:pt x="39195" y="3572"/>
                  </a:cubicBezTo>
                  <a:cubicBezTo>
                    <a:pt x="39195" y="3572"/>
                    <a:pt x="41958" y="25956"/>
                    <a:pt x="27575" y="29480"/>
                  </a:cubicBezTo>
                  <a:cubicBezTo>
                    <a:pt x="11954" y="33290"/>
                    <a:pt x="4239" y="19383"/>
                    <a:pt x="3572" y="14716"/>
                  </a:cubicBezTo>
                  <a:close/>
                </a:path>
              </a:pathLst>
            </a:custGeom>
            <a:solidFill>
              <a:schemeClr val="dk2"/>
            </a:solid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5" name="Google Shape;565;p36"/>
            <p:cNvSpPr/>
            <p:nvPr/>
          </p:nvSpPr>
          <p:spPr>
            <a:xfrm>
              <a:off x="2757272" y="3883780"/>
              <a:ext cx="314325" cy="114300"/>
            </a:xfrm>
            <a:custGeom>
              <a:avLst/>
              <a:gdLst/>
              <a:ahLst/>
              <a:cxnLst/>
              <a:rect l="l" t="t" r="r" b="b"/>
              <a:pathLst>
                <a:path w="314325" h="114300" extrusionOk="0">
                  <a:moveTo>
                    <a:pt x="314178" y="286"/>
                  </a:moveTo>
                  <a:cubicBezTo>
                    <a:pt x="314083" y="47720"/>
                    <a:pt x="327799" y="118872"/>
                    <a:pt x="297033" y="118777"/>
                  </a:cubicBezTo>
                  <a:cubicBezTo>
                    <a:pt x="271696" y="118777"/>
                    <a:pt x="17188" y="118205"/>
                    <a:pt x="5949" y="118205"/>
                  </a:cubicBezTo>
                  <a:cubicBezTo>
                    <a:pt x="-5291" y="118205"/>
                    <a:pt x="-2147" y="85915"/>
                    <a:pt x="28809" y="78677"/>
                  </a:cubicBezTo>
                  <a:cubicBezTo>
                    <a:pt x="59765" y="71438"/>
                    <a:pt x="159301" y="18764"/>
                    <a:pt x="166826" y="0"/>
                  </a:cubicBezTo>
                  <a:lnTo>
                    <a:pt x="314178" y="286"/>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6" name="Google Shape;566;p36"/>
            <p:cNvSpPr/>
            <p:nvPr/>
          </p:nvSpPr>
          <p:spPr>
            <a:xfrm>
              <a:off x="3389095" y="3883780"/>
              <a:ext cx="314325" cy="114300"/>
            </a:xfrm>
            <a:custGeom>
              <a:avLst/>
              <a:gdLst/>
              <a:ahLst/>
              <a:cxnLst/>
              <a:rect l="l" t="t" r="r" b="b"/>
              <a:pathLst>
                <a:path w="314325" h="114300" extrusionOk="0">
                  <a:moveTo>
                    <a:pt x="2966" y="286"/>
                  </a:moveTo>
                  <a:cubicBezTo>
                    <a:pt x="3062" y="47720"/>
                    <a:pt x="-10654" y="118872"/>
                    <a:pt x="20111" y="118777"/>
                  </a:cubicBezTo>
                  <a:cubicBezTo>
                    <a:pt x="45448" y="118777"/>
                    <a:pt x="299956" y="118205"/>
                    <a:pt x="311195" y="118205"/>
                  </a:cubicBezTo>
                  <a:cubicBezTo>
                    <a:pt x="322435" y="118205"/>
                    <a:pt x="319292" y="85915"/>
                    <a:pt x="288335" y="78677"/>
                  </a:cubicBezTo>
                  <a:cubicBezTo>
                    <a:pt x="257379" y="71438"/>
                    <a:pt x="157843" y="18764"/>
                    <a:pt x="150318" y="0"/>
                  </a:cubicBezTo>
                  <a:lnTo>
                    <a:pt x="2966" y="286"/>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7" name="Google Shape;567;p36"/>
            <p:cNvSpPr/>
            <p:nvPr/>
          </p:nvSpPr>
          <p:spPr>
            <a:xfrm>
              <a:off x="2829477" y="2578855"/>
              <a:ext cx="733425" cy="1323975"/>
            </a:xfrm>
            <a:custGeom>
              <a:avLst/>
              <a:gdLst/>
              <a:ahLst/>
              <a:cxnLst/>
              <a:rect l="l" t="t" r="r" b="b"/>
              <a:pathLst>
                <a:path w="733425" h="1323975" extrusionOk="0">
                  <a:moveTo>
                    <a:pt x="741940" y="1295210"/>
                  </a:moveTo>
                  <a:cubicBezTo>
                    <a:pt x="743369" y="1302544"/>
                    <a:pt x="739083" y="1309783"/>
                    <a:pt x="731558" y="1313117"/>
                  </a:cubicBezTo>
                  <a:cubicBezTo>
                    <a:pt x="716889" y="1319689"/>
                    <a:pt x="688695" y="1328642"/>
                    <a:pt x="644214" y="1328642"/>
                  </a:cubicBezTo>
                  <a:cubicBezTo>
                    <a:pt x="582777" y="1328642"/>
                    <a:pt x="553821" y="1314545"/>
                    <a:pt x="542677" y="1306925"/>
                  </a:cubicBezTo>
                  <a:cubicBezTo>
                    <a:pt x="539058" y="1304449"/>
                    <a:pt x="536581" y="1300925"/>
                    <a:pt x="535629" y="1297019"/>
                  </a:cubicBezTo>
                  <a:lnTo>
                    <a:pt x="282549" y="266795"/>
                  </a:lnTo>
                  <a:cubicBezTo>
                    <a:pt x="282549" y="266795"/>
                    <a:pt x="256356" y="578739"/>
                    <a:pt x="255117" y="644176"/>
                  </a:cubicBezTo>
                  <a:cubicBezTo>
                    <a:pt x="254070" y="699230"/>
                    <a:pt x="247688" y="1212056"/>
                    <a:pt x="251593" y="1292733"/>
                  </a:cubicBezTo>
                  <a:cubicBezTo>
                    <a:pt x="251879" y="1299305"/>
                    <a:pt x="247307" y="1305211"/>
                    <a:pt x="240258" y="1307497"/>
                  </a:cubicBezTo>
                  <a:cubicBezTo>
                    <a:pt x="223685" y="1312831"/>
                    <a:pt x="192252" y="1321403"/>
                    <a:pt x="161772" y="1321403"/>
                  </a:cubicBezTo>
                  <a:cubicBezTo>
                    <a:pt x="133388" y="1321403"/>
                    <a:pt x="105861" y="1312355"/>
                    <a:pt x="92145" y="1307021"/>
                  </a:cubicBezTo>
                  <a:cubicBezTo>
                    <a:pt x="86525" y="1304830"/>
                    <a:pt x="82715" y="1300163"/>
                    <a:pt x="82143" y="1294829"/>
                  </a:cubicBezTo>
                  <a:cubicBezTo>
                    <a:pt x="74809" y="1231678"/>
                    <a:pt x="30327" y="837914"/>
                    <a:pt x="19850" y="723329"/>
                  </a:cubicBezTo>
                  <a:cubicBezTo>
                    <a:pt x="10134" y="617411"/>
                    <a:pt x="7944" y="512731"/>
                    <a:pt x="2514" y="430816"/>
                  </a:cubicBezTo>
                  <a:cubicBezTo>
                    <a:pt x="1562" y="416242"/>
                    <a:pt x="800" y="402527"/>
                    <a:pt x="514" y="389858"/>
                  </a:cubicBezTo>
                  <a:cubicBezTo>
                    <a:pt x="-2058" y="305848"/>
                    <a:pt x="3372" y="128397"/>
                    <a:pt x="55378" y="8668"/>
                  </a:cubicBezTo>
                  <a:lnTo>
                    <a:pt x="428472" y="1619"/>
                  </a:lnTo>
                  <a:lnTo>
                    <a:pt x="508006" y="0"/>
                  </a:lnTo>
                  <a:cubicBezTo>
                    <a:pt x="497814" y="48006"/>
                    <a:pt x="514769" y="103632"/>
                    <a:pt x="523627" y="145637"/>
                  </a:cubicBezTo>
                  <a:cubicBezTo>
                    <a:pt x="532009" y="185166"/>
                    <a:pt x="719842" y="1178814"/>
                    <a:pt x="741845" y="129521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8" name="Google Shape;568;p36"/>
            <p:cNvSpPr/>
            <p:nvPr/>
          </p:nvSpPr>
          <p:spPr>
            <a:xfrm>
              <a:off x="3280476" y="2621575"/>
              <a:ext cx="57150" cy="95250"/>
            </a:xfrm>
            <a:custGeom>
              <a:avLst/>
              <a:gdLst/>
              <a:ahLst/>
              <a:cxnLst/>
              <a:rect l="l" t="t" r="r" b="b"/>
              <a:pathLst>
                <a:path w="57150" h="95250" extrusionOk="0">
                  <a:moveTo>
                    <a:pt x="3572" y="3572"/>
                  </a:moveTo>
                  <a:cubicBezTo>
                    <a:pt x="9096" y="67294"/>
                    <a:pt x="59198" y="93678"/>
                    <a:pt x="59198" y="93678"/>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9" name="Google Shape;569;p36"/>
            <p:cNvSpPr/>
            <p:nvPr/>
          </p:nvSpPr>
          <p:spPr>
            <a:xfrm>
              <a:off x="2845184" y="2625099"/>
              <a:ext cx="57150" cy="85725"/>
            </a:xfrm>
            <a:custGeom>
              <a:avLst/>
              <a:gdLst/>
              <a:ahLst/>
              <a:cxnLst/>
              <a:rect l="l" t="t" r="r" b="b"/>
              <a:pathLst>
                <a:path w="57150" h="85725" extrusionOk="0">
                  <a:moveTo>
                    <a:pt x="3572" y="90154"/>
                  </a:moveTo>
                  <a:cubicBezTo>
                    <a:pt x="53483" y="81105"/>
                    <a:pt x="62055" y="7858"/>
                    <a:pt x="62436" y="3572"/>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0" name="Google Shape;570;p36"/>
            <p:cNvSpPr/>
            <p:nvPr/>
          </p:nvSpPr>
          <p:spPr>
            <a:xfrm>
              <a:off x="3086046" y="2624147"/>
              <a:ext cx="9525" cy="85725"/>
            </a:xfrm>
            <a:custGeom>
              <a:avLst/>
              <a:gdLst/>
              <a:ahLst/>
              <a:cxnLst/>
              <a:rect l="l" t="t" r="r" b="b"/>
              <a:pathLst>
                <a:path w="9525" h="85725" extrusionOk="0">
                  <a:moveTo>
                    <a:pt x="7216" y="3572"/>
                  </a:moveTo>
                  <a:cubicBezTo>
                    <a:pt x="1882" y="43672"/>
                    <a:pt x="3978" y="91107"/>
                    <a:pt x="3978" y="91107"/>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1" name="Google Shape;571;p36"/>
            <p:cNvSpPr/>
            <p:nvPr/>
          </p:nvSpPr>
          <p:spPr>
            <a:xfrm>
              <a:off x="3089691" y="2624147"/>
              <a:ext cx="47625" cy="104775"/>
            </a:xfrm>
            <a:custGeom>
              <a:avLst/>
              <a:gdLst/>
              <a:ahLst/>
              <a:cxnLst/>
              <a:rect l="l" t="t" r="r" b="b"/>
              <a:pathLst>
                <a:path w="47625" h="104775" extrusionOk="0">
                  <a:moveTo>
                    <a:pt x="3572" y="110252"/>
                  </a:moveTo>
                  <a:cubicBezTo>
                    <a:pt x="29575" y="101203"/>
                    <a:pt x="41767" y="102441"/>
                    <a:pt x="43005" y="94059"/>
                  </a:cubicBezTo>
                  <a:cubicBezTo>
                    <a:pt x="44244" y="85677"/>
                    <a:pt x="49292" y="3572"/>
                    <a:pt x="49292" y="3572"/>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2" name="Google Shape;572;p36"/>
            <p:cNvSpPr/>
            <p:nvPr/>
          </p:nvSpPr>
          <p:spPr>
            <a:xfrm>
              <a:off x="3076879" y="2787167"/>
              <a:ext cx="28575" cy="609600"/>
            </a:xfrm>
            <a:custGeom>
              <a:avLst/>
              <a:gdLst/>
              <a:ahLst/>
              <a:cxnLst/>
              <a:rect l="l" t="t" r="r" b="b"/>
              <a:pathLst>
                <a:path w="28575" h="609600" extrusionOk="0">
                  <a:moveTo>
                    <a:pt x="35147" y="58483"/>
                  </a:moveTo>
                  <a:lnTo>
                    <a:pt x="0" y="0"/>
                  </a:lnTo>
                  <a:lnTo>
                    <a:pt x="5334" y="615791"/>
                  </a:lnTo>
                  <a:lnTo>
                    <a:pt x="35147" y="58483"/>
                  </a:ln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3" name="Google Shape;573;p36"/>
            <p:cNvSpPr/>
            <p:nvPr/>
          </p:nvSpPr>
          <p:spPr>
            <a:xfrm>
              <a:off x="2609308" y="2100510"/>
              <a:ext cx="371475" cy="323850"/>
            </a:xfrm>
            <a:custGeom>
              <a:avLst/>
              <a:gdLst/>
              <a:ahLst/>
              <a:cxnLst/>
              <a:rect l="l" t="t" r="r" b="b"/>
              <a:pathLst>
                <a:path w="371475" h="323850" extrusionOk="0">
                  <a:moveTo>
                    <a:pt x="180107" y="0"/>
                  </a:moveTo>
                  <a:lnTo>
                    <a:pt x="95144" y="123634"/>
                  </a:lnTo>
                  <a:cubicBezTo>
                    <a:pt x="65807" y="163068"/>
                    <a:pt x="38661" y="191167"/>
                    <a:pt x="20944" y="214503"/>
                  </a:cubicBezTo>
                  <a:cubicBezTo>
                    <a:pt x="-3630" y="246698"/>
                    <a:pt x="-10107" y="269653"/>
                    <a:pt x="20849" y="300228"/>
                  </a:cubicBezTo>
                  <a:lnTo>
                    <a:pt x="20849" y="300228"/>
                  </a:lnTo>
                  <a:cubicBezTo>
                    <a:pt x="20849" y="300228"/>
                    <a:pt x="20849" y="300323"/>
                    <a:pt x="20849" y="300419"/>
                  </a:cubicBezTo>
                  <a:cubicBezTo>
                    <a:pt x="21325" y="300799"/>
                    <a:pt x="21897" y="301181"/>
                    <a:pt x="22373" y="301371"/>
                  </a:cubicBezTo>
                  <a:cubicBezTo>
                    <a:pt x="24183" y="302514"/>
                    <a:pt x="25992" y="303752"/>
                    <a:pt x="27802" y="304800"/>
                  </a:cubicBezTo>
                  <a:cubicBezTo>
                    <a:pt x="29040" y="305562"/>
                    <a:pt x="30279" y="306324"/>
                    <a:pt x="31422" y="306991"/>
                  </a:cubicBezTo>
                  <a:cubicBezTo>
                    <a:pt x="33136" y="307943"/>
                    <a:pt x="34755" y="308896"/>
                    <a:pt x="36375" y="309753"/>
                  </a:cubicBezTo>
                  <a:cubicBezTo>
                    <a:pt x="38565" y="310896"/>
                    <a:pt x="40756" y="312039"/>
                    <a:pt x="42947" y="312991"/>
                  </a:cubicBezTo>
                  <a:cubicBezTo>
                    <a:pt x="46852" y="314896"/>
                    <a:pt x="50757" y="316516"/>
                    <a:pt x="54567" y="317849"/>
                  </a:cubicBezTo>
                  <a:cubicBezTo>
                    <a:pt x="56091" y="318421"/>
                    <a:pt x="57520" y="318897"/>
                    <a:pt x="58949" y="319373"/>
                  </a:cubicBezTo>
                  <a:cubicBezTo>
                    <a:pt x="65807" y="321659"/>
                    <a:pt x="72474" y="323183"/>
                    <a:pt x="78951" y="324040"/>
                  </a:cubicBezTo>
                  <a:cubicBezTo>
                    <a:pt x="80190" y="324231"/>
                    <a:pt x="81523" y="324421"/>
                    <a:pt x="82857" y="324517"/>
                  </a:cubicBezTo>
                  <a:cubicBezTo>
                    <a:pt x="94001" y="325755"/>
                    <a:pt x="104383" y="325183"/>
                    <a:pt x="113718" y="323278"/>
                  </a:cubicBezTo>
                  <a:cubicBezTo>
                    <a:pt x="116575" y="322707"/>
                    <a:pt x="119337" y="322136"/>
                    <a:pt x="121909" y="321373"/>
                  </a:cubicBezTo>
                  <a:cubicBezTo>
                    <a:pt x="129529" y="319278"/>
                    <a:pt x="136197" y="316516"/>
                    <a:pt x="142102" y="313468"/>
                  </a:cubicBezTo>
                  <a:cubicBezTo>
                    <a:pt x="143245" y="312896"/>
                    <a:pt x="144293" y="312325"/>
                    <a:pt x="145245" y="311753"/>
                  </a:cubicBezTo>
                  <a:cubicBezTo>
                    <a:pt x="146484" y="311086"/>
                    <a:pt x="147627" y="310420"/>
                    <a:pt x="148770" y="309658"/>
                  </a:cubicBezTo>
                  <a:cubicBezTo>
                    <a:pt x="149817" y="308991"/>
                    <a:pt x="150770" y="308419"/>
                    <a:pt x="151722" y="307753"/>
                  </a:cubicBezTo>
                  <a:cubicBezTo>
                    <a:pt x="157818" y="303752"/>
                    <a:pt x="162390" y="299561"/>
                    <a:pt x="165438" y="296323"/>
                  </a:cubicBezTo>
                  <a:cubicBezTo>
                    <a:pt x="182107" y="278035"/>
                    <a:pt x="349652" y="84582"/>
                    <a:pt x="349652" y="84582"/>
                  </a:cubicBezTo>
                  <a:lnTo>
                    <a:pt x="362511" y="57721"/>
                  </a:lnTo>
                  <a:lnTo>
                    <a:pt x="379751" y="21812"/>
                  </a:lnTo>
                  <a:lnTo>
                    <a:pt x="180012" y="0"/>
                  </a:lnTo>
                  <a:close/>
                </a:path>
              </a:pathLst>
            </a:custGeom>
            <a:solidFill>
              <a:schemeClr val="accent3"/>
            </a:solidFill>
            <a:ln w="9525"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4" name="Google Shape;574;p36"/>
            <p:cNvSpPr/>
            <p:nvPr/>
          </p:nvSpPr>
          <p:spPr>
            <a:xfrm>
              <a:off x="2774746" y="2128752"/>
              <a:ext cx="190500" cy="266700"/>
            </a:xfrm>
            <a:custGeom>
              <a:avLst/>
              <a:gdLst/>
              <a:ahLst/>
              <a:cxnLst/>
              <a:rect l="l" t="t" r="r" b="b"/>
              <a:pathLst>
                <a:path w="190500" h="266700" extrusionOk="0">
                  <a:moveTo>
                    <a:pt x="0" y="268080"/>
                  </a:moveTo>
                  <a:cubicBezTo>
                    <a:pt x="16669" y="249792"/>
                    <a:pt x="184214" y="56340"/>
                    <a:pt x="184214" y="56340"/>
                  </a:cubicBezTo>
                  <a:lnTo>
                    <a:pt x="197072" y="29479"/>
                  </a:lnTo>
                  <a:cubicBezTo>
                    <a:pt x="146590" y="42719"/>
                    <a:pt x="164021" y="-36910"/>
                    <a:pt x="148781" y="21954"/>
                  </a:cubicBezTo>
                  <a:lnTo>
                    <a:pt x="0" y="267985"/>
                  </a:ln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5" name="Google Shape;575;p36"/>
            <p:cNvSpPr/>
            <p:nvPr/>
          </p:nvSpPr>
          <p:spPr>
            <a:xfrm>
              <a:off x="2857927" y="2056391"/>
              <a:ext cx="609600" cy="581025"/>
            </a:xfrm>
            <a:custGeom>
              <a:avLst/>
              <a:gdLst/>
              <a:ahLst/>
              <a:cxnLst/>
              <a:rect l="l" t="t" r="r" b="b"/>
              <a:pathLst>
                <a:path w="609600" h="581025" extrusionOk="0">
                  <a:moveTo>
                    <a:pt x="84079" y="40023"/>
                  </a:moveTo>
                  <a:cubicBezTo>
                    <a:pt x="85031" y="51358"/>
                    <a:pt x="65695" y="82314"/>
                    <a:pt x="65695" y="94316"/>
                  </a:cubicBezTo>
                  <a:cubicBezTo>
                    <a:pt x="65695" y="210330"/>
                    <a:pt x="-4789" y="507796"/>
                    <a:pt x="259" y="533037"/>
                  </a:cubicBezTo>
                  <a:cubicBezTo>
                    <a:pt x="7498" y="569232"/>
                    <a:pt x="108653" y="532085"/>
                    <a:pt x="169994" y="572661"/>
                  </a:cubicBezTo>
                  <a:cubicBezTo>
                    <a:pt x="229716" y="612190"/>
                    <a:pt x="301630" y="567899"/>
                    <a:pt x="323347" y="576947"/>
                  </a:cubicBezTo>
                  <a:cubicBezTo>
                    <a:pt x="367257" y="595331"/>
                    <a:pt x="443933" y="584663"/>
                    <a:pt x="451172" y="568756"/>
                  </a:cubicBezTo>
                  <a:cubicBezTo>
                    <a:pt x="458316" y="552849"/>
                    <a:pt x="441647" y="449884"/>
                    <a:pt x="441647" y="449884"/>
                  </a:cubicBezTo>
                  <a:lnTo>
                    <a:pt x="456506" y="450741"/>
                  </a:lnTo>
                  <a:lnTo>
                    <a:pt x="611478" y="494080"/>
                  </a:lnTo>
                  <a:cubicBezTo>
                    <a:pt x="603572" y="407688"/>
                    <a:pt x="594619" y="267004"/>
                    <a:pt x="562615" y="183565"/>
                  </a:cubicBezTo>
                  <a:cubicBezTo>
                    <a:pt x="545184" y="138131"/>
                    <a:pt x="502417" y="70694"/>
                    <a:pt x="467555" y="34689"/>
                  </a:cubicBezTo>
                  <a:cubicBezTo>
                    <a:pt x="455458" y="22211"/>
                    <a:pt x="388307" y="-4935"/>
                    <a:pt x="371829" y="780"/>
                  </a:cubicBezTo>
                  <a:cubicBezTo>
                    <a:pt x="346969" y="9448"/>
                    <a:pt x="354875" y="44119"/>
                    <a:pt x="317155" y="44119"/>
                  </a:cubicBezTo>
                  <a:cubicBezTo>
                    <a:pt x="249718" y="44119"/>
                    <a:pt x="84079" y="40023"/>
                    <a:pt x="84079" y="40023"/>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6" name="Google Shape;576;p36"/>
            <p:cNvSpPr/>
            <p:nvPr/>
          </p:nvSpPr>
          <p:spPr>
            <a:xfrm>
              <a:off x="3218802" y="2292274"/>
              <a:ext cx="247650" cy="352425"/>
            </a:xfrm>
            <a:custGeom>
              <a:avLst/>
              <a:gdLst/>
              <a:ahLst/>
              <a:cxnLst/>
              <a:rect l="l" t="t" r="r" b="b"/>
              <a:pathLst>
                <a:path w="247650" h="352425" extrusionOk="0">
                  <a:moveTo>
                    <a:pt x="250507" y="220573"/>
                  </a:moveTo>
                  <a:cubicBezTo>
                    <a:pt x="285178" y="381927"/>
                    <a:pt x="2572" y="477939"/>
                    <a:pt x="0" y="55029"/>
                  </a:cubicBezTo>
                  <a:cubicBezTo>
                    <a:pt x="95345" y="-76416"/>
                    <a:pt x="222218" y="47123"/>
                    <a:pt x="250507" y="220573"/>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7" name="Google Shape;577;p36"/>
            <p:cNvSpPr/>
            <p:nvPr/>
          </p:nvSpPr>
          <p:spPr>
            <a:xfrm>
              <a:off x="2912716" y="2096938"/>
              <a:ext cx="19050" cy="142875"/>
            </a:xfrm>
            <a:custGeom>
              <a:avLst/>
              <a:gdLst/>
              <a:ahLst/>
              <a:cxnLst/>
              <a:rect l="l" t="t" r="r" b="b"/>
              <a:pathLst>
                <a:path w="19050" h="142875" extrusionOk="0">
                  <a:moveTo>
                    <a:pt x="16526" y="3572"/>
                  </a:moveTo>
                  <a:cubicBezTo>
                    <a:pt x="19098" y="34719"/>
                    <a:pt x="6906" y="107013"/>
                    <a:pt x="3572" y="141399"/>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8" name="Google Shape;578;p36"/>
            <p:cNvSpPr/>
            <p:nvPr/>
          </p:nvSpPr>
          <p:spPr>
            <a:xfrm>
              <a:off x="2443753" y="2001831"/>
              <a:ext cx="304800" cy="409575"/>
            </a:xfrm>
            <a:custGeom>
              <a:avLst/>
              <a:gdLst/>
              <a:ahLst/>
              <a:cxnLst/>
              <a:rect l="l" t="t" r="r" b="b"/>
              <a:pathLst>
                <a:path w="304800" h="409575" extrusionOk="0">
                  <a:moveTo>
                    <a:pt x="95" y="40481"/>
                  </a:moveTo>
                  <a:cubicBezTo>
                    <a:pt x="95" y="40481"/>
                    <a:pt x="24384" y="103442"/>
                    <a:pt x="55436" y="175831"/>
                  </a:cubicBezTo>
                  <a:cubicBezTo>
                    <a:pt x="80963" y="235648"/>
                    <a:pt x="111252" y="302038"/>
                    <a:pt x="136017" y="344615"/>
                  </a:cubicBezTo>
                  <a:cubicBezTo>
                    <a:pt x="137922" y="347853"/>
                    <a:pt x="139827" y="350996"/>
                    <a:pt x="141923" y="354044"/>
                  </a:cubicBezTo>
                  <a:cubicBezTo>
                    <a:pt x="142780" y="355473"/>
                    <a:pt x="143732" y="356807"/>
                    <a:pt x="144590" y="358045"/>
                  </a:cubicBezTo>
                  <a:cubicBezTo>
                    <a:pt x="145352" y="359188"/>
                    <a:pt x="146114" y="360331"/>
                    <a:pt x="146875" y="361474"/>
                  </a:cubicBezTo>
                  <a:cubicBezTo>
                    <a:pt x="148209" y="363474"/>
                    <a:pt x="149733" y="365284"/>
                    <a:pt x="151067" y="367189"/>
                  </a:cubicBezTo>
                  <a:cubicBezTo>
                    <a:pt x="152591" y="369189"/>
                    <a:pt x="154115" y="371094"/>
                    <a:pt x="155639" y="372904"/>
                  </a:cubicBezTo>
                  <a:cubicBezTo>
                    <a:pt x="156020" y="373285"/>
                    <a:pt x="156305" y="373666"/>
                    <a:pt x="156686" y="374142"/>
                  </a:cubicBezTo>
                  <a:cubicBezTo>
                    <a:pt x="158020" y="375666"/>
                    <a:pt x="159353" y="377190"/>
                    <a:pt x="160687" y="378619"/>
                  </a:cubicBezTo>
                  <a:cubicBezTo>
                    <a:pt x="160877" y="378904"/>
                    <a:pt x="161163" y="379190"/>
                    <a:pt x="161354" y="379381"/>
                  </a:cubicBezTo>
                  <a:cubicBezTo>
                    <a:pt x="162973" y="381095"/>
                    <a:pt x="164687" y="382810"/>
                    <a:pt x="166307" y="384334"/>
                  </a:cubicBezTo>
                  <a:cubicBezTo>
                    <a:pt x="166402" y="384524"/>
                    <a:pt x="166592" y="384715"/>
                    <a:pt x="166878" y="384810"/>
                  </a:cubicBezTo>
                  <a:cubicBezTo>
                    <a:pt x="241554" y="435864"/>
                    <a:pt x="291560" y="416909"/>
                    <a:pt x="305467" y="365665"/>
                  </a:cubicBezTo>
                  <a:cubicBezTo>
                    <a:pt x="315373" y="329565"/>
                    <a:pt x="307277" y="277463"/>
                    <a:pt x="277463" y="222409"/>
                  </a:cubicBezTo>
                  <a:lnTo>
                    <a:pt x="124587" y="0"/>
                  </a:lnTo>
                  <a:lnTo>
                    <a:pt x="0" y="40386"/>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9" name="Google Shape;579;p36"/>
            <p:cNvSpPr/>
            <p:nvPr/>
          </p:nvSpPr>
          <p:spPr>
            <a:xfrm>
              <a:off x="2717549" y="2220668"/>
              <a:ext cx="28575" cy="47625"/>
            </a:xfrm>
            <a:custGeom>
              <a:avLst/>
              <a:gdLst/>
              <a:ahLst/>
              <a:cxnLst/>
              <a:rect l="l" t="t" r="r" b="b"/>
              <a:pathLst>
                <a:path w="28575" h="47625" extrusionOk="0">
                  <a:moveTo>
                    <a:pt x="3572" y="3572"/>
                  </a:moveTo>
                  <a:cubicBezTo>
                    <a:pt x="14526" y="19383"/>
                    <a:pt x="30527" y="50625"/>
                    <a:pt x="30527" y="50625"/>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0" name="Google Shape;580;p36"/>
            <p:cNvSpPr/>
            <p:nvPr/>
          </p:nvSpPr>
          <p:spPr>
            <a:xfrm>
              <a:off x="2201818" y="1794852"/>
              <a:ext cx="1571625" cy="666750"/>
            </a:xfrm>
            <a:custGeom>
              <a:avLst/>
              <a:gdLst/>
              <a:ahLst/>
              <a:cxnLst/>
              <a:rect l="l" t="t" r="r" b="b"/>
              <a:pathLst>
                <a:path w="1571625" h="666750" extrusionOk="0">
                  <a:moveTo>
                    <a:pt x="0" y="14002"/>
                  </a:moveTo>
                  <a:lnTo>
                    <a:pt x="59531" y="71914"/>
                  </a:lnTo>
                  <a:lnTo>
                    <a:pt x="149638" y="159544"/>
                  </a:lnTo>
                  <a:cubicBezTo>
                    <a:pt x="149638" y="159544"/>
                    <a:pt x="928497" y="458057"/>
                    <a:pt x="1302353" y="600742"/>
                  </a:cubicBezTo>
                  <a:cubicBezTo>
                    <a:pt x="1405223" y="639985"/>
                    <a:pt x="1477423" y="667512"/>
                    <a:pt x="1494282" y="673608"/>
                  </a:cubicBezTo>
                  <a:cubicBezTo>
                    <a:pt x="1550384" y="694182"/>
                    <a:pt x="1611630" y="557689"/>
                    <a:pt x="1547336" y="528733"/>
                  </a:cubicBezTo>
                  <a:cubicBezTo>
                    <a:pt x="1542288" y="526447"/>
                    <a:pt x="1471041" y="498348"/>
                    <a:pt x="1363790" y="456152"/>
                  </a:cubicBezTo>
                  <a:cubicBezTo>
                    <a:pt x="995267" y="311182"/>
                    <a:pt x="200882" y="0"/>
                    <a:pt x="200882" y="0"/>
                  </a:cubicBezTo>
                  <a:lnTo>
                    <a:pt x="83248" y="8287"/>
                  </a:lnTo>
                  <a:lnTo>
                    <a:pt x="190" y="14097"/>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1" name="Google Shape;581;p36"/>
            <p:cNvSpPr/>
            <p:nvPr/>
          </p:nvSpPr>
          <p:spPr>
            <a:xfrm>
              <a:off x="2445039" y="1862432"/>
              <a:ext cx="990600" cy="390525"/>
            </a:xfrm>
            <a:custGeom>
              <a:avLst/>
              <a:gdLst/>
              <a:ahLst/>
              <a:cxnLst/>
              <a:rect l="l" t="t" r="r" b="b"/>
              <a:pathLst>
                <a:path w="990600" h="390525" extrusionOk="0">
                  <a:moveTo>
                    <a:pt x="989219" y="394383"/>
                  </a:moveTo>
                  <a:lnTo>
                    <a:pt x="3572" y="3572"/>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2" name="Google Shape;582;p36"/>
            <p:cNvSpPr/>
            <p:nvPr/>
          </p:nvSpPr>
          <p:spPr>
            <a:xfrm>
              <a:off x="2421607" y="1915963"/>
              <a:ext cx="981075" cy="390525"/>
            </a:xfrm>
            <a:custGeom>
              <a:avLst/>
              <a:gdLst/>
              <a:ahLst/>
              <a:cxnLst/>
              <a:rect l="l" t="t" r="r" b="b"/>
              <a:pathLst>
                <a:path w="981075" h="390525" extrusionOk="0">
                  <a:moveTo>
                    <a:pt x="980646" y="390954"/>
                  </a:moveTo>
                  <a:lnTo>
                    <a:pt x="3572" y="3572"/>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3" name="Google Shape;583;p36"/>
            <p:cNvSpPr/>
            <p:nvPr/>
          </p:nvSpPr>
          <p:spPr>
            <a:xfrm>
              <a:off x="2261254" y="1794852"/>
              <a:ext cx="142875" cy="152400"/>
            </a:xfrm>
            <a:custGeom>
              <a:avLst/>
              <a:gdLst/>
              <a:ahLst/>
              <a:cxnLst/>
              <a:rect l="l" t="t" r="r" b="b"/>
              <a:pathLst>
                <a:path w="142875" h="152400" extrusionOk="0">
                  <a:moveTo>
                    <a:pt x="23622" y="8192"/>
                  </a:moveTo>
                  <a:cubicBezTo>
                    <a:pt x="23813" y="31242"/>
                    <a:pt x="14859" y="53816"/>
                    <a:pt x="0" y="71914"/>
                  </a:cubicBezTo>
                  <a:lnTo>
                    <a:pt x="90106" y="159544"/>
                  </a:lnTo>
                  <a:cubicBezTo>
                    <a:pt x="90106" y="159544"/>
                    <a:pt x="124301" y="140589"/>
                    <a:pt x="101060" y="103727"/>
                  </a:cubicBezTo>
                  <a:cubicBezTo>
                    <a:pt x="127921" y="101822"/>
                    <a:pt x="146304" y="73057"/>
                    <a:pt x="114395" y="52483"/>
                  </a:cubicBezTo>
                  <a:cubicBezTo>
                    <a:pt x="114395" y="52483"/>
                    <a:pt x="154686" y="41910"/>
                    <a:pt x="141351" y="0"/>
                  </a:cubicBezTo>
                  <a:lnTo>
                    <a:pt x="23717" y="8287"/>
                  </a:ln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4" name="Google Shape;584;p36"/>
            <p:cNvSpPr/>
            <p:nvPr/>
          </p:nvSpPr>
          <p:spPr>
            <a:xfrm>
              <a:off x="2201818" y="1803044"/>
              <a:ext cx="76200" cy="57150"/>
            </a:xfrm>
            <a:custGeom>
              <a:avLst/>
              <a:gdLst/>
              <a:ahLst/>
              <a:cxnLst/>
              <a:rect l="l" t="t" r="r" b="b"/>
              <a:pathLst>
                <a:path w="76200" h="57150" extrusionOk="0">
                  <a:moveTo>
                    <a:pt x="0" y="5810"/>
                  </a:moveTo>
                  <a:lnTo>
                    <a:pt x="59531" y="63722"/>
                  </a:lnTo>
                  <a:cubicBezTo>
                    <a:pt x="74295" y="45625"/>
                    <a:pt x="83248" y="23050"/>
                    <a:pt x="83153" y="0"/>
                  </a:cubicBezTo>
                  <a:lnTo>
                    <a:pt x="95" y="5810"/>
                  </a:ln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5" name="Google Shape;585;p36"/>
            <p:cNvSpPr/>
            <p:nvPr/>
          </p:nvSpPr>
          <p:spPr>
            <a:xfrm>
              <a:off x="3500409" y="2247433"/>
              <a:ext cx="276225" cy="219075"/>
            </a:xfrm>
            <a:custGeom>
              <a:avLst/>
              <a:gdLst/>
              <a:ahLst/>
              <a:cxnLst/>
              <a:rect l="l" t="t" r="r" b="b"/>
              <a:pathLst>
                <a:path w="276225" h="219075" extrusionOk="0">
                  <a:moveTo>
                    <a:pt x="65008" y="3572"/>
                  </a:moveTo>
                  <a:cubicBezTo>
                    <a:pt x="44625" y="51768"/>
                    <a:pt x="22241" y="104537"/>
                    <a:pt x="3572" y="148161"/>
                  </a:cubicBezTo>
                  <a:cubicBezTo>
                    <a:pt x="106442" y="187404"/>
                    <a:pt x="178642" y="214932"/>
                    <a:pt x="195501" y="221028"/>
                  </a:cubicBezTo>
                  <a:cubicBezTo>
                    <a:pt x="251603" y="241602"/>
                    <a:pt x="312849" y="105108"/>
                    <a:pt x="248555" y="76152"/>
                  </a:cubicBezTo>
                  <a:cubicBezTo>
                    <a:pt x="243507" y="73866"/>
                    <a:pt x="172260" y="45768"/>
                    <a:pt x="65008" y="3572"/>
                  </a:cubicBezTo>
                  <a:close/>
                </a:path>
              </a:pathLst>
            </a:custGeom>
            <a:solidFill>
              <a:schemeClr val="accent6"/>
            </a:solid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6" name="Google Shape;586;p36"/>
            <p:cNvSpPr/>
            <p:nvPr/>
          </p:nvSpPr>
          <p:spPr>
            <a:xfrm>
              <a:off x="2443721" y="1938877"/>
              <a:ext cx="114300" cy="133350"/>
            </a:xfrm>
            <a:custGeom>
              <a:avLst/>
              <a:gdLst/>
              <a:ahLst/>
              <a:cxnLst/>
              <a:rect l="l" t="t" r="r" b="b"/>
              <a:pathLst>
                <a:path w="114300" h="133350" extrusionOk="0">
                  <a:moveTo>
                    <a:pt x="110808" y="113627"/>
                  </a:moveTo>
                  <a:cubicBezTo>
                    <a:pt x="121476" y="37712"/>
                    <a:pt x="113856" y="26759"/>
                    <a:pt x="105474" y="25520"/>
                  </a:cubicBezTo>
                  <a:cubicBezTo>
                    <a:pt x="97092" y="24282"/>
                    <a:pt x="86043" y="60001"/>
                    <a:pt x="83852" y="70669"/>
                  </a:cubicBezTo>
                  <a:cubicBezTo>
                    <a:pt x="83852" y="70669"/>
                    <a:pt x="89091" y="8756"/>
                    <a:pt x="73851" y="1327"/>
                  </a:cubicBezTo>
                  <a:cubicBezTo>
                    <a:pt x="58611" y="-6103"/>
                    <a:pt x="52229" y="20091"/>
                    <a:pt x="52229" y="20091"/>
                  </a:cubicBezTo>
                  <a:cubicBezTo>
                    <a:pt x="52229" y="20091"/>
                    <a:pt x="37942" y="-3721"/>
                    <a:pt x="22130" y="27235"/>
                  </a:cubicBezTo>
                  <a:cubicBezTo>
                    <a:pt x="22130" y="27235"/>
                    <a:pt x="14510" y="15043"/>
                    <a:pt x="6319" y="30092"/>
                  </a:cubicBezTo>
                  <a:cubicBezTo>
                    <a:pt x="-1873" y="45142"/>
                    <a:pt x="-4445" y="107721"/>
                    <a:pt x="13177" y="118961"/>
                  </a:cubicBezTo>
                  <a:cubicBezTo>
                    <a:pt x="30798" y="130200"/>
                    <a:pt x="105569" y="150393"/>
                    <a:pt x="110713" y="113627"/>
                  </a:cubicBezTo>
                  <a:close/>
                </a:path>
              </a:pathLst>
            </a:custGeom>
            <a:solidFill>
              <a:srgbClr val="FFB9A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7" name="Google Shape;587;p36"/>
            <p:cNvSpPr/>
            <p:nvPr/>
          </p:nvSpPr>
          <p:spPr>
            <a:xfrm>
              <a:off x="2491616" y="1955492"/>
              <a:ext cx="9600" cy="66675"/>
            </a:xfrm>
            <a:custGeom>
              <a:avLst/>
              <a:gdLst/>
              <a:ahLst/>
              <a:cxnLst/>
              <a:rect l="l" t="t" r="r" b="b"/>
              <a:pathLst>
                <a:path w="120000" h="66675" extrusionOk="0">
                  <a:moveTo>
                    <a:pt x="55798" y="3572"/>
                  </a:moveTo>
                  <a:lnTo>
                    <a:pt x="45002" y="66056"/>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8" name="Google Shape;588;p36"/>
            <p:cNvSpPr/>
            <p:nvPr/>
          </p:nvSpPr>
          <p:spPr>
            <a:xfrm>
              <a:off x="2462374" y="1962635"/>
              <a:ext cx="9600" cy="57150"/>
            </a:xfrm>
            <a:custGeom>
              <a:avLst/>
              <a:gdLst/>
              <a:ahLst/>
              <a:cxnLst/>
              <a:rect l="l" t="t" r="r" b="b"/>
              <a:pathLst>
                <a:path w="120000" h="57150" extrusionOk="0">
                  <a:moveTo>
                    <a:pt x="46198" y="60627"/>
                  </a:moveTo>
                  <a:lnTo>
                    <a:pt x="45002" y="3572"/>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9" name="Google Shape;589;p36"/>
            <p:cNvSpPr/>
            <p:nvPr/>
          </p:nvSpPr>
          <p:spPr>
            <a:xfrm>
              <a:off x="2521620" y="2005974"/>
              <a:ext cx="9525" cy="19050"/>
            </a:xfrm>
            <a:custGeom>
              <a:avLst/>
              <a:gdLst/>
              <a:ahLst/>
              <a:cxnLst/>
              <a:rect l="l" t="t" r="r" b="b"/>
              <a:pathLst>
                <a:path w="9525" h="19050" extrusionOk="0">
                  <a:moveTo>
                    <a:pt x="6048" y="3572"/>
                  </a:moveTo>
                  <a:lnTo>
                    <a:pt x="3572" y="23098"/>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0" name="Google Shape;590;p36"/>
            <p:cNvSpPr/>
            <p:nvPr/>
          </p:nvSpPr>
          <p:spPr>
            <a:xfrm>
              <a:off x="3083832" y="2285771"/>
              <a:ext cx="76200" cy="76200"/>
            </a:xfrm>
            <a:custGeom>
              <a:avLst/>
              <a:gdLst/>
              <a:ahLst/>
              <a:cxnLst/>
              <a:rect l="l" t="t" r="r" b="b"/>
              <a:pathLst>
                <a:path w="76200" h="76200" extrusionOk="0">
                  <a:moveTo>
                    <a:pt x="1" y="69151"/>
                  </a:moveTo>
                  <a:cubicBezTo>
                    <a:pt x="-95" y="66675"/>
                    <a:pt x="12383" y="30861"/>
                    <a:pt x="45340" y="0"/>
                  </a:cubicBezTo>
                  <a:lnTo>
                    <a:pt x="80773" y="55340"/>
                  </a:lnTo>
                  <a:cubicBezTo>
                    <a:pt x="80773" y="55340"/>
                    <a:pt x="31338" y="94297"/>
                    <a:pt x="96" y="69151"/>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1" name="Google Shape;591;p36"/>
            <p:cNvSpPr/>
            <p:nvPr/>
          </p:nvSpPr>
          <p:spPr>
            <a:xfrm>
              <a:off x="2999336" y="2074028"/>
              <a:ext cx="219075" cy="257175"/>
            </a:xfrm>
            <a:custGeom>
              <a:avLst/>
              <a:gdLst/>
              <a:ahLst/>
              <a:cxnLst/>
              <a:rect l="l" t="t" r="r" b="b"/>
              <a:pathLst>
                <a:path w="219075" h="257175" extrusionOk="0">
                  <a:moveTo>
                    <a:pt x="220895" y="179644"/>
                  </a:moveTo>
                  <a:cubicBezTo>
                    <a:pt x="206417" y="167928"/>
                    <a:pt x="185176" y="150021"/>
                    <a:pt x="183272" y="146497"/>
                  </a:cubicBezTo>
                  <a:cubicBezTo>
                    <a:pt x="181271" y="142972"/>
                    <a:pt x="170413" y="112016"/>
                    <a:pt x="164698" y="99729"/>
                  </a:cubicBezTo>
                  <a:cubicBezTo>
                    <a:pt x="158983" y="87442"/>
                    <a:pt x="135932" y="38293"/>
                    <a:pt x="130789" y="38388"/>
                  </a:cubicBezTo>
                  <a:cubicBezTo>
                    <a:pt x="125645" y="38483"/>
                    <a:pt x="117263" y="48961"/>
                    <a:pt x="119073" y="61629"/>
                  </a:cubicBezTo>
                  <a:cubicBezTo>
                    <a:pt x="119073" y="61629"/>
                    <a:pt x="88022" y="17242"/>
                    <a:pt x="70972" y="3717"/>
                  </a:cubicBezTo>
                  <a:cubicBezTo>
                    <a:pt x="57160" y="-7332"/>
                    <a:pt x="51350" y="8575"/>
                    <a:pt x="57351" y="21148"/>
                  </a:cubicBezTo>
                  <a:cubicBezTo>
                    <a:pt x="45730" y="4098"/>
                    <a:pt x="22394" y="-665"/>
                    <a:pt x="34396" y="28291"/>
                  </a:cubicBezTo>
                  <a:cubicBezTo>
                    <a:pt x="21347" y="16671"/>
                    <a:pt x="6678" y="23148"/>
                    <a:pt x="19346" y="54009"/>
                  </a:cubicBezTo>
                  <a:cubicBezTo>
                    <a:pt x="11059" y="39150"/>
                    <a:pt x="-3514" y="43246"/>
                    <a:pt x="772" y="62391"/>
                  </a:cubicBezTo>
                  <a:cubicBezTo>
                    <a:pt x="7726" y="93538"/>
                    <a:pt x="37348" y="132781"/>
                    <a:pt x="46778" y="145163"/>
                  </a:cubicBezTo>
                  <a:cubicBezTo>
                    <a:pt x="56208" y="157546"/>
                    <a:pt x="123645" y="223649"/>
                    <a:pt x="143457" y="259463"/>
                  </a:cubicBezTo>
                  <a:cubicBezTo>
                    <a:pt x="143457" y="259463"/>
                    <a:pt x="198511" y="228983"/>
                    <a:pt x="220990" y="179644"/>
                  </a:cubicBezTo>
                  <a:close/>
                </a:path>
              </a:pathLst>
            </a:custGeom>
            <a:solidFill>
              <a:srgbClr val="FFB9A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2" name="Google Shape;592;p36"/>
            <p:cNvSpPr/>
            <p:nvPr/>
          </p:nvSpPr>
          <p:spPr>
            <a:xfrm>
              <a:off x="3114837" y="2132180"/>
              <a:ext cx="19050" cy="28575"/>
            </a:xfrm>
            <a:custGeom>
              <a:avLst/>
              <a:gdLst/>
              <a:ahLst/>
              <a:cxnLst/>
              <a:rect l="l" t="t" r="r" b="b"/>
              <a:pathLst>
                <a:path w="19050" h="28575" extrusionOk="0">
                  <a:moveTo>
                    <a:pt x="3572" y="3572"/>
                  </a:moveTo>
                  <a:lnTo>
                    <a:pt x="18717" y="27956"/>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3" name="Google Shape;593;p36"/>
            <p:cNvSpPr/>
            <p:nvPr/>
          </p:nvSpPr>
          <p:spPr>
            <a:xfrm>
              <a:off x="3053115" y="2091699"/>
              <a:ext cx="38100" cy="47625"/>
            </a:xfrm>
            <a:custGeom>
              <a:avLst/>
              <a:gdLst/>
              <a:ahLst/>
              <a:cxnLst/>
              <a:rect l="l" t="t" r="r" b="b"/>
              <a:pathLst>
                <a:path w="38100" h="47625" extrusionOk="0">
                  <a:moveTo>
                    <a:pt x="3572" y="3572"/>
                  </a:moveTo>
                  <a:lnTo>
                    <a:pt x="35481" y="52245"/>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4" name="Google Shape;594;p36"/>
            <p:cNvSpPr/>
            <p:nvPr/>
          </p:nvSpPr>
          <p:spPr>
            <a:xfrm>
              <a:off x="3030159" y="2098843"/>
              <a:ext cx="38100" cy="57150"/>
            </a:xfrm>
            <a:custGeom>
              <a:avLst/>
              <a:gdLst/>
              <a:ahLst/>
              <a:cxnLst/>
              <a:rect l="l" t="t" r="r" b="b"/>
              <a:pathLst>
                <a:path w="38100" h="57150" extrusionOk="0">
                  <a:moveTo>
                    <a:pt x="3572" y="3572"/>
                  </a:moveTo>
                  <a:lnTo>
                    <a:pt x="36433" y="59103"/>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5" name="Google Shape;595;p36"/>
            <p:cNvSpPr/>
            <p:nvPr/>
          </p:nvSpPr>
          <p:spPr>
            <a:xfrm>
              <a:off x="3015110" y="2124465"/>
              <a:ext cx="28575" cy="47625"/>
            </a:xfrm>
            <a:custGeom>
              <a:avLst/>
              <a:gdLst/>
              <a:ahLst/>
              <a:cxnLst/>
              <a:rect l="l" t="t" r="r" b="b"/>
              <a:pathLst>
                <a:path w="28575" h="47625" extrusionOk="0">
                  <a:moveTo>
                    <a:pt x="3572" y="3572"/>
                  </a:moveTo>
                  <a:lnTo>
                    <a:pt x="28242" y="49006"/>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6" name="Google Shape;596;p36"/>
            <p:cNvSpPr/>
            <p:nvPr/>
          </p:nvSpPr>
          <p:spPr>
            <a:xfrm>
              <a:off x="3083833" y="2224240"/>
              <a:ext cx="381000" cy="428625"/>
            </a:xfrm>
            <a:custGeom>
              <a:avLst/>
              <a:gdLst/>
              <a:ahLst/>
              <a:cxnLst/>
              <a:rect l="l" t="t" r="r" b="b"/>
              <a:pathLst>
                <a:path w="381000" h="428625" extrusionOk="0">
                  <a:moveTo>
                    <a:pt x="123825" y="0"/>
                  </a:moveTo>
                  <a:cubicBezTo>
                    <a:pt x="197072" y="56674"/>
                    <a:pt x="323564" y="167926"/>
                    <a:pt x="381667" y="310420"/>
                  </a:cubicBezTo>
                  <a:cubicBezTo>
                    <a:pt x="404146" y="365570"/>
                    <a:pt x="325850" y="489775"/>
                    <a:pt x="220504" y="409766"/>
                  </a:cubicBezTo>
                  <a:cubicBezTo>
                    <a:pt x="115157" y="329755"/>
                    <a:pt x="0" y="130683"/>
                    <a:pt x="0" y="130683"/>
                  </a:cubicBezTo>
                  <a:cubicBezTo>
                    <a:pt x="0" y="130683"/>
                    <a:pt x="50197" y="148400"/>
                    <a:pt x="123825"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7" name="Google Shape;597;p36"/>
            <p:cNvSpPr/>
            <p:nvPr/>
          </p:nvSpPr>
          <p:spPr>
            <a:xfrm>
              <a:off x="3080261" y="2220572"/>
              <a:ext cx="276225" cy="352425"/>
            </a:xfrm>
            <a:custGeom>
              <a:avLst/>
              <a:gdLst/>
              <a:ahLst/>
              <a:cxnLst/>
              <a:rect l="l" t="t" r="r" b="b"/>
              <a:pathLst>
                <a:path w="276225" h="352425" extrusionOk="0">
                  <a:moveTo>
                    <a:pt x="163306" y="356473"/>
                  </a:moveTo>
                  <a:cubicBezTo>
                    <a:pt x="78819" y="264366"/>
                    <a:pt x="3572" y="134255"/>
                    <a:pt x="3572" y="134255"/>
                  </a:cubicBezTo>
                  <a:cubicBezTo>
                    <a:pt x="3572" y="134255"/>
                    <a:pt x="53769" y="151971"/>
                    <a:pt x="127397" y="3572"/>
                  </a:cubicBezTo>
                  <a:cubicBezTo>
                    <a:pt x="169021" y="35766"/>
                    <a:pt x="227886" y="85677"/>
                    <a:pt x="281511" y="148828"/>
                  </a:cubicBezTo>
                </a:path>
              </a:pathLst>
            </a:custGeom>
            <a:solidFill>
              <a:schemeClr val="accent3"/>
            </a:solid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8" name="Google Shape;598;p36"/>
            <p:cNvSpPr/>
            <p:nvPr/>
          </p:nvSpPr>
          <p:spPr>
            <a:xfrm>
              <a:off x="1164879" y="3998985"/>
              <a:ext cx="2695575" cy="9600"/>
            </a:xfrm>
            <a:custGeom>
              <a:avLst/>
              <a:gdLst/>
              <a:ahLst/>
              <a:cxnLst/>
              <a:rect l="l" t="t" r="r" b="b"/>
              <a:pathLst>
                <a:path w="2695575" h="120000" extrusionOk="0">
                  <a:moveTo>
                    <a:pt x="2695909" y="45002"/>
                  </a:moveTo>
                  <a:lnTo>
                    <a:pt x="3572" y="45002"/>
                  </a:ln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599" name="Google Shape;599;p36"/>
            <p:cNvGrpSpPr/>
            <p:nvPr/>
          </p:nvGrpSpPr>
          <p:grpSpPr>
            <a:xfrm>
              <a:off x="3455949" y="1548346"/>
              <a:ext cx="333375" cy="219075"/>
              <a:chOff x="3615399" y="1607855"/>
              <a:chExt cx="333375" cy="219075"/>
            </a:xfrm>
          </p:grpSpPr>
          <p:sp>
            <p:nvSpPr>
              <p:cNvPr id="600" name="Google Shape;600;p36"/>
              <p:cNvSpPr/>
              <p:nvPr/>
            </p:nvSpPr>
            <p:spPr>
              <a:xfrm>
                <a:off x="3615399" y="1607855"/>
                <a:ext cx="333375" cy="219075"/>
              </a:xfrm>
              <a:custGeom>
                <a:avLst/>
                <a:gdLst/>
                <a:ahLst/>
                <a:cxnLst/>
                <a:rect l="l" t="t" r="r" b="b"/>
                <a:pathLst>
                  <a:path w="333375" h="219075" extrusionOk="0">
                    <a:moveTo>
                      <a:pt x="296062" y="0"/>
                    </a:moveTo>
                    <a:lnTo>
                      <a:pt x="78797" y="0"/>
                    </a:lnTo>
                    <a:cubicBezTo>
                      <a:pt x="57937" y="0"/>
                      <a:pt x="40983" y="16954"/>
                      <a:pt x="40983" y="37814"/>
                    </a:cubicBezTo>
                    <a:lnTo>
                      <a:pt x="40983" y="150019"/>
                    </a:lnTo>
                    <a:lnTo>
                      <a:pt x="1073" y="217170"/>
                    </a:lnTo>
                    <a:cubicBezTo>
                      <a:pt x="-2356" y="222885"/>
                      <a:pt x="2978" y="229838"/>
                      <a:pt x="9360" y="228124"/>
                    </a:cubicBezTo>
                    <a:lnTo>
                      <a:pt x="73844" y="210598"/>
                    </a:lnTo>
                    <a:cubicBezTo>
                      <a:pt x="75464" y="210788"/>
                      <a:pt x="77083" y="210979"/>
                      <a:pt x="78702" y="210979"/>
                    </a:cubicBezTo>
                    <a:lnTo>
                      <a:pt x="295967" y="210979"/>
                    </a:lnTo>
                    <a:cubicBezTo>
                      <a:pt x="316827" y="210979"/>
                      <a:pt x="333782" y="194024"/>
                      <a:pt x="333782" y="173165"/>
                    </a:cubicBezTo>
                    <a:lnTo>
                      <a:pt x="333782" y="37814"/>
                    </a:lnTo>
                    <a:cubicBezTo>
                      <a:pt x="333782" y="16954"/>
                      <a:pt x="316827" y="0"/>
                      <a:pt x="295967"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601" name="Google Shape;601;p36"/>
              <p:cNvGrpSpPr/>
              <p:nvPr/>
            </p:nvGrpSpPr>
            <p:grpSpPr>
              <a:xfrm>
                <a:off x="3722533" y="1702104"/>
                <a:ext cx="165354" cy="38100"/>
                <a:chOff x="3722533" y="1702104"/>
                <a:chExt cx="165354" cy="38100"/>
              </a:xfrm>
            </p:grpSpPr>
            <p:sp>
              <p:nvSpPr>
                <p:cNvPr id="602" name="Google Shape;602;p36"/>
                <p:cNvSpPr/>
                <p:nvPr/>
              </p:nvSpPr>
              <p:spPr>
                <a:xfrm>
                  <a:off x="3722533" y="1702104"/>
                  <a:ext cx="38100" cy="38100"/>
                </a:xfrm>
                <a:custGeom>
                  <a:avLst/>
                  <a:gdLst/>
                  <a:ahLst/>
                  <a:cxnLst/>
                  <a:rect l="l" t="t" r="r" b="b"/>
                  <a:pathLst>
                    <a:path w="38100" h="38100" extrusionOk="0">
                      <a:moveTo>
                        <a:pt x="36338" y="19955"/>
                      </a:moveTo>
                      <a:cubicBezTo>
                        <a:pt x="36338" y="29004"/>
                        <a:pt x="29004" y="36338"/>
                        <a:pt x="19955" y="36338"/>
                      </a:cubicBezTo>
                      <a:cubicBezTo>
                        <a:pt x="10906" y="36338"/>
                        <a:pt x="3572" y="29004"/>
                        <a:pt x="3572" y="19955"/>
                      </a:cubicBezTo>
                      <a:cubicBezTo>
                        <a:pt x="3572" y="10906"/>
                        <a:pt x="10906" y="3572"/>
                        <a:pt x="19955" y="3572"/>
                      </a:cubicBezTo>
                      <a:cubicBezTo>
                        <a:pt x="29004" y="3572"/>
                        <a:pt x="36338" y="10906"/>
                        <a:pt x="36338" y="19955"/>
                      </a:cubicBezTo>
                      <a:close/>
                    </a:path>
                  </a:pathLst>
                </a:custGeom>
                <a:noFill/>
                <a:ln w="9525" cap="rnd"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3" name="Google Shape;603;p36"/>
                <p:cNvSpPr/>
                <p:nvPr/>
              </p:nvSpPr>
              <p:spPr>
                <a:xfrm>
                  <a:off x="3786446" y="1702104"/>
                  <a:ext cx="38100" cy="38100"/>
                </a:xfrm>
                <a:custGeom>
                  <a:avLst/>
                  <a:gdLst/>
                  <a:ahLst/>
                  <a:cxnLst/>
                  <a:rect l="l" t="t" r="r" b="b"/>
                  <a:pathLst>
                    <a:path w="38100" h="38100" extrusionOk="0">
                      <a:moveTo>
                        <a:pt x="36338" y="19955"/>
                      </a:moveTo>
                      <a:cubicBezTo>
                        <a:pt x="36338" y="29004"/>
                        <a:pt x="29004" y="36338"/>
                        <a:pt x="19955" y="36338"/>
                      </a:cubicBezTo>
                      <a:cubicBezTo>
                        <a:pt x="10906" y="36338"/>
                        <a:pt x="3572" y="29004"/>
                        <a:pt x="3572" y="19955"/>
                      </a:cubicBezTo>
                      <a:cubicBezTo>
                        <a:pt x="3572" y="10906"/>
                        <a:pt x="10906" y="3572"/>
                        <a:pt x="19955" y="3572"/>
                      </a:cubicBezTo>
                      <a:cubicBezTo>
                        <a:pt x="29004" y="3572"/>
                        <a:pt x="36338" y="10906"/>
                        <a:pt x="36338" y="19955"/>
                      </a:cubicBezTo>
                      <a:close/>
                    </a:path>
                  </a:pathLst>
                </a:custGeom>
                <a:noFill/>
                <a:ln w="9525" cap="rnd"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4" name="Google Shape;604;p36"/>
                <p:cNvSpPr/>
                <p:nvPr/>
              </p:nvSpPr>
              <p:spPr>
                <a:xfrm>
                  <a:off x="3849787" y="1702104"/>
                  <a:ext cx="38100" cy="38100"/>
                </a:xfrm>
                <a:custGeom>
                  <a:avLst/>
                  <a:gdLst/>
                  <a:ahLst/>
                  <a:cxnLst/>
                  <a:rect l="l" t="t" r="r" b="b"/>
                  <a:pathLst>
                    <a:path w="38100" h="38100" extrusionOk="0">
                      <a:moveTo>
                        <a:pt x="36338" y="19955"/>
                      </a:moveTo>
                      <a:cubicBezTo>
                        <a:pt x="36338" y="29004"/>
                        <a:pt x="29003" y="36338"/>
                        <a:pt x="19955" y="36338"/>
                      </a:cubicBezTo>
                      <a:cubicBezTo>
                        <a:pt x="10906" y="36338"/>
                        <a:pt x="3572" y="29004"/>
                        <a:pt x="3572" y="19955"/>
                      </a:cubicBezTo>
                      <a:cubicBezTo>
                        <a:pt x="3572" y="10906"/>
                        <a:pt x="10906" y="3572"/>
                        <a:pt x="19955" y="3572"/>
                      </a:cubicBezTo>
                      <a:cubicBezTo>
                        <a:pt x="29003" y="3572"/>
                        <a:pt x="36338" y="10906"/>
                        <a:pt x="36338" y="19955"/>
                      </a:cubicBezTo>
                      <a:close/>
                    </a:path>
                  </a:pathLst>
                </a:custGeom>
                <a:noFill/>
                <a:ln w="9525" cap="rnd"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605" name="Google Shape;605;p36"/>
            <p:cNvSpPr/>
            <p:nvPr/>
          </p:nvSpPr>
          <p:spPr>
            <a:xfrm>
              <a:off x="1423493" y="3591438"/>
              <a:ext cx="180975" cy="104775"/>
            </a:xfrm>
            <a:custGeom>
              <a:avLst/>
              <a:gdLst/>
              <a:ahLst/>
              <a:cxnLst/>
              <a:rect l="l" t="t" r="r" b="b"/>
              <a:pathLst>
                <a:path w="180975" h="104775" extrusionOk="0">
                  <a:moveTo>
                    <a:pt x="180726" y="90126"/>
                  </a:moveTo>
                  <a:cubicBezTo>
                    <a:pt x="180726" y="90126"/>
                    <a:pt x="198252" y="23832"/>
                    <a:pt x="146341" y="8878"/>
                  </a:cubicBezTo>
                  <a:cubicBezTo>
                    <a:pt x="94430" y="-6076"/>
                    <a:pt x="23469" y="-5981"/>
                    <a:pt x="3847" y="39644"/>
                  </a:cubicBezTo>
                  <a:cubicBezTo>
                    <a:pt x="-15774" y="85269"/>
                    <a:pt x="44043" y="82411"/>
                    <a:pt x="84238" y="79458"/>
                  </a:cubicBezTo>
                  <a:cubicBezTo>
                    <a:pt x="124434" y="76506"/>
                    <a:pt x="142912" y="144323"/>
                    <a:pt x="180726" y="90126"/>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6" name="Google Shape;606;p36"/>
            <p:cNvSpPr/>
            <p:nvPr/>
          </p:nvSpPr>
          <p:spPr>
            <a:xfrm>
              <a:off x="1505984" y="3223049"/>
              <a:ext cx="133350" cy="276225"/>
            </a:xfrm>
            <a:custGeom>
              <a:avLst/>
              <a:gdLst/>
              <a:ahLst/>
              <a:cxnLst/>
              <a:rect l="l" t="t" r="r" b="b"/>
              <a:pathLst>
                <a:path w="133350" h="276225" extrusionOk="0">
                  <a:moveTo>
                    <a:pt x="112999" y="278398"/>
                  </a:moveTo>
                  <a:cubicBezTo>
                    <a:pt x="112999" y="278398"/>
                    <a:pt x="137478" y="255919"/>
                    <a:pt x="135288" y="179433"/>
                  </a:cubicBezTo>
                  <a:cubicBezTo>
                    <a:pt x="133097" y="102947"/>
                    <a:pt x="95854" y="-24402"/>
                    <a:pt x="34799" y="4078"/>
                  </a:cubicBezTo>
                  <a:cubicBezTo>
                    <a:pt x="-26256" y="32462"/>
                    <a:pt x="5081" y="184196"/>
                    <a:pt x="37561" y="240774"/>
                  </a:cubicBezTo>
                  <a:cubicBezTo>
                    <a:pt x="70041" y="297353"/>
                    <a:pt x="113094" y="278303"/>
                    <a:pt x="113094" y="278303"/>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7" name="Google Shape;607;p36"/>
            <p:cNvSpPr/>
            <p:nvPr/>
          </p:nvSpPr>
          <p:spPr>
            <a:xfrm>
              <a:off x="1495777" y="3323091"/>
              <a:ext cx="152400" cy="514350"/>
            </a:xfrm>
            <a:custGeom>
              <a:avLst/>
              <a:gdLst/>
              <a:ahLst/>
              <a:cxnLst/>
              <a:rect l="l" t="t" r="r" b="b"/>
              <a:pathLst>
                <a:path w="152400" h="514350" extrusionOk="0">
                  <a:moveTo>
                    <a:pt x="70914" y="3572"/>
                  </a:moveTo>
                  <a:cubicBezTo>
                    <a:pt x="70914" y="3572"/>
                    <a:pt x="163116" y="302371"/>
                    <a:pt x="151971" y="512397"/>
                  </a:cubicBezTo>
                  <a:cubicBezTo>
                    <a:pt x="151971" y="512397"/>
                    <a:pt x="144447" y="312944"/>
                    <a:pt x="3572" y="300371"/>
                  </a:cubicBezTo>
                </a:path>
              </a:pathLst>
            </a:custGeom>
            <a:noFill/>
            <a:ln w="9525" cap="rnd"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8" name="Google Shape;608;p36"/>
            <p:cNvSpPr/>
            <p:nvPr/>
          </p:nvSpPr>
          <p:spPr>
            <a:xfrm>
              <a:off x="1750394" y="3514846"/>
              <a:ext cx="171450" cy="142875"/>
            </a:xfrm>
            <a:custGeom>
              <a:avLst/>
              <a:gdLst/>
              <a:ahLst/>
              <a:cxnLst/>
              <a:rect l="l" t="t" r="r" b="b"/>
              <a:pathLst>
                <a:path w="171450" h="142875" extrusionOk="0">
                  <a:moveTo>
                    <a:pt x="20131" y="134143"/>
                  </a:moveTo>
                  <a:cubicBezTo>
                    <a:pt x="20131" y="134143"/>
                    <a:pt x="-23398" y="81184"/>
                    <a:pt x="17560" y="45941"/>
                  </a:cubicBezTo>
                  <a:cubicBezTo>
                    <a:pt x="58517" y="10699"/>
                    <a:pt x="123001" y="-18733"/>
                    <a:pt x="159863" y="14604"/>
                  </a:cubicBezTo>
                  <a:cubicBezTo>
                    <a:pt x="196725" y="47942"/>
                    <a:pt x="141099" y="70230"/>
                    <a:pt x="103380" y="84232"/>
                  </a:cubicBezTo>
                  <a:cubicBezTo>
                    <a:pt x="65661" y="98234"/>
                    <a:pt x="76996" y="167576"/>
                    <a:pt x="20131" y="134143"/>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9" name="Google Shape;609;p36"/>
            <p:cNvSpPr/>
            <p:nvPr/>
          </p:nvSpPr>
          <p:spPr>
            <a:xfrm>
              <a:off x="1714834" y="3544833"/>
              <a:ext cx="152400" cy="247650"/>
            </a:xfrm>
            <a:custGeom>
              <a:avLst/>
              <a:gdLst/>
              <a:ahLst/>
              <a:cxnLst/>
              <a:rect l="l" t="t" r="r" b="b"/>
              <a:pathLst>
                <a:path w="152400" h="247650" extrusionOk="0">
                  <a:moveTo>
                    <a:pt x="153895" y="3572"/>
                  </a:moveTo>
                  <a:cubicBezTo>
                    <a:pt x="153895" y="3572"/>
                    <a:pt x="-8221" y="53673"/>
                    <a:pt x="4257" y="246650"/>
                  </a:cubicBezTo>
                </a:path>
              </a:pathLst>
            </a:custGeom>
            <a:noFill/>
            <a:ln w="9525" cap="rnd"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0" name="Google Shape;610;p36"/>
            <p:cNvSpPr/>
            <p:nvPr/>
          </p:nvSpPr>
          <p:spPr>
            <a:xfrm>
              <a:off x="1540783" y="3782053"/>
              <a:ext cx="257175" cy="47625"/>
            </a:xfrm>
            <a:custGeom>
              <a:avLst/>
              <a:gdLst/>
              <a:ahLst/>
              <a:cxnLst/>
              <a:rect l="l" t="t" r="r" b="b"/>
              <a:pathLst>
                <a:path w="257175" h="47625" extrusionOk="0">
                  <a:moveTo>
                    <a:pt x="243173" y="0"/>
                  </a:moveTo>
                  <a:cubicBezTo>
                    <a:pt x="251327" y="0"/>
                    <a:pt x="257937" y="6610"/>
                    <a:pt x="257937" y="14764"/>
                  </a:cubicBezTo>
                  <a:lnTo>
                    <a:pt x="257937" y="36671"/>
                  </a:lnTo>
                  <a:cubicBezTo>
                    <a:pt x="257937" y="44825"/>
                    <a:pt x="251327" y="51435"/>
                    <a:pt x="243173" y="51435"/>
                  </a:cubicBezTo>
                  <a:lnTo>
                    <a:pt x="14764" y="51435"/>
                  </a:lnTo>
                  <a:cubicBezTo>
                    <a:pt x="6610" y="51435"/>
                    <a:pt x="0" y="44825"/>
                    <a:pt x="0" y="36671"/>
                  </a:cubicBezTo>
                  <a:lnTo>
                    <a:pt x="0" y="14764"/>
                  </a:lnTo>
                  <a:cubicBezTo>
                    <a:pt x="0" y="6610"/>
                    <a:pt x="6610" y="0"/>
                    <a:pt x="14764"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1" name="Google Shape;611;p36"/>
            <p:cNvSpPr/>
            <p:nvPr/>
          </p:nvSpPr>
          <p:spPr>
            <a:xfrm>
              <a:off x="1566310" y="3830917"/>
              <a:ext cx="209550" cy="171450"/>
            </a:xfrm>
            <a:custGeom>
              <a:avLst/>
              <a:gdLst/>
              <a:ahLst/>
              <a:cxnLst/>
              <a:rect l="l" t="t" r="r" b="b"/>
              <a:pathLst>
                <a:path w="209550" h="171450" extrusionOk="0">
                  <a:moveTo>
                    <a:pt x="15240" y="171640"/>
                  </a:moveTo>
                  <a:lnTo>
                    <a:pt x="195548" y="171259"/>
                  </a:lnTo>
                  <a:cubicBezTo>
                    <a:pt x="203740" y="171259"/>
                    <a:pt x="210312" y="164592"/>
                    <a:pt x="210312" y="156400"/>
                  </a:cubicBezTo>
                  <a:lnTo>
                    <a:pt x="209550" y="0"/>
                  </a:lnTo>
                  <a:lnTo>
                    <a:pt x="0" y="0"/>
                  </a:lnTo>
                  <a:lnTo>
                    <a:pt x="381" y="156877"/>
                  </a:lnTo>
                  <a:cubicBezTo>
                    <a:pt x="381" y="165068"/>
                    <a:pt x="7048" y="171640"/>
                    <a:pt x="15240" y="17164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2" name="Google Shape;612;p36"/>
            <p:cNvSpPr/>
            <p:nvPr/>
          </p:nvSpPr>
          <p:spPr>
            <a:xfrm>
              <a:off x="1583121" y="3830393"/>
              <a:ext cx="190500" cy="9600"/>
            </a:xfrm>
            <a:custGeom>
              <a:avLst/>
              <a:gdLst/>
              <a:ahLst/>
              <a:cxnLst/>
              <a:rect l="l" t="t" r="r" b="b"/>
              <a:pathLst>
                <a:path w="190500" h="120000" extrusionOk="0">
                  <a:moveTo>
                    <a:pt x="192262" y="45002"/>
                  </a:moveTo>
                  <a:lnTo>
                    <a:pt x="3572" y="45002"/>
                  </a:lnTo>
                </a:path>
              </a:pathLst>
            </a:custGeom>
            <a:noFill/>
            <a:ln w="9525" cap="rnd"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3" name="Google Shape;613;p36"/>
            <p:cNvSpPr/>
            <p:nvPr/>
          </p:nvSpPr>
          <p:spPr>
            <a:xfrm>
              <a:off x="1027200" y="1939154"/>
              <a:ext cx="92250" cy="99346"/>
            </a:xfrm>
            <a:custGeom>
              <a:avLst/>
              <a:gdLst/>
              <a:ahLst/>
              <a:cxnLst/>
              <a:rect l="l" t="t" r="r" b="b"/>
              <a:pathLst>
                <a:path w="123825" h="133350" extrusionOk="0">
                  <a:moveTo>
                    <a:pt x="3816" y="67464"/>
                  </a:moveTo>
                  <a:cubicBezTo>
                    <a:pt x="20961" y="58130"/>
                    <a:pt x="55632" y="51367"/>
                    <a:pt x="52870" y="5075"/>
                  </a:cubicBezTo>
                  <a:cubicBezTo>
                    <a:pt x="52489" y="-1021"/>
                    <a:pt x="62490" y="-1783"/>
                    <a:pt x="65348" y="3647"/>
                  </a:cubicBezTo>
                  <a:cubicBezTo>
                    <a:pt x="75063" y="21363"/>
                    <a:pt x="84493" y="54891"/>
                    <a:pt x="125927" y="62511"/>
                  </a:cubicBezTo>
                  <a:cubicBezTo>
                    <a:pt x="131070" y="63464"/>
                    <a:pt x="132118" y="72703"/>
                    <a:pt x="127070" y="74227"/>
                  </a:cubicBezTo>
                  <a:cubicBezTo>
                    <a:pt x="90303" y="85371"/>
                    <a:pt x="85541" y="107183"/>
                    <a:pt x="76206" y="133853"/>
                  </a:cubicBezTo>
                  <a:cubicBezTo>
                    <a:pt x="74206" y="139568"/>
                    <a:pt x="66586" y="140426"/>
                    <a:pt x="63729" y="135092"/>
                  </a:cubicBezTo>
                  <a:cubicBezTo>
                    <a:pt x="53442" y="116232"/>
                    <a:pt x="52965" y="89657"/>
                    <a:pt x="4864" y="79942"/>
                  </a:cubicBezTo>
                  <a:cubicBezTo>
                    <a:pt x="-1041" y="78704"/>
                    <a:pt x="-1708" y="70417"/>
                    <a:pt x="3626" y="67464"/>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4" name="Google Shape;614;p36"/>
            <p:cNvSpPr/>
            <p:nvPr/>
          </p:nvSpPr>
          <p:spPr>
            <a:xfrm>
              <a:off x="3270960" y="1295022"/>
              <a:ext cx="76200" cy="76200"/>
            </a:xfrm>
            <a:custGeom>
              <a:avLst/>
              <a:gdLst/>
              <a:ahLst/>
              <a:cxnLst/>
              <a:rect l="l" t="t" r="r" b="b"/>
              <a:pathLst>
                <a:path w="76200" h="76200" extrusionOk="0">
                  <a:moveTo>
                    <a:pt x="2184" y="39149"/>
                  </a:moveTo>
                  <a:cubicBezTo>
                    <a:pt x="12947" y="33720"/>
                    <a:pt x="34664" y="29814"/>
                    <a:pt x="32950" y="2954"/>
                  </a:cubicBezTo>
                  <a:cubicBezTo>
                    <a:pt x="32759" y="-570"/>
                    <a:pt x="38951" y="-1047"/>
                    <a:pt x="40760" y="2097"/>
                  </a:cubicBezTo>
                  <a:cubicBezTo>
                    <a:pt x="46857" y="12384"/>
                    <a:pt x="52762" y="31815"/>
                    <a:pt x="78765" y="36196"/>
                  </a:cubicBezTo>
                  <a:cubicBezTo>
                    <a:pt x="82004" y="36768"/>
                    <a:pt x="82671" y="42102"/>
                    <a:pt x="79527" y="42959"/>
                  </a:cubicBezTo>
                  <a:cubicBezTo>
                    <a:pt x="56477" y="49436"/>
                    <a:pt x="53524" y="62009"/>
                    <a:pt x="47714" y="77535"/>
                  </a:cubicBezTo>
                  <a:cubicBezTo>
                    <a:pt x="46476" y="80773"/>
                    <a:pt x="41713" y="81345"/>
                    <a:pt x="39903" y="78297"/>
                  </a:cubicBezTo>
                  <a:cubicBezTo>
                    <a:pt x="33522" y="67343"/>
                    <a:pt x="33141" y="52008"/>
                    <a:pt x="3042" y="46388"/>
                  </a:cubicBezTo>
                  <a:cubicBezTo>
                    <a:pt x="-673" y="45721"/>
                    <a:pt x="-1054" y="40863"/>
                    <a:pt x="2280" y="39149"/>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5" name="Google Shape;615;p36"/>
            <p:cNvSpPr/>
            <p:nvPr/>
          </p:nvSpPr>
          <p:spPr>
            <a:xfrm>
              <a:off x="2310142" y="3398947"/>
              <a:ext cx="104775" cy="104775"/>
            </a:xfrm>
            <a:custGeom>
              <a:avLst/>
              <a:gdLst/>
              <a:ahLst/>
              <a:cxnLst/>
              <a:rect l="l" t="t" r="r" b="b"/>
              <a:pathLst>
                <a:path w="104775" h="104775" extrusionOk="0">
                  <a:moveTo>
                    <a:pt x="3024" y="55528"/>
                  </a:moveTo>
                  <a:cubicBezTo>
                    <a:pt x="17121" y="47812"/>
                    <a:pt x="45696" y="42288"/>
                    <a:pt x="43410" y="4188"/>
                  </a:cubicBezTo>
                  <a:cubicBezTo>
                    <a:pt x="43124" y="-860"/>
                    <a:pt x="51316" y="-1432"/>
                    <a:pt x="53697" y="2949"/>
                  </a:cubicBezTo>
                  <a:cubicBezTo>
                    <a:pt x="61698" y="17523"/>
                    <a:pt x="69413" y="45145"/>
                    <a:pt x="103608" y="51337"/>
                  </a:cubicBezTo>
                  <a:cubicBezTo>
                    <a:pt x="107894" y="52099"/>
                    <a:pt x="108752" y="59719"/>
                    <a:pt x="104561" y="61052"/>
                  </a:cubicBezTo>
                  <a:cubicBezTo>
                    <a:pt x="74366" y="70196"/>
                    <a:pt x="70366" y="88198"/>
                    <a:pt x="62746" y="110106"/>
                  </a:cubicBezTo>
                  <a:cubicBezTo>
                    <a:pt x="61127" y="114773"/>
                    <a:pt x="54840" y="115535"/>
                    <a:pt x="52459" y="111153"/>
                  </a:cubicBezTo>
                  <a:cubicBezTo>
                    <a:pt x="43982" y="95628"/>
                    <a:pt x="43601" y="73816"/>
                    <a:pt x="3977" y="65719"/>
                  </a:cubicBezTo>
                  <a:cubicBezTo>
                    <a:pt x="-881" y="64767"/>
                    <a:pt x="-1357" y="57814"/>
                    <a:pt x="2929" y="5543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6" name="Google Shape;616;p36"/>
            <p:cNvSpPr/>
            <p:nvPr/>
          </p:nvSpPr>
          <p:spPr>
            <a:xfrm>
              <a:off x="3714246" y="2001839"/>
              <a:ext cx="66675" cy="66675"/>
            </a:xfrm>
            <a:custGeom>
              <a:avLst/>
              <a:gdLst/>
              <a:ahLst/>
              <a:cxnLst/>
              <a:rect l="l" t="t" r="r" b="b"/>
              <a:pathLst>
                <a:path w="66675" h="66675" extrusionOk="0">
                  <a:moveTo>
                    <a:pt x="67627" y="33814"/>
                  </a:moveTo>
                  <a:cubicBezTo>
                    <a:pt x="67627" y="52483"/>
                    <a:pt x="52483" y="67627"/>
                    <a:pt x="33814" y="67627"/>
                  </a:cubicBezTo>
                  <a:cubicBezTo>
                    <a:pt x="15145" y="67627"/>
                    <a:pt x="0" y="52483"/>
                    <a:pt x="0" y="33814"/>
                  </a:cubicBezTo>
                  <a:cubicBezTo>
                    <a:pt x="0" y="15145"/>
                    <a:pt x="15145" y="0"/>
                    <a:pt x="33814" y="0"/>
                  </a:cubicBezTo>
                  <a:cubicBezTo>
                    <a:pt x="52483" y="0"/>
                    <a:pt x="67627" y="15145"/>
                    <a:pt x="67627" y="33814"/>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7" name="Google Shape;617;p36"/>
            <p:cNvSpPr/>
            <p:nvPr/>
          </p:nvSpPr>
          <p:spPr>
            <a:xfrm>
              <a:off x="1119445" y="2628892"/>
              <a:ext cx="76200" cy="76200"/>
            </a:xfrm>
            <a:custGeom>
              <a:avLst/>
              <a:gdLst/>
              <a:ahLst/>
              <a:cxnLst/>
              <a:rect l="l" t="t" r="r" b="b"/>
              <a:pathLst>
                <a:path w="76200" h="76200" extrusionOk="0">
                  <a:moveTo>
                    <a:pt x="84392" y="42196"/>
                  </a:moveTo>
                  <a:cubicBezTo>
                    <a:pt x="84392" y="65532"/>
                    <a:pt x="65532" y="84392"/>
                    <a:pt x="42196" y="84392"/>
                  </a:cubicBezTo>
                  <a:cubicBezTo>
                    <a:pt x="18860" y="84392"/>
                    <a:pt x="0" y="65532"/>
                    <a:pt x="0" y="42196"/>
                  </a:cubicBezTo>
                  <a:cubicBezTo>
                    <a:pt x="0" y="18859"/>
                    <a:pt x="18860" y="0"/>
                    <a:pt x="42196" y="0"/>
                  </a:cubicBezTo>
                  <a:cubicBezTo>
                    <a:pt x="65532" y="0"/>
                    <a:pt x="84392" y="18859"/>
                    <a:pt x="84392" y="42196"/>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8" name="Google Shape;618;p36"/>
            <p:cNvSpPr/>
            <p:nvPr/>
          </p:nvSpPr>
          <p:spPr>
            <a:xfrm flipH="1">
              <a:off x="3096261" y="1838293"/>
              <a:ext cx="28575" cy="3025"/>
            </a:xfrm>
            <a:custGeom>
              <a:avLst/>
              <a:gdLst/>
              <a:ahLst/>
              <a:cxnLst/>
              <a:rect l="l" t="t" r="r" b="b"/>
              <a:pathLst>
                <a:path w="1143" h="121" extrusionOk="0">
                  <a:moveTo>
                    <a:pt x="0" y="98"/>
                  </a:moveTo>
                  <a:cubicBezTo>
                    <a:pt x="99" y="82"/>
                    <a:pt x="405" y="-2"/>
                    <a:pt x="595" y="2"/>
                  </a:cubicBezTo>
                  <a:cubicBezTo>
                    <a:pt x="786" y="6"/>
                    <a:pt x="1052" y="101"/>
                    <a:pt x="1143" y="121"/>
                  </a:cubicBezTo>
                </a:path>
              </a:pathLst>
            </a:custGeom>
            <a:noFill/>
            <a:ln w="9525" cap="flat" cmpd="sng">
              <a:solidFill>
                <a:schemeClr val="accent6"/>
              </a:solidFill>
              <a:prstDash val="solid"/>
              <a:round/>
              <a:headEnd type="none" w="med" len="med"/>
              <a:tailEnd type="none" w="med" len="med"/>
            </a:ln>
          </p:spPr>
          <p:txBody>
            <a:bodyPr/>
            <a:lstStyle/>
            <a:p>
              <a:endParaRPr lang="es-CO"/>
            </a:p>
          </p:txBody>
        </p:sp>
        <p:sp>
          <p:nvSpPr>
            <p:cNvPr id="619" name="Google Shape;619;p36"/>
            <p:cNvSpPr/>
            <p:nvPr/>
          </p:nvSpPr>
          <p:spPr>
            <a:xfrm flipH="1">
              <a:off x="3082387" y="1823868"/>
              <a:ext cx="53250" cy="23700"/>
            </a:xfrm>
            <a:custGeom>
              <a:avLst/>
              <a:gdLst/>
              <a:ahLst/>
              <a:cxnLst/>
              <a:rect l="l" t="t" r="r" b="b"/>
              <a:pathLst>
                <a:path w="2130" h="948" extrusionOk="0">
                  <a:moveTo>
                    <a:pt x="170" y="722"/>
                  </a:moveTo>
                  <a:cubicBezTo>
                    <a:pt x="337" y="786"/>
                    <a:pt x="833" y="496"/>
                    <a:pt x="1123" y="532"/>
                  </a:cubicBezTo>
                  <a:cubicBezTo>
                    <a:pt x="1413" y="568"/>
                    <a:pt x="1745" y="984"/>
                    <a:pt x="1908" y="936"/>
                  </a:cubicBezTo>
                  <a:cubicBezTo>
                    <a:pt x="2071" y="888"/>
                    <a:pt x="2186" y="401"/>
                    <a:pt x="2099" y="246"/>
                  </a:cubicBezTo>
                  <a:cubicBezTo>
                    <a:pt x="2012" y="91"/>
                    <a:pt x="1714" y="24"/>
                    <a:pt x="1385" y="8"/>
                  </a:cubicBezTo>
                  <a:cubicBezTo>
                    <a:pt x="1056" y="-8"/>
                    <a:pt x="326" y="32"/>
                    <a:pt x="123" y="151"/>
                  </a:cubicBezTo>
                  <a:cubicBezTo>
                    <a:pt x="-79" y="270"/>
                    <a:pt x="3" y="659"/>
                    <a:pt x="170" y="722"/>
                  </a:cubicBezTo>
                  <a:close/>
                </a:path>
              </a:pathLst>
            </a:custGeom>
            <a:solidFill>
              <a:srgbClr val="FFB9A0"/>
            </a:solidFill>
            <a:ln>
              <a:noFill/>
            </a:ln>
          </p:spPr>
          <p:txBody>
            <a:bodyPr/>
            <a:lstStyle/>
            <a:p>
              <a:endParaRPr lang="es-CO"/>
            </a:p>
          </p:txBody>
        </p:sp>
        <p:sp>
          <p:nvSpPr>
            <p:cNvPr id="620" name="Google Shape;620;p36"/>
            <p:cNvSpPr/>
            <p:nvPr/>
          </p:nvSpPr>
          <p:spPr>
            <a:xfrm flipH="1">
              <a:off x="3026474" y="1838293"/>
              <a:ext cx="28575" cy="3025"/>
            </a:xfrm>
            <a:custGeom>
              <a:avLst/>
              <a:gdLst/>
              <a:ahLst/>
              <a:cxnLst/>
              <a:rect l="l" t="t" r="r" b="b"/>
              <a:pathLst>
                <a:path w="1143" h="121" extrusionOk="0">
                  <a:moveTo>
                    <a:pt x="0" y="98"/>
                  </a:moveTo>
                  <a:cubicBezTo>
                    <a:pt x="99" y="82"/>
                    <a:pt x="405" y="-2"/>
                    <a:pt x="595" y="2"/>
                  </a:cubicBezTo>
                  <a:cubicBezTo>
                    <a:pt x="786" y="6"/>
                    <a:pt x="1052" y="101"/>
                    <a:pt x="1143" y="121"/>
                  </a:cubicBezTo>
                </a:path>
              </a:pathLst>
            </a:custGeom>
            <a:noFill/>
            <a:ln w="9525" cap="flat" cmpd="sng">
              <a:solidFill>
                <a:schemeClr val="accent6"/>
              </a:solidFill>
              <a:prstDash val="solid"/>
              <a:round/>
              <a:headEnd type="none" w="med" len="med"/>
              <a:tailEnd type="none" w="med" len="med"/>
            </a:ln>
          </p:spPr>
          <p:txBody>
            <a:bodyPr/>
            <a:lstStyle/>
            <a:p>
              <a:endParaRPr lang="es-CO"/>
            </a:p>
          </p:txBody>
        </p:sp>
        <p:sp>
          <p:nvSpPr>
            <p:cNvPr id="621" name="Google Shape;621;p36"/>
            <p:cNvSpPr/>
            <p:nvPr/>
          </p:nvSpPr>
          <p:spPr>
            <a:xfrm flipH="1">
              <a:off x="3016413" y="1823847"/>
              <a:ext cx="49350" cy="23475"/>
            </a:xfrm>
            <a:custGeom>
              <a:avLst/>
              <a:gdLst/>
              <a:ahLst/>
              <a:cxnLst/>
              <a:rect l="l" t="t" r="r" b="b"/>
              <a:pathLst>
                <a:path w="1974" h="939" extrusionOk="0">
                  <a:moveTo>
                    <a:pt x="166" y="723"/>
                  </a:moveTo>
                  <a:cubicBezTo>
                    <a:pt x="333" y="787"/>
                    <a:pt x="829" y="497"/>
                    <a:pt x="1119" y="533"/>
                  </a:cubicBezTo>
                  <a:cubicBezTo>
                    <a:pt x="1409" y="569"/>
                    <a:pt x="1778" y="969"/>
                    <a:pt x="1904" y="937"/>
                  </a:cubicBezTo>
                  <a:cubicBezTo>
                    <a:pt x="2030" y="905"/>
                    <a:pt x="1963" y="497"/>
                    <a:pt x="1876" y="342"/>
                  </a:cubicBezTo>
                  <a:cubicBezTo>
                    <a:pt x="1789" y="187"/>
                    <a:pt x="1674" y="41"/>
                    <a:pt x="1381" y="9"/>
                  </a:cubicBezTo>
                  <a:cubicBezTo>
                    <a:pt x="1088" y="-23"/>
                    <a:pt x="322" y="33"/>
                    <a:pt x="119" y="152"/>
                  </a:cubicBezTo>
                  <a:cubicBezTo>
                    <a:pt x="-83" y="271"/>
                    <a:pt x="-1" y="660"/>
                    <a:pt x="166" y="723"/>
                  </a:cubicBezTo>
                  <a:close/>
                </a:path>
              </a:pathLst>
            </a:custGeom>
            <a:solidFill>
              <a:srgbClr val="FFB9A0"/>
            </a:solidFill>
            <a:ln>
              <a:noFill/>
            </a:ln>
          </p:spPr>
          <p:txBody>
            <a:bodyPr/>
            <a:lstStyle/>
            <a:p>
              <a:endParaRPr lang="es-CO"/>
            </a:p>
          </p:txBody>
        </p:sp>
      </p:grpSp>
      <p:sp>
        <p:nvSpPr>
          <p:cNvPr id="622" name="Google Shape;622;p36"/>
          <p:cNvSpPr txBox="1">
            <a:spLocks noGrp="1"/>
          </p:cNvSpPr>
          <p:nvPr>
            <p:ph type="subTitle" idx="1"/>
          </p:nvPr>
        </p:nvSpPr>
        <p:spPr>
          <a:xfrm>
            <a:off x="3970275" y="1901325"/>
            <a:ext cx="4576500" cy="2302200"/>
          </a:xfrm>
          <a:prstGeom prst="rect">
            <a:avLst/>
          </a:prstGeom>
        </p:spPr>
        <p:txBody>
          <a:bodyPr spcFirstLastPara="1" wrap="square" lIns="91425" tIns="91425" rIns="91425" bIns="91425" anchor="t" anchorCtr="0">
            <a:noAutofit/>
          </a:bodyPr>
          <a:lstStyle/>
          <a:p>
            <a:pPr marL="0" lvl="0" indent="0" algn="just" rtl="0">
              <a:spcBef>
                <a:spcPts val="1200"/>
              </a:spcBef>
              <a:spcAft>
                <a:spcPts val="0"/>
              </a:spcAft>
              <a:buNone/>
            </a:pPr>
            <a:r>
              <a:rPr lang="en" dirty="0">
                <a:solidFill>
                  <a:schemeClr val="accent6"/>
                </a:solidFill>
              </a:rPr>
              <a:t>La correcta aplicación de estilos en un trabajo académico según las normas APA asegura coherencia y claridad en la presentación de la información. A continuación, se presentan las reglas para el uso de abreviaturas, comillas, cursiva, listas, números y el uso adecuado de mayúsculas y minúsculas:</a:t>
            </a:r>
            <a:endParaRPr dirty="0">
              <a:solidFill>
                <a:schemeClr val="accent6"/>
              </a:solidFill>
            </a:endParaRPr>
          </a:p>
          <a:p>
            <a:pPr marL="0" lvl="0" indent="0" algn="ctr" rtl="0">
              <a:spcBef>
                <a:spcPts val="1200"/>
              </a:spcBef>
              <a:spcAft>
                <a:spcPts val="0"/>
              </a:spcAft>
              <a:buNone/>
            </a:pPr>
            <a:endParaRPr dirty="0"/>
          </a:p>
        </p:txBody>
      </p:sp>
      <p:sp>
        <p:nvSpPr>
          <p:cNvPr id="623" name="Google Shape;623;p36"/>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37"/>
          <p:cNvSpPr txBox="1">
            <a:spLocks noGrp="1"/>
          </p:cNvSpPr>
          <p:nvPr>
            <p:ph type="title"/>
          </p:nvPr>
        </p:nvSpPr>
        <p:spPr>
          <a:xfrm flipH="1">
            <a:off x="1799400" y="521850"/>
            <a:ext cx="3429600" cy="45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dirty="0"/>
              <a:t>Abreviaturas</a:t>
            </a:r>
            <a:endParaRPr sz="1800" dirty="0"/>
          </a:p>
        </p:txBody>
      </p:sp>
      <p:sp>
        <p:nvSpPr>
          <p:cNvPr id="629" name="Google Shape;629;p37"/>
          <p:cNvSpPr txBox="1">
            <a:spLocks noGrp="1"/>
          </p:cNvSpPr>
          <p:nvPr>
            <p:ph type="title" idx="2"/>
          </p:nvPr>
        </p:nvSpPr>
        <p:spPr>
          <a:xfrm flipH="1">
            <a:off x="846950" y="450650"/>
            <a:ext cx="755100" cy="606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01</a:t>
            </a:r>
            <a:endParaRPr sz="4000"/>
          </a:p>
        </p:txBody>
      </p:sp>
      <p:sp>
        <p:nvSpPr>
          <p:cNvPr id="630" name="Google Shape;630;p37"/>
          <p:cNvSpPr txBox="1">
            <a:spLocks noGrp="1"/>
          </p:cNvSpPr>
          <p:nvPr>
            <p:ph type="subTitle" idx="1"/>
          </p:nvPr>
        </p:nvSpPr>
        <p:spPr>
          <a:xfrm flipH="1">
            <a:off x="217375" y="1499550"/>
            <a:ext cx="6184800" cy="15927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400" dirty="0">
                <a:solidFill>
                  <a:schemeClr val="accent6"/>
                </a:solidFill>
              </a:rPr>
              <a:t>El uso de abreviaturas debe ser limitado y claro. La primera vez que se menciona un término, debe escribirse completo seguido de la abreviatura entre paréntesis. Posteriormente, solo se utiliza la abreviatura.</a:t>
            </a:r>
            <a:endParaRPr sz="1400" dirty="0">
              <a:solidFill>
                <a:schemeClr val="accent6"/>
              </a:solidFill>
            </a:endParaRPr>
          </a:p>
          <a:p>
            <a:pPr marL="0" lvl="0" indent="0" algn="just" rtl="0">
              <a:spcBef>
                <a:spcPts val="0"/>
              </a:spcBef>
              <a:spcAft>
                <a:spcPts val="0"/>
              </a:spcAft>
              <a:buNone/>
            </a:pPr>
            <a:endParaRPr sz="1400" dirty="0">
              <a:solidFill>
                <a:schemeClr val="accent6"/>
              </a:solidFill>
            </a:endParaRPr>
          </a:p>
          <a:p>
            <a:pPr marL="0" lvl="0" indent="0" algn="just" rtl="0">
              <a:spcBef>
                <a:spcPts val="0"/>
              </a:spcBef>
              <a:spcAft>
                <a:spcPts val="0"/>
              </a:spcAft>
              <a:buNone/>
            </a:pPr>
            <a:r>
              <a:rPr lang="en" sz="1400" dirty="0">
                <a:solidFill>
                  <a:schemeClr val="accent6"/>
                </a:solidFill>
              </a:rPr>
              <a:t>• Primera mención: Organización Mundial de la Salud (OMS).</a:t>
            </a:r>
            <a:endParaRPr sz="1400" dirty="0">
              <a:solidFill>
                <a:schemeClr val="accent6"/>
              </a:solidFill>
            </a:endParaRPr>
          </a:p>
          <a:p>
            <a:pPr marL="0" lvl="0" indent="0" algn="just" rtl="0">
              <a:spcBef>
                <a:spcPts val="0"/>
              </a:spcBef>
              <a:spcAft>
                <a:spcPts val="0"/>
              </a:spcAft>
              <a:buNone/>
            </a:pPr>
            <a:r>
              <a:rPr lang="en" sz="1400" dirty="0">
                <a:solidFill>
                  <a:schemeClr val="accent6"/>
                </a:solidFill>
              </a:rPr>
              <a:t>• Uso posterior: La OMS indicó que…</a:t>
            </a:r>
            <a:endParaRPr sz="1400" dirty="0">
              <a:solidFill>
                <a:schemeClr val="accent6"/>
              </a:solidFill>
            </a:endParaRPr>
          </a:p>
        </p:txBody>
      </p:sp>
      <p:grpSp>
        <p:nvGrpSpPr>
          <p:cNvPr id="631" name="Google Shape;631;p37"/>
          <p:cNvGrpSpPr/>
          <p:nvPr/>
        </p:nvGrpSpPr>
        <p:grpSpPr>
          <a:xfrm>
            <a:off x="11498107" y="4489423"/>
            <a:ext cx="256698" cy="40908"/>
            <a:chOff x="5541022" y="1489184"/>
            <a:chExt cx="239078" cy="38100"/>
          </a:xfrm>
        </p:grpSpPr>
        <p:sp>
          <p:nvSpPr>
            <p:cNvPr id="632" name="Google Shape;632;p37"/>
            <p:cNvSpPr/>
            <p:nvPr/>
          </p:nvSpPr>
          <p:spPr>
            <a:xfrm>
              <a:off x="5541022"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33" name="Google Shape;633;p37"/>
            <p:cNvSpPr/>
            <p:nvPr/>
          </p:nvSpPr>
          <p:spPr>
            <a:xfrm>
              <a:off x="5640844"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34" name="Google Shape;634;p37"/>
            <p:cNvSpPr/>
            <p:nvPr/>
          </p:nvSpPr>
          <p:spPr>
            <a:xfrm>
              <a:off x="5742000"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pic>
        <p:nvPicPr>
          <p:cNvPr id="635" name="Google Shape;635;p37"/>
          <p:cNvPicPr preferRelativeResize="0"/>
          <p:nvPr/>
        </p:nvPicPr>
        <p:blipFill>
          <a:blip r:embed="rId3">
            <a:alphaModFix/>
          </a:blip>
          <a:stretch>
            <a:fillRect/>
          </a:stretch>
        </p:blipFill>
        <p:spPr>
          <a:xfrm rot="1794643">
            <a:off x="5713825" y="803374"/>
            <a:ext cx="3258926" cy="1252475"/>
          </a:xfrm>
          <a:prstGeom prst="rect">
            <a:avLst/>
          </a:prstGeom>
          <a:noFill/>
          <a:ln>
            <a:noFill/>
          </a:ln>
        </p:spPr>
      </p:pic>
      <p:sp>
        <p:nvSpPr>
          <p:cNvPr id="636" name="Google Shape;636;p37"/>
          <p:cNvSpPr txBox="1"/>
          <p:nvPr/>
        </p:nvSpPr>
        <p:spPr>
          <a:xfrm>
            <a:off x="2944725" y="3465300"/>
            <a:ext cx="5866200" cy="13914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Algunas abreviaturas comunes que no requieren ser explicadas son las de unidades de medida y términos latinos como:  </a:t>
            </a:r>
            <a:endParaRPr dirty="0">
              <a:solidFill>
                <a:schemeClr val="accent6"/>
              </a:solidFill>
              <a:latin typeface="Karla"/>
              <a:ea typeface="Karla"/>
              <a:cs typeface="Karla"/>
              <a:sym typeface="Karla"/>
            </a:endParaRPr>
          </a:p>
          <a:p>
            <a:pPr marL="457200" lvl="0" indent="-317500" algn="just" rtl="0">
              <a:lnSpc>
                <a:spcPct val="115000"/>
              </a:lnSpc>
              <a:spcBef>
                <a:spcPts val="0"/>
              </a:spcBef>
              <a:spcAft>
                <a:spcPts val="0"/>
              </a:spcAft>
              <a:buClr>
                <a:schemeClr val="accent6"/>
              </a:buClr>
              <a:buSzPts val="1400"/>
              <a:buFont typeface="Karla"/>
              <a:buChar char="●"/>
            </a:pPr>
            <a:r>
              <a:rPr lang="en" dirty="0">
                <a:solidFill>
                  <a:schemeClr val="accent6"/>
                </a:solidFill>
                <a:latin typeface="Karla"/>
                <a:ea typeface="Karla"/>
                <a:cs typeface="Karla"/>
                <a:sym typeface="Karla"/>
              </a:rPr>
              <a:t>"pág." (página), </a:t>
            </a:r>
            <a:endParaRPr dirty="0">
              <a:solidFill>
                <a:schemeClr val="accent6"/>
              </a:solidFill>
              <a:latin typeface="Karla"/>
              <a:ea typeface="Karla"/>
              <a:cs typeface="Karla"/>
              <a:sym typeface="Karla"/>
            </a:endParaRPr>
          </a:p>
          <a:p>
            <a:pPr marL="457200" lvl="0" indent="-317500" algn="just" rtl="0">
              <a:lnSpc>
                <a:spcPct val="115000"/>
              </a:lnSpc>
              <a:spcBef>
                <a:spcPts val="0"/>
              </a:spcBef>
              <a:spcAft>
                <a:spcPts val="0"/>
              </a:spcAft>
              <a:buClr>
                <a:schemeClr val="accent6"/>
              </a:buClr>
              <a:buSzPts val="1400"/>
              <a:buFont typeface="Karla"/>
              <a:buChar char="●"/>
            </a:pPr>
            <a:r>
              <a:rPr lang="en" dirty="0">
                <a:solidFill>
                  <a:schemeClr val="accent6"/>
                </a:solidFill>
                <a:latin typeface="Karla"/>
                <a:ea typeface="Karla"/>
                <a:cs typeface="Karla"/>
                <a:sym typeface="Karla"/>
              </a:rPr>
              <a:t>"etc." (etcétera), </a:t>
            </a:r>
            <a:endParaRPr dirty="0">
              <a:solidFill>
                <a:schemeClr val="accent6"/>
              </a:solidFill>
              <a:latin typeface="Karla"/>
              <a:ea typeface="Karla"/>
              <a:cs typeface="Karla"/>
              <a:sym typeface="Karla"/>
            </a:endParaRPr>
          </a:p>
          <a:p>
            <a:pPr marL="457200" lvl="0" indent="-317500" algn="just" rtl="0">
              <a:lnSpc>
                <a:spcPct val="115000"/>
              </a:lnSpc>
              <a:spcBef>
                <a:spcPts val="0"/>
              </a:spcBef>
              <a:spcAft>
                <a:spcPts val="0"/>
              </a:spcAft>
              <a:buClr>
                <a:schemeClr val="accent6"/>
              </a:buClr>
              <a:buSzPts val="1400"/>
              <a:buFont typeface="Karla"/>
              <a:buChar char="●"/>
            </a:pPr>
            <a:r>
              <a:rPr lang="en" dirty="0">
                <a:solidFill>
                  <a:schemeClr val="accent6"/>
                </a:solidFill>
                <a:latin typeface="Karla"/>
                <a:ea typeface="Karla"/>
                <a:cs typeface="Karla"/>
                <a:sym typeface="Karla"/>
              </a:rPr>
              <a:t>"eg." (por ejemplo), y "i.e." (esto es), “e.j.” (ejemplo).</a:t>
            </a:r>
            <a:endParaRPr dirty="0">
              <a:solidFill>
                <a:schemeClr val="accent6"/>
              </a:solidFill>
              <a:latin typeface="Karla"/>
              <a:ea typeface="Karla"/>
              <a:cs typeface="Karla"/>
              <a:sym typeface="Karla"/>
            </a:endParaRPr>
          </a:p>
        </p:txBody>
      </p:sp>
      <p:pic>
        <p:nvPicPr>
          <p:cNvPr id="637" name="Google Shape;637;p37"/>
          <p:cNvPicPr preferRelativeResize="0"/>
          <p:nvPr/>
        </p:nvPicPr>
        <p:blipFill>
          <a:blip r:embed="rId4">
            <a:alphaModFix/>
          </a:blip>
          <a:stretch>
            <a:fillRect/>
          </a:stretch>
        </p:blipFill>
        <p:spPr>
          <a:xfrm>
            <a:off x="326225" y="4060475"/>
            <a:ext cx="1695450" cy="381000"/>
          </a:xfrm>
          <a:prstGeom prst="rect">
            <a:avLst/>
          </a:prstGeom>
          <a:noFill/>
          <a:ln>
            <a:noFill/>
          </a:ln>
        </p:spPr>
      </p:pic>
      <p:sp>
        <p:nvSpPr>
          <p:cNvPr id="638" name="Google Shape;638;p37"/>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p38"/>
          <p:cNvSpPr txBox="1">
            <a:spLocks noGrp="1"/>
          </p:cNvSpPr>
          <p:nvPr>
            <p:ph type="title"/>
          </p:nvPr>
        </p:nvSpPr>
        <p:spPr>
          <a:xfrm flipH="1">
            <a:off x="3866275" y="252075"/>
            <a:ext cx="1238400" cy="45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dirty="0"/>
              <a:t>Comillas</a:t>
            </a:r>
            <a:endParaRPr sz="1800" dirty="0"/>
          </a:p>
        </p:txBody>
      </p:sp>
      <p:sp>
        <p:nvSpPr>
          <p:cNvPr id="644" name="Google Shape;644;p38"/>
          <p:cNvSpPr txBox="1">
            <a:spLocks noGrp="1"/>
          </p:cNvSpPr>
          <p:nvPr>
            <p:ph type="title" idx="2"/>
          </p:nvPr>
        </p:nvSpPr>
        <p:spPr>
          <a:xfrm flipH="1">
            <a:off x="2963525" y="193875"/>
            <a:ext cx="847800" cy="56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02</a:t>
            </a:r>
            <a:endParaRPr sz="4000"/>
          </a:p>
        </p:txBody>
      </p:sp>
      <p:sp>
        <p:nvSpPr>
          <p:cNvPr id="645" name="Google Shape;645;p38"/>
          <p:cNvSpPr txBox="1">
            <a:spLocks noGrp="1"/>
          </p:cNvSpPr>
          <p:nvPr>
            <p:ph type="subTitle" idx="1"/>
          </p:nvPr>
        </p:nvSpPr>
        <p:spPr>
          <a:xfrm flipH="1">
            <a:off x="218450" y="1351088"/>
            <a:ext cx="6017100" cy="6525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400" dirty="0">
                <a:solidFill>
                  <a:schemeClr val="accent6"/>
                </a:solidFill>
              </a:rPr>
              <a:t>1. Citar textualmente fragmentos breves de menos de 40 palabras dentro del texto.</a:t>
            </a:r>
            <a:endParaRPr sz="1500" dirty="0"/>
          </a:p>
        </p:txBody>
      </p:sp>
      <p:grpSp>
        <p:nvGrpSpPr>
          <p:cNvPr id="646" name="Google Shape;646;p38"/>
          <p:cNvGrpSpPr/>
          <p:nvPr/>
        </p:nvGrpSpPr>
        <p:grpSpPr>
          <a:xfrm>
            <a:off x="6984865" y="3240982"/>
            <a:ext cx="2110073" cy="1842470"/>
            <a:chOff x="4781975" y="1028365"/>
            <a:chExt cx="3761271" cy="3063636"/>
          </a:xfrm>
        </p:grpSpPr>
        <p:sp>
          <p:nvSpPr>
            <p:cNvPr id="647" name="Google Shape;647;p38"/>
            <p:cNvSpPr/>
            <p:nvPr/>
          </p:nvSpPr>
          <p:spPr>
            <a:xfrm>
              <a:off x="7071150" y="3863400"/>
              <a:ext cx="914400" cy="228600"/>
            </a:xfrm>
            <a:prstGeom prst="rect">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Karla"/>
                <a:ea typeface="Karla"/>
                <a:cs typeface="Karla"/>
                <a:sym typeface="Karla"/>
              </a:endParaRPr>
            </a:p>
          </p:txBody>
        </p:sp>
        <p:sp>
          <p:nvSpPr>
            <p:cNvPr id="648" name="Google Shape;648;p38"/>
            <p:cNvSpPr/>
            <p:nvPr/>
          </p:nvSpPr>
          <p:spPr>
            <a:xfrm>
              <a:off x="6950717" y="1306139"/>
              <a:ext cx="209550" cy="209550"/>
            </a:xfrm>
            <a:custGeom>
              <a:avLst/>
              <a:gdLst/>
              <a:ahLst/>
              <a:cxnLst/>
              <a:rect l="l" t="t" r="r" b="b"/>
              <a:pathLst>
                <a:path w="209550" h="209550" extrusionOk="0">
                  <a:moveTo>
                    <a:pt x="121055" y="14834"/>
                  </a:moveTo>
                  <a:cubicBezTo>
                    <a:pt x="171527" y="23027"/>
                    <a:pt x="205801" y="70584"/>
                    <a:pt x="197608" y="121055"/>
                  </a:cubicBezTo>
                  <a:cubicBezTo>
                    <a:pt x="189415" y="171527"/>
                    <a:pt x="141858" y="205801"/>
                    <a:pt x="91387" y="197608"/>
                  </a:cubicBezTo>
                  <a:cubicBezTo>
                    <a:pt x="40915" y="189415"/>
                    <a:pt x="6642" y="141858"/>
                    <a:pt x="14834" y="91387"/>
                  </a:cubicBezTo>
                  <a:cubicBezTo>
                    <a:pt x="23027" y="40915"/>
                    <a:pt x="70584" y="6641"/>
                    <a:pt x="121055" y="14834"/>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9" name="Google Shape;649;p38"/>
            <p:cNvSpPr/>
            <p:nvPr/>
          </p:nvSpPr>
          <p:spPr>
            <a:xfrm>
              <a:off x="6754412" y="1268395"/>
              <a:ext cx="95250" cy="95250"/>
            </a:xfrm>
            <a:custGeom>
              <a:avLst/>
              <a:gdLst/>
              <a:ahLst/>
              <a:cxnLst/>
              <a:rect l="l" t="t" r="r" b="b"/>
              <a:pathLst>
                <a:path w="95250" h="95250" extrusionOk="0">
                  <a:moveTo>
                    <a:pt x="102489" y="51245"/>
                  </a:moveTo>
                  <a:cubicBezTo>
                    <a:pt x="102489" y="79534"/>
                    <a:pt x="79534" y="102489"/>
                    <a:pt x="51245" y="102489"/>
                  </a:cubicBezTo>
                  <a:cubicBezTo>
                    <a:pt x="22955" y="102489"/>
                    <a:pt x="0" y="79534"/>
                    <a:pt x="0" y="51245"/>
                  </a:cubicBezTo>
                  <a:cubicBezTo>
                    <a:pt x="0" y="22955"/>
                    <a:pt x="22955" y="0"/>
                    <a:pt x="51245" y="0"/>
                  </a:cubicBezTo>
                  <a:cubicBezTo>
                    <a:pt x="79534" y="0"/>
                    <a:pt x="102489" y="22955"/>
                    <a:pt x="102489" y="5124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0" name="Google Shape;650;p38"/>
            <p:cNvSpPr/>
            <p:nvPr/>
          </p:nvSpPr>
          <p:spPr>
            <a:xfrm>
              <a:off x="4781975" y="2937556"/>
              <a:ext cx="190500" cy="190500"/>
            </a:xfrm>
            <a:custGeom>
              <a:avLst/>
              <a:gdLst/>
              <a:ahLst/>
              <a:cxnLst/>
              <a:rect l="l" t="t" r="r" b="b"/>
              <a:pathLst>
                <a:path w="190500" h="190500" extrusionOk="0">
                  <a:moveTo>
                    <a:pt x="199073" y="99536"/>
                  </a:moveTo>
                  <a:cubicBezTo>
                    <a:pt x="199073" y="154508"/>
                    <a:pt x="154509" y="199073"/>
                    <a:pt x="99536" y="199073"/>
                  </a:cubicBezTo>
                  <a:cubicBezTo>
                    <a:pt x="44564" y="199073"/>
                    <a:pt x="0" y="154509"/>
                    <a:pt x="0" y="99536"/>
                  </a:cubicBezTo>
                  <a:cubicBezTo>
                    <a:pt x="0" y="44564"/>
                    <a:pt x="44564" y="0"/>
                    <a:pt x="99536" y="0"/>
                  </a:cubicBezTo>
                  <a:cubicBezTo>
                    <a:pt x="154509" y="0"/>
                    <a:pt x="199073" y="44564"/>
                    <a:pt x="199073" y="99536"/>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1" name="Google Shape;651;p38"/>
            <p:cNvSpPr/>
            <p:nvPr/>
          </p:nvSpPr>
          <p:spPr>
            <a:xfrm>
              <a:off x="4987620" y="3212447"/>
              <a:ext cx="104775" cy="104775"/>
            </a:xfrm>
            <a:custGeom>
              <a:avLst/>
              <a:gdLst/>
              <a:ahLst/>
              <a:cxnLst/>
              <a:rect l="l" t="t" r="r" b="b"/>
              <a:pathLst>
                <a:path w="104775" h="104775" extrusionOk="0">
                  <a:moveTo>
                    <a:pt x="105918" y="52959"/>
                  </a:moveTo>
                  <a:cubicBezTo>
                    <a:pt x="105918" y="82201"/>
                    <a:pt x="82201" y="105918"/>
                    <a:pt x="52959" y="105918"/>
                  </a:cubicBezTo>
                  <a:cubicBezTo>
                    <a:pt x="23717" y="105918"/>
                    <a:pt x="0" y="82201"/>
                    <a:pt x="0" y="52959"/>
                  </a:cubicBezTo>
                  <a:cubicBezTo>
                    <a:pt x="0" y="23717"/>
                    <a:pt x="23717" y="0"/>
                    <a:pt x="52959" y="0"/>
                  </a:cubicBezTo>
                  <a:cubicBezTo>
                    <a:pt x="82201" y="0"/>
                    <a:pt x="105918" y="23717"/>
                    <a:pt x="105918" y="52959"/>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2" name="Google Shape;652;p38"/>
            <p:cNvSpPr/>
            <p:nvPr/>
          </p:nvSpPr>
          <p:spPr>
            <a:xfrm>
              <a:off x="5437867" y="1412222"/>
              <a:ext cx="2371725" cy="1514475"/>
            </a:xfrm>
            <a:custGeom>
              <a:avLst/>
              <a:gdLst/>
              <a:ahLst/>
              <a:cxnLst/>
              <a:rect l="l" t="t" r="r" b="b"/>
              <a:pathLst>
                <a:path w="2371725" h="1514475" extrusionOk="0">
                  <a:moveTo>
                    <a:pt x="2317623" y="0"/>
                  </a:moveTo>
                  <a:cubicBezTo>
                    <a:pt x="2348397" y="0"/>
                    <a:pt x="2373344" y="24947"/>
                    <a:pt x="2373344" y="55721"/>
                  </a:cubicBezTo>
                  <a:lnTo>
                    <a:pt x="2373344" y="1464659"/>
                  </a:lnTo>
                  <a:cubicBezTo>
                    <a:pt x="2373344" y="1495433"/>
                    <a:pt x="2348397" y="1520381"/>
                    <a:pt x="2317623" y="1520381"/>
                  </a:cubicBezTo>
                  <a:lnTo>
                    <a:pt x="55721" y="1520381"/>
                  </a:lnTo>
                  <a:cubicBezTo>
                    <a:pt x="24947" y="1520381"/>
                    <a:pt x="0" y="1495433"/>
                    <a:pt x="0" y="1464659"/>
                  </a:cubicBezTo>
                  <a:lnTo>
                    <a:pt x="0" y="55721"/>
                  </a:lnTo>
                  <a:cubicBezTo>
                    <a:pt x="0" y="24947"/>
                    <a:pt x="24947" y="0"/>
                    <a:pt x="55721" y="0"/>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3" name="Google Shape;653;p38"/>
            <p:cNvSpPr/>
            <p:nvPr/>
          </p:nvSpPr>
          <p:spPr>
            <a:xfrm>
              <a:off x="5437867" y="1412222"/>
              <a:ext cx="2371725" cy="200025"/>
            </a:xfrm>
            <a:custGeom>
              <a:avLst/>
              <a:gdLst/>
              <a:ahLst/>
              <a:cxnLst/>
              <a:rect l="l" t="t" r="r" b="b"/>
              <a:pathLst>
                <a:path w="2371725" h="200025" extrusionOk="0">
                  <a:moveTo>
                    <a:pt x="2317718" y="0"/>
                  </a:moveTo>
                  <a:lnTo>
                    <a:pt x="55721" y="0"/>
                  </a:lnTo>
                  <a:cubicBezTo>
                    <a:pt x="24956" y="0"/>
                    <a:pt x="0" y="24955"/>
                    <a:pt x="0" y="55721"/>
                  </a:cubicBezTo>
                  <a:lnTo>
                    <a:pt x="0" y="209455"/>
                  </a:lnTo>
                  <a:lnTo>
                    <a:pt x="2373344" y="209455"/>
                  </a:lnTo>
                  <a:lnTo>
                    <a:pt x="2373344" y="55721"/>
                  </a:lnTo>
                  <a:cubicBezTo>
                    <a:pt x="2373344" y="24955"/>
                    <a:pt x="2348389" y="0"/>
                    <a:pt x="2317623"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4" name="Google Shape;654;p38"/>
            <p:cNvSpPr/>
            <p:nvPr/>
          </p:nvSpPr>
          <p:spPr>
            <a:xfrm>
              <a:off x="5741552" y="1768743"/>
              <a:ext cx="257175" cy="238125"/>
            </a:xfrm>
            <a:custGeom>
              <a:avLst/>
              <a:gdLst/>
              <a:ahLst/>
              <a:cxnLst/>
              <a:rect l="l" t="t" r="r" b="b"/>
              <a:pathLst>
                <a:path w="257175" h="238125" extrusionOk="0">
                  <a:moveTo>
                    <a:pt x="176280" y="198596"/>
                  </a:moveTo>
                  <a:lnTo>
                    <a:pt x="82839" y="198120"/>
                  </a:lnTo>
                  <a:cubicBezTo>
                    <a:pt x="79696" y="198120"/>
                    <a:pt x="76839" y="200025"/>
                    <a:pt x="75600" y="202978"/>
                  </a:cubicBezTo>
                  <a:lnTo>
                    <a:pt x="62456" y="235648"/>
                  </a:lnTo>
                  <a:cubicBezTo>
                    <a:pt x="61313" y="238601"/>
                    <a:pt x="58455" y="240506"/>
                    <a:pt x="55217" y="240506"/>
                  </a:cubicBezTo>
                  <a:lnTo>
                    <a:pt x="7687" y="240220"/>
                  </a:lnTo>
                  <a:cubicBezTo>
                    <a:pt x="2163" y="240220"/>
                    <a:pt x="-1552" y="234506"/>
                    <a:pt x="639" y="229362"/>
                  </a:cubicBezTo>
                  <a:lnTo>
                    <a:pt x="98460" y="4667"/>
                  </a:lnTo>
                  <a:cubicBezTo>
                    <a:pt x="99699" y="1810"/>
                    <a:pt x="102461" y="0"/>
                    <a:pt x="105604" y="0"/>
                  </a:cubicBezTo>
                  <a:lnTo>
                    <a:pt x="159897" y="286"/>
                  </a:lnTo>
                  <a:cubicBezTo>
                    <a:pt x="163040" y="286"/>
                    <a:pt x="165802" y="2191"/>
                    <a:pt x="167040" y="5048"/>
                  </a:cubicBezTo>
                  <a:lnTo>
                    <a:pt x="260290" y="230695"/>
                  </a:lnTo>
                  <a:cubicBezTo>
                    <a:pt x="262386" y="235839"/>
                    <a:pt x="258671" y="241459"/>
                    <a:pt x="253146" y="241364"/>
                  </a:cubicBezTo>
                  <a:lnTo>
                    <a:pt x="203140" y="241078"/>
                  </a:lnTo>
                  <a:cubicBezTo>
                    <a:pt x="199902" y="241078"/>
                    <a:pt x="197044" y="239077"/>
                    <a:pt x="195901" y="236125"/>
                  </a:cubicBezTo>
                  <a:lnTo>
                    <a:pt x="183423" y="203359"/>
                  </a:lnTo>
                  <a:cubicBezTo>
                    <a:pt x="182280" y="200406"/>
                    <a:pt x="179423" y="198406"/>
                    <a:pt x="176184" y="198406"/>
                  </a:cubicBezTo>
                  <a:close/>
                  <a:moveTo>
                    <a:pt x="159325" y="139922"/>
                  </a:moveTo>
                  <a:lnTo>
                    <a:pt x="137799" y="83153"/>
                  </a:lnTo>
                  <a:cubicBezTo>
                    <a:pt x="135322" y="76581"/>
                    <a:pt x="125988" y="76486"/>
                    <a:pt x="123321" y="83058"/>
                  </a:cubicBezTo>
                  <a:lnTo>
                    <a:pt x="100842" y="139636"/>
                  </a:lnTo>
                  <a:cubicBezTo>
                    <a:pt x="98841" y="144685"/>
                    <a:pt x="102556" y="150209"/>
                    <a:pt x="107985" y="150209"/>
                  </a:cubicBezTo>
                  <a:lnTo>
                    <a:pt x="151991" y="150400"/>
                  </a:lnTo>
                  <a:cubicBezTo>
                    <a:pt x="157420" y="150400"/>
                    <a:pt x="161230" y="144970"/>
                    <a:pt x="159230" y="139922"/>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5" name="Google Shape;655;p38"/>
            <p:cNvSpPr/>
            <p:nvPr/>
          </p:nvSpPr>
          <p:spPr>
            <a:xfrm>
              <a:off x="6023845" y="1885424"/>
              <a:ext cx="85725" cy="38100"/>
            </a:xfrm>
            <a:custGeom>
              <a:avLst/>
              <a:gdLst/>
              <a:ahLst/>
              <a:cxnLst/>
              <a:rect l="l" t="t" r="r" b="b"/>
              <a:pathLst>
                <a:path w="85725" h="38100" extrusionOk="0">
                  <a:moveTo>
                    <a:pt x="91154" y="8192"/>
                  </a:moveTo>
                  <a:lnTo>
                    <a:pt x="91154" y="31814"/>
                  </a:lnTo>
                  <a:cubicBezTo>
                    <a:pt x="90964" y="36100"/>
                    <a:pt x="87535" y="39529"/>
                    <a:pt x="83248" y="39529"/>
                  </a:cubicBezTo>
                  <a:lnTo>
                    <a:pt x="7715" y="39148"/>
                  </a:lnTo>
                  <a:cubicBezTo>
                    <a:pt x="3429" y="39148"/>
                    <a:pt x="0" y="35624"/>
                    <a:pt x="0" y="31337"/>
                  </a:cubicBezTo>
                  <a:lnTo>
                    <a:pt x="0" y="7715"/>
                  </a:lnTo>
                  <a:cubicBezTo>
                    <a:pt x="190" y="3429"/>
                    <a:pt x="3619" y="0"/>
                    <a:pt x="7906" y="0"/>
                  </a:cubicBezTo>
                  <a:lnTo>
                    <a:pt x="83439" y="381"/>
                  </a:lnTo>
                  <a:cubicBezTo>
                    <a:pt x="87725" y="381"/>
                    <a:pt x="91154" y="3905"/>
                    <a:pt x="91154" y="8192"/>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6" name="Google Shape;656;p38"/>
            <p:cNvSpPr/>
            <p:nvPr/>
          </p:nvSpPr>
          <p:spPr>
            <a:xfrm>
              <a:off x="6142431" y="1770267"/>
              <a:ext cx="209550" cy="238125"/>
            </a:xfrm>
            <a:custGeom>
              <a:avLst/>
              <a:gdLst/>
              <a:ahLst/>
              <a:cxnLst/>
              <a:rect l="l" t="t" r="r" b="b"/>
              <a:pathLst>
                <a:path w="209550" h="238125" extrusionOk="0">
                  <a:moveTo>
                    <a:pt x="212408" y="8858"/>
                  </a:moveTo>
                  <a:lnTo>
                    <a:pt x="212217" y="39433"/>
                  </a:lnTo>
                  <a:cubicBezTo>
                    <a:pt x="212217" y="41243"/>
                    <a:pt x="211550" y="43053"/>
                    <a:pt x="210312" y="44482"/>
                  </a:cubicBezTo>
                  <a:lnTo>
                    <a:pt x="95345" y="177927"/>
                  </a:lnTo>
                  <a:cubicBezTo>
                    <a:pt x="91059" y="182975"/>
                    <a:pt x="94583" y="190691"/>
                    <a:pt x="101155" y="190691"/>
                  </a:cubicBezTo>
                  <a:lnTo>
                    <a:pt x="205740" y="191262"/>
                  </a:lnTo>
                  <a:cubicBezTo>
                    <a:pt x="210026" y="191262"/>
                    <a:pt x="213455" y="194786"/>
                    <a:pt x="213455" y="199072"/>
                  </a:cubicBezTo>
                  <a:lnTo>
                    <a:pt x="213265" y="234029"/>
                  </a:lnTo>
                  <a:cubicBezTo>
                    <a:pt x="213265" y="238316"/>
                    <a:pt x="209741" y="241745"/>
                    <a:pt x="205454" y="241745"/>
                  </a:cubicBezTo>
                  <a:lnTo>
                    <a:pt x="7715" y="240697"/>
                  </a:lnTo>
                  <a:cubicBezTo>
                    <a:pt x="3429" y="240697"/>
                    <a:pt x="0" y="237172"/>
                    <a:pt x="0" y="232886"/>
                  </a:cubicBezTo>
                  <a:lnTo>
                    <a:pt x="191" y="202597"/>
                  </a:lnTo>
                  <a:cubicBezTo>
                    <a:pt x="191" y="200787"/>
                    <a:pt x="857" y="198977"/>
                    <a:pt x="2096" y="197549"/>
                  </a:cubicBezTo>
                  <a:lnTo>
                    <a:pt x="117158" y="63722"/>
                  </a:lnTo>
                  <a:cubicBezTo>
                    <a:pt x="121444" y="58674"/>
                    <a:pt x="117920" y="50959"/>
                    <a:pt x="111347" y="50959"/>
                  </a:cubicBezTo>
                  <a:lnTo>
                    <a:pt x="13240" y="50483"/>
                  </a:lnTo>
                  <a:cubicBezTo>
                    <a:pt x="8954" y="50483"/>
                    <a:pt x="5525" y="46958"/>
                    <a:pt x="5525" y="42672"/>
                  </a:cubicBezTo>
                  <a:lnTo>
                    <a:pt x="5715" y="7715"/>
                  </a:lnTo>
                  <a:cubicBezTo>
                    <a:pt x="5715" y="3429"/>
                    <a:pt x="9239" y="0"/>
                    <a:pt x="13525" y="0"/>
                  </a:cubicBezTo>
                  <a:lnTo>
                    <a:pt x="204692" y="952"/>
                  </a:lnTo>
                  <a:cubicBezTo>
                    <a:pt x="208979" y="952"/>
                    <a:pt x="212408" y="4477"/>
                    <a:pt x="212408" y="8763"/>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657" name="Google Shape;657;p38"/>
            <p:cNvGrpSpPr/>
            <p:nvPr/>
          </p:nvGrpSpPr>
          <p:grpSpPr>
            <a:xfrm>
              <a:off x="5541022" y="1489184"/>
              <a:ext cx="239078" cy="38100"/>
              <a:chOff x="5541022" y="1489184"/>
              <a:chExt cx="239078" cy="38100"/>
            </a:xfrm>
          </p:grpSpPr>
          <p:sp>
            <p:nvSpPr>
              <p:cNvPr id="658" name="Google Shape;658;p38"/>
              <p:cNvSpPr/>
              <p:nvPr/>
            </p:nvSpPr>
            <p:spPr>
              <a:xfrm>
                <a:off x="5541022"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9" name="Google Shape;659;p38"/>
              <p:cNvSpPr/>
              <p:nvPr/>
            </p:nvSpPr>
            <p:spPr>
              <a:xfrm>
                <a:off x="5640844"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0" name="Google Shape;660;p38"/>
              <p:cNvSpPr/>
              <p:nvPr/>
            </p:nvSpPr>
            <p:spPr>
              <a:xfrm>
                <a:off x="5742000"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661" name="Google Shape;661;p38"/>
            <p:cNvSpPr/>
            <p:nvPr/>
          </p:nvSpPr>
          <p:spPr>
            <a:xfrm>
              <a:off x="6621014" y="1950909"/>
              <a:ext cx="552450" cy="9600"/>
            </a:xfrm>
            <a:custGeom>
              <a:avLst/>
              <a:gdLst/>
              <a:ahLst/>
              <a:cxnLst/>
              <a:rect l="l" t="t" r="r" b="b"/>
              <a:pathLst>
                <a:path w="552450" h="120000" extrusionOk="0">
                  <a:moveTo>
                    <a:pt x="3572" y="45002"/>
                  </a:moveTo>
                  <a:lnTo>
                    <a:pt x="550212" y="45002"/>
                  </a:lnTo>
                </a:path>
              </a:pathLst>
            </a:custGeom>
            <a:noFill/>
            <a:ln w="952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2" name="Google Shape;662;p38"/>
            <p:cNvSpPr/>
            <p:nvPr/>
          </p:nvSpPr>
          <p:spPr>
            <a:xfrm>
              <a:off x="5683373" y="2238087"/>
              <a:ext cx="1371600" cy="9600"/>
            </a:xfrm>
            <a:custGeom>
              <a:avLst/>
              <a:gdLst/>
              <a:ahLst/>
              <a:cxnLst/>
              <a:rect l="l" t="t" r="r" b="b"/>
              <a:pathLst>
                <a:path w="1371600" h="120000" extrusionOk="0">
                  <a:moveTo>
                    <a:pt x="3572" y="45002"/>
                  </a:moveTo>
                  <a:lnTo>
                    <a:pt x="1373457" y="45002"/>
                  </a:lnTo>
                </a:path>
              </a:pathLst>
            </a:custGeom>
            <a:noFill/>
            <a:ln w="952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3" name="Google Shape;663;p38"/>
            <p:cNvSpPr/>
            <p:nvPr/>
          </p:nvSpPr>
          <p:spPr>
            <a:xfrm>
              <a:off x="5683373" y="2392773"/>
              <a:ext cx="1619250" cy="9600"/>
            </a:xfrm>
            <a:custGeom>
              <a:avLst/>
              <a:gdLst/>
              <a:ahLst/>
              <a:cxnLst/>
              <a:rect l="l" t="t" r="r" b="b"/>
              <a:pathLst>
                <a:path w="1619250" h="120000" extrusionOk="0">
                  <a:moveTo>
                    <a:pt x="3572" y="45002"/>
                  </a:moveTo>
                  <a:lnTo>
                    <a:pt x="1624632" y="45002"/>
                  </a:lnTo>
                </a:path>
              </a:pathLst>
            </a:custGeom>
            <a:noFill/>
            <a:ln w="952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4" name="Google Shape;664;p38"/>
            <p:cNvSpPr/>
            <p:nvPr/>
          </p:nvSpPr>
          <p:spPr>
            <a:xfrm>
              <a:off x="5683373" y="2547364"/>
              <a:ext cx="1371600" cy="9600"/>
            </a:xfrm>
            <a:custGeom>
              <a:avLst/>
              <a:gdLst/>
              <a:ahLst/>
              <a:cxnLst/>
              <a:rect l="l" t="t" r="r" b="b"/>
              <a:pathLst>
                <a:path w="1371600" h="120000" extrusionOk="0">
                  <a:moveTo>
                    <a:pt x="3572" y="45002"/>
                  </a:moveTo>
                  <a:lnTo>
                    <a:pt x="1373457" y="45002"/>
                  </a:lnTo>
                </a:path>
              </a:pathLst>
            </a:custGeom>
            <a:noFill/>
            <a:ln w="9525" cap="rnd"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5" name="Google Shape;665;p38"/>
            <p:cNvSpPr/>
            <p:nvPr/>
          </p:nvSpPr>
          <p:spPr>
            <a:xfrm>
              <a:off x="6302070" y="1412222"/>
              <a:ext cx="1504950" cy="1514475"/>
            </a:xfrm>
            <a:custGeom>
              <a:avLst/>
              <a:gdLst/>
              <a:ahLst/>
              <a:cxnLst/>
              <a:rect l="l" t="t" r="r" b="b"/>
              <a:pathLst>
                <a:path w="1504950" h="1514475" extrusionOk="0">
                  <a:moveTo>
                    <a:pt x="95" y="1520381"/>
                  </a:moveTo>
                  <a:lnTo>
                    <a:pt x="1453420" y="1520381"/>
                  </a:lnTo>
                  <a:cubicBezTo>
                    <a:pt x="1484186" y="1520381"/>
                    <a:pt x="1509141" y="1495425"/>
                    <a:pt x="1509141" y="1464659"/>
                  </a:cubicBezTo>
                  <a:lnTo>
                    <a:pt x="1509141" y="55721"/>
                  </a:lnTo>
                  <a:cubicBezTo>
                    <a:pt x="1509141" y="24955"/>
                    <a:pt x="1484186" y="0"/>
                    <a:pt x="1453420" y="0"/>
                  </a:cubicBezTo>
                  <a:lnTo>
                    <a:pt x="1219772" y="0"/>
                  </a:lnTo>
                  <a:cubicBezTo>
                    <a:pt x="1250252" y="334328"/>
                    <a:pt x="1187101" y="1130332"/>
                    <a:pt x="0" y="1520381"/>
                  </a:cubicBezTo>
                  <a:close/>
                </a:path>
              </a:pathLst>
            </a:custGeom>
            <a:solidFill>
              <a:srgbClr val="000000">
                <a:alpha val="10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6" name="Google Shape;666;p38"/>
            <p:cNvSpPr/>
            <p:nvPr/>
          </p:nvSpPr>
          <p:spPr>
            <a:xfrm>
              <a:off x="5327826" y="3375080"/>
              <a:ext cx="171450" cy="419100"/>
            </a:xfrm>
            <a:custGeom>
              <a:avLst/>
              <a:gdLst/>
              <a:ahLst/>
              <a:cxnLst/>
              <a:rect l="l" t="t" r="r" b="b"/>
              <a:pathLst>
                <a:path w="171450" h="419100" extrusionOk="0">
                  <a:moveTo>
                    <a:pt x="156428" y="425163"/>
                  </a:moveTo>
                  <a:cubicBezTo>
                    <a:pt x="165667" y="432402"/>
                    <a:pt x="179097" y="425163"/>
                    <a:pt x="177859" y="413542"/>
                  </a:cubicBezTo>
                  <a:cubicBezTo>
                    <a:pt x="171191" y="350773"/>
                    <a:pt x="152713" y="203516"/>
                    <a:pt x="120709" y="139223"/>
                  </a:cubicBezTo>
                  <a:cubicBezTo>
                    <a:pt x="92705" y="82739"/>
                    <a:pt x="50129" y="31495"/>
                    <a:pt x="25649" y="4348"/>
                  </a:cubicBezTo>
                  <a:cubicBezTo>
                    <a:pt x="18029" y="-4129"/>
                    <a:pt x="3932" y="539"/>
                    <a:pt x="2789" y="11873"/>
                  </a:cubicBezTo>
                  <a:cubicBezTo>
                    <a:pt x="-4735" y="86740"/>
                    <a:pt x="-8926" y="296099"/>
                    <a:pt x="156428" y="425163"/>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7" name="Google Shape;667;p38"/>
            <p:cNvSpPr/>
            <p:nvPr/>
          </p:nvSpPr>
          <p:spPr>
            <a:xfrm>
              <a:off x="5375335" y="3446246"/>
              <a:ext cx="152400" cy="466725"/>
            </a:xfrm>
            <a:custGeom>
              <a:avLst/>
              <a:gdLst/>
              <a:ahLst/>
              <a:cxnLst/>
              <a:rect l="l" t="t" r="r" b="b"/>
              <a:pathLst>
                <a:path w="152400" h="466725" extrusionOk="0">
                  <a:moveTo>
                    <a:pt x="3572" y="3572"/>
                  </a:moveTo>
                  <a:cubicBezTo>
                    <a:pt x="3572" y="3572"/>
                    <a:pt x="149685" y="382667"/>
                    <a:pt x="154353" y="468011"/>
                  </a:cubicBezTo>
                </a:path>
              </a:pathLst>
            </a:custGeom>
            <a:noFill/>
            <a:ln w="9525" cap="rnd"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8" name="Google Shape;668;p38"/>
            <p:cNvSpPr/>
            <p:nvPr/>
          </p:nvSpPr>
          <p:spPr>
            <a:xfrm>
              <a:off x="5615410" y="3298946"/>
              <a:ext cx="228600" cy="476250"/>
            </a:xfrm>
            <a:custGeom>
              <a:avLst/>
              <a:gdLst/>
              <a:ahLst/>
              <a:cxnLst/>
              <a:rect l="l" t="t" r="r" b="b"/>
              <a:pathLst>
                <a:path w="228600" h="476250" extrusionOk="0">
                  <a:moveTo>
                    <a:pt x="20482" y="483485"/>
                  </a:moveTo>
                  <a:cubicBezTo>
                    <a:pt x="10861" y="489867"/>
                    <a:pt x="-1712" y="481485"/>
                    <a:pt x="193" y="470150"/>
                  </a:cubicBezTo>
                  <a:cubicBezTo>
                    <a:pt x="12100" y="401379"/>
                    <a:pt x="45247" y="227548"/>
                    <a:pt x="87919" y="154492"/>
                  </a:cubicBezTo>
                  <a:cubicBezTo>
                    <a:pt x="125733" y="89436"/>
                    <a:pt x="181168" y="32000"/>
                    <a:pt x="210696" y="3711"/>
                  </a:cubicBezTo>
                  <a:cubicBezTo>
                    <a:pt x="218887" y="-4195"/>
                    <a:pt x="232508" y="1329"/>
                    <a:pt x="232984" y="12760"/>
                  </a:cubicBezTo>
                  <a:cubicBezTo>
                    <a:pt x="236509" y="95913"/>
                    <a:pt x="228317" y="346135"/>
                    <a:pt x="20386" y="483485"/>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9" name="Google Shape;669;p38"/>
            <p:cNvSpPr/>
            <p:nvPr/>
          </p:nvSpPr>
          <p:spPr>
            <a:xfrm>
              <a:off x="5575646" y="3380810"/>
              <a:ext cx="209550" cy="523875"/>
            </a:xfrm>
            <a:custGeom>
              <a:avLst/>
              <a:gdLst/>
              <a:ahLst/>
              <a:cxnLst/>
              <a:rect l="l" t="t" r="r" b="b"/>
              <a:pathLst>
                <a:path w="209550" h="523875" extrusionOk="0">
                  <a:moveTo>
                    <a:pt x="213122" y="3572"/>
                  </a:moveTo>
                  <a:cubicBezTo>
                    <a:pt x="213122" y="3572"/>
                    <a:pt x="15859" y="428006"/>
                    <a:pt x="3572" y="525732"/>
                  </a:cubicBezTo>
                </a:path>
              </a:pathLst>
            </a:custGeom>
            <a:noFill/>
            <a:ln w="9525" cap="rnd"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0" name="Google Shape;670;p38"/>
            <p:cNvSpPr/>
            <p:nvPr/>
          </p:nvSpPr>
          <p:spPr>
            <a:xfrm>
              <a:off x="5541448" y="3112160"/>
              <a:ext cx="152400" cy="628650"/>
            </a:xfrm>
            <a:custGeom>
              <a:avLst/>
              <a:gdLst/>
              <a:ahLst/>
              <a:cxnLst/>
              <a:rect l="l" t="t" r="r" b="b"/>
              <a:pathLst>
                <a:path w="152400" h="628650" extrusionOk="0">
                  <a:moveTo>
                    <a:pt x="47295" y="632171"/>
                  </a:moveTo>
                  <a:cubicBezTo>
                    <a:pt x="40151" y="640648"/>
                    <a:pt x="26340" y="636934"/>
                    <a:pt x="24244" y="625980"/>
                  </a:cubicBezTo>
                  <a:cubicBezTo>
                    <a:pt x="13005" y="566258"/>
                    <a:pt x="-11284" y="413953"/>
                    <a:pt x="6051" y="294605"/>
                  </a:cubicBezTo>
                  <a:cubicBezTo>
                    <a:pt x="24530" y="167351"/>
                    <a:pt x="79108" y="52480"/>
                    <a:pt x="115684" y="5236"/>
                  </a:cubicBezTo>
                  <a:cubicBezTo>
                    <a:pt x="122733" y="-3813"/>
                    <a:pt x="137020" y="-575"/>
                    <a:pt x="139211" y="10665"/>
                  </a:cubicBezTo>
                  <a:cubicBezTo>
                    <a:pt x="156832" y="104676"/>
                    <a:pt x="206553" y="444433"/>
                    <a:pt x="47295" y="632171"/>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1" name="Google Shape;671;p38"/>
            <p:cNvSpPr/>
            <p:nvPr/>
          </p:nvSpPr>
          <p:spPr>
            <a:xfrm>
              <a:off x="5541448" y="3112160"/>
              <a:ext cx="152400" cy="628650"/>
            </a:xfrm>
            <a:custGeom>
              <a:avLst/>
              <a:gdLst/>
              <a:ahLst/>
              <a:cxnLst/>
              <a:rect l="l" t="t" r="r" b="b"/>
              <a:pathLst>
                <a:path w="152400" h="628650" extrusionOk="0">
                  <a:moveTo>
                    <a:pt x="47295" y="632171"/>
                  </a:moveTo>
                  <a:cubicBezTo>
                    <a:pt x="40151" y="640648"/>
                    <a:pt x="26340" y="636934"/>
                    <a:pt x="24244" y="625980"/>
                  </a:cubicBezTo>
                  <a:cubicBezTo>
                    <a:pt x="13005" y="566258"/>
                    <a:pt x="-11284" y="413953"/>
                    <a:pt x="6051" y="294605"/>
                  </a:cubicBezTo>
                  <a:cubicBezTo>
                    <a:pt x="24530" y="167351"/>
                    <a:pt x="79108" y="52480"/>
                    <a:pt x="115684" y="5236"/>
                  </a:cubicBezTo>
                  <a:cubicBezTo>
                    <a:pt x="122733" y="-3813"/>
                    <a:pt x="137020" y="-575"/>
                    <a:pt x="139211" y="10665"/>
                  </a:cubicBezTo>
                  <a:cubicBezTo>
                    <a:pt x="156832" y="104676"/>
                    <a:pt x="206553" y="444433"/>
                    <a:pt x="47295" y="632171"/>
                  </a:cubicBezTo>
                  <a:close/>
                </a:path>
              </a:pathLst>
            </a:custGeom>
            <a:solidFill>
              <a:srgbClr val="F8F8F8">
                <a:alpha val="30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2" name="Google Shape;672;p38"/>
            <p:cNvSpPr/>
            <p:nvPr/>
          </p:nvSpPr>
          <p:spPr>
            <a:xfrm>
              <a:off x="5564173" y="3238124"/>
              <a:ext cx="76200" cy="638175"/>
            </a:xfrm>
            <a:custGeom>
              <a:avLst/>
              <a:gdLst/>
              <a:ahLst/>
              <a:cxnLst/>
              <a:rect l="l" t="t" r="r" b="b"/>
              <a:pathLst>
                <a:path w="76200" h="638175" extrusionOk="0">
                  <a:moveTo>
                    <a:pt x="75338" y="3572"/>
                  </a:moveTo>
                  <a:cubicBezTo>
                    <a:pt x="72671" y="10620"/>
                    <a:pt x="-7435" y="513445"/>
                    <a:pt x="4853" y="641557"/>
                  </a:cubicBezTo>
                </a:path>
              </a:pathLst>
            </a:custGeom>
            <a:noFill/>
            <a:ln w="9525" cap="rnd" cmpd="sng">
              <a:solidFill>
                <a:schemeClr val="dk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3" name="Google Shape;673;p38"/>
            <p:cNvSpPr/>
            <p:nvPr/>
          </p:nvSpPr>
          <p:spPr>
            <a:xfrm>
              <a:off x="5415007" y="3866442"/>
              <a:ext cx="266700" cy="47625"/>
            </a:xfrm>
            <a:custGeom>
              <a:avLst/>
              <a:gdLst/>
              <a:ahLst/>
              <a:cxnLst/>
              <a:rect l="l" t="t" r="r" b="b"/>
              <a:pathLst>
                <a:path w="266700" h="47625" extrusionOk="0">
                  <a:moveTo>
                    <a:pt x="251936" y="0"/>
                  </a:moveTo>
                  <a:cubicBezTo>
                    <a:pt x="260406" y="0"/>
                    <a:pt x="267272" y="6866"/>
                    <a:pt x="267272" y="15335"/>
                  </a:cubicBezTo>
                  <a:lnTo>
                    <a:pt x="267272" y="37909"/>
                  </a:lnTo>
                  <a:cubicBezTo>
                    <a:pt x="267272" y="46379"/>
                    <a:pt x="260406" y="53244"/>
                    <a:pt x="251936" y="53244"/>
                  </a:cubicBezTo>
                  <a:lnTo>
                    <a:pt x="15335" y="53244"/>
                  </a:lnTo>
                  <a:cubicBezTo>
                    <a:pt x="6866" y="53244"/>
                    <a:pt x="0" y="46379"/>
                    <a:pt x="0" y="37909"/>
                  </a:cubicBezTo>
                  <a:lnTo>
                    <a:pt x="0" y="15335"/>
                  </a:lnTo>
                  <a:cubicBezTo>
                    <a:pt x="0" y="6866"/>
                    <a:pt x="6866" y="0"/>
                    <a:pt x="15335" y="0"/>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4" name="Google Shape;674;p38"/>
            <p:cNvSpPr/>
            <p:nvPr/>
          </p:nvSpPr>
          <p:spPr>
            <a:xfrm>
              <a:off x="5441391" y="3917115"/>
              <a:ext cx="209550" cy="171450"/>
            </a:xfrm>
            <a:custGeom>
              <a:avLst/>
              <a:gdLst/>
              <a:ahLst/>
              <a:cxnLst/>
              <a:rect l="l" t="t" r="r" b="b"/>
              <a:pathLst>
                <a:path w="209550" h="171450" extrusionOk="0">
                  <a:moveTo>
                    <a:pt x="15716" y="177832"/>
                  </a:moveTo>
                  <a:lnTo>
                    <a:pt x="202501" y="177451"/>
                  </a:lnTo>
                  <a:cubicBezTo>
                    <a:pt x="210979" y="177451"/>
                    <a:pt x="217837" y="170497"/>
                    <a:pt x="217837" y="162020"/>
                  </a:cubicBezTo>
                  <a:lnTo>
                    <a:pt x="217075" y="0"/>
                  </a:lnTo>
                  <a:lnTo>
                    <a:pt x="0" y="0"/>
                  </a:lnTo>
                  <a:lnTo>
                    <a:pt x="381" y="162592"/>
                  </a:lnTo>
                  <a:cubicBezTo>
                    <a:pt x="381" y="171069"/>
                    <a:pt x="7239" y="177927"/>
                    <a:pt x="15716" y="177832"/>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5" name="Google Shape;675;p38"/>
            <p:cNvSpPr/>
            <p:nvPr/>
          </p:nvSpPr>
          <p:spPr>
            <a:xfrm>
              <a:off x="5458964" y="3916591"/>
              <a:ext cx="200025" cy="9600"/>
            </a:xfrm>
            <a:custGeom>
              <a:avLst/>
              <a:gdLst/>
              <a:ahLst/>
              <a:cxnLst/>
              <a:rect l="l" t="t" r="r" b="b"/>
              <a:pathLst>
                <a:path w="200025" h="120000" extrusionOk="0">
                  <a:moveTo>
                    <a:pt x="199025" y="45002"/>
                  </a:moveTo>
                  <a:lnTo>
                    <a:pt x="3572" y="45002"/>
                  </a:lnTo>
                </a:path>
              </a:pathLst>
            </a:custGeom>
            <a:noFill/>
            <a:ln w="9525" cap="rnd"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6" name="Google Shape;676;p38"/>
            <p:cNvSpPr/>
            <p:nvPr/>
          </p:nvSpPr>
          <p:spPr>
            <a:xfrm>
              <a:off x="5966980" y="2316335"/>
              <a:ext cx="266700" cy="457200"/>
            </a:xfrm>
            <a:custGeom>
              <a:avLst/>
              <a:gdLst/>
              <a:ahLst/>
              <a:cxnLst/>
              <a:rect l="l" t="t" r="r" b="b"/>
              <a:pathLst>
                <a:path w="266700" h="457200" extrusionOk="0">
                  <a:moveTo>
                    <a:pt x="26289" y="44196"/>
                  </a:moveTo>
                  <a:lnTo>
                    <a:pt x="0" y="186690"/>
                  </a:lnTo>
                  <a:cubicBezTo>
                    <a:pt x="0" y="186690"/>
                    <a:pt x="14192" y="206407"/>
                    <a:pt x="25432" y="239078"/>
                  </a:cubicBezTo>
                  <a:cubicBezTo>
                    <a:pt x="52768" y="318516"/>
                    <a:pt x="142018" y="390906"/>
                    <a:pt x="162877" y="457771"/>
                  </a:cubicBezTo>
                  <a:cubicBezTo>
                    <a:pt x="161544" y="453866"/>
                    <a:pt x="272129" y="382048"/>
                    <a:pt x="269843" y="309658"/>
                  </a:cubicBezTo>
                  <a:cubicBezTo>
                    <a:pt x="223933" y="188119"/>
                    <a:pt x="182118" y="77914"/>
                    <a:pt x="157543" y="51721"/>
                  </a:cubicBezTo>
                  <a:cubicBezTo>
                    <a:pt x="132969" y="25527"/>
                    <a:pt x="64770" y="0"/>
                    <a:pt x="64770" y="0"/>
                  </a:cubicBezTo>
                </a:path>
              </a:pathLst>
            </a:custGeom>
            <a:solidFill>
              <a:srgbClr val="6A310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7" name="Google Shape;677;p38"/>
            <p:cNvSpPr/>
            <p:nvPr/>
          </p:nvSpPr>
          <p:spPr>
            <a:xfrm>
              <a:off x="6056443" y="2267454"/>
              <a:ext cx="47625" cy="76200"/>
            </a:xfrm>
            <a:custGeom>
              <a:avLst/>
              <a:gdLst/>
              <a:ahLst/>
              <a:cxnLst/>
              <a:rect l="l" t="t" r="r" b="b"/>
              <a:pathLst>
                <a:path w="47625" h="76200" extrusionOk="0">
                  <a:moveTo>
                    <a:pt x="35934" y="0"/>
                  </a:moveTo>
                  <a:lnTo>
                    <a:pt x="54223" y="8559"/>
                  </a:lnTo>
                  <a:lnTo>
                    <a:pt x="18289" y="85339"/>
                  </a:lnTo>
                  <a:lnTo>
                    <a:pt x="0" y="76780"/>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8" name="Google Shape;678;p38"/>
            <p:cNvSpPr/>
            <p:nvPr/>
          </p:nvSpPr>
          <p:spPr>
            <a:xfrm>
              <a:off x="5952625" y="2313410"/>
              <a:ext cx="152400" cy="219075"/>
            </a:xfrm>
            <a:custGeom>
              <a:avLst/>
              <a:gdLst/>
              <a:ahLst/>
              <a:cxnLst/>
              <a:rect l="l" t="t" r="r" b="b"/>
              <a:pathLst>
                <a:path w="152400" h="219075" extrusionOk="0">
                  <a:moveTo>
                    <a:pt x="25023" y="223524"/>
                  </a:moveTo>
                  <a:lnTo>
                    <a:pt x="25023" y="223524"/>
                  </a:lnTo>
                  <a:cubicBezTo>
                    <a:pt x="3306" y="213332"/>
                    <a:pt x="-6029" y="187520"/>
                    <a:pt x="4068" y="165803"/>
                  </a:cubicBezTo>
                  <a:lnTo>
                    <a:pt x="69981" y="25023"/>
                  </a:lnTo>
                  <a:cubicBezTo>
                    <a:pt x="80173" y="3306"/>
                    <a:pt x="105985" y="-6029"/>
                    <a:pt x="127702" y="4068"/>
                  </a:cubicBezTo>
                  <a:lnTo>
                    <a:pt x="127702" y="4068"/>
                  </a:lnTo>
                  <a:cubicBezTo>
                    <a:pt x="149419" y="14260"/>
                    <a:pt x="158754" y="40072"/>
                    <a:pt x="148657" y="61789"/>
                  </a:cubicBezTo>
                  <a:lnTo>
                    <a:pt x="82744" y="202569"/>
                  </a:lnTo>
                  <a:cubicBezTo>
                    <a:pt x="72553" y="224286"/>
                    <a:pt x="46740" y="233620"/>
                    <a:pt x="25023" y="223524"/>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79" name="Google Shape;679;p38"/>
            <p:cNvSpPr/>
            <p:nvPr/>
          </p:nvSpPr>
          <p:spPr>
            <a:xfrm>
              <a:off x="5994677" y="1946458"/>
              <a:ext cx="352425" cy="352425"/>
            </a:xfrm>
            <a:custGeom>
              <a:avLst/>
              <a:gdLst/>
              <a:ahLst/>
              <a:cxnLst/>
              <a:rect l="l" t="t" r="r" b="b"/>
              <a:pathLst>
                <a:path w="352425" h="352425" extrusionOk="0">
                  <a:moveTo>
                    <a:pt x="251386" y="16690"/>
                  </a:moveTo>
                  <a:cubicBezTo>
                    <a:pt x="163089" y="-24648"/>
                    <a:pt x="58029" y="13452"/>
                    <a:pt x="16690" y="101748"/>
                  </a:cubicBezTo>
                  <a:cubicBezTo>
                    <a:pt x="-24649" y="190045"/>
                    <a:pt x="13451" y="295106"/>
                    <a:pt x="101748" y="336444"/>
                  </a:cubicBezTo>
                  <a:cubicBezTo>
                    <a:pt x="190045" y="377783"/>
                    <a:pt x="295106" y="339683"/>
                    <a:pt x="336444" y="251386"/>
                  </a:cubicBezTo>
                  <a:cubicBezTo>
                    <a:pt x="377783" y="163089"/>
                    <a:pt x="339683" y="58028"/>
                    <a:pt x="251386" y="16690"/>
                  </a:cubicBezTo>
                  <a:close/>
                  <a:moveTo>
                    <a:pt x="307012" y="238337"/>
                  </a:moveTo>
                  <a:cubicBezTo>
                    <a:pt x="273198" y="310536"/>
                    <a:pt x="187283" y="341683"/>
                    <a:pt x="115083" y="307869"/>
                  </a:cubicBezTo>
                  <a:cubicBezTo>
                    <a:pt x="42884" y="274056"/>
                    <a:pt x="11737" y="188140"/>
                    <a:pt x="45551" y="115940"/>
                  </a:cubicBezTo>
                  <a:cubicBezTo>
                    <a:pt x="79364" y="43741"/>
                    <a:pt x="165280" y="12594"/>
                    <a:pt x="237479" y="46408"/>
                  </a:cubicBezTo>
                  <a:cubicBezTo>
                    <a:pt x="309679" y="80222"/>
                    <a:pt x="340826" y="166137"/>
                    <a:pt x="307012" y="238337"/>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0" name="Google Shape;680;p38"/>
            <p:cNvSpPr/>
            <p:nvPr/>
          </p:nvSpPr>
          <p:spPr>
            <a:xfrm>
              <a:off x="6009070" y="2311614"/>
              <a:ext cx="114300" cy="228600"/>
            </a:xfrm>
            <a:custGeom>
              <a:avLst/>
              <a:gdLst/>
              <a:ahLst/>
              <a:cxnLst/>
              <a:rect l="l" t="t" r="r" b="b"/>
              <a:pathLst>
                <a:path w="114300" h="228600" extrusionOk="0">
                  <a:moveTo>
                    <a:pt x="119645" y="58347"/>
                  </a:moveTo>
                  <a:cubicBezTo>
                    <a:pt x="95070" y="32153"/>
                    <a:pt x="26871" y="6626"/>
                    <a:pt x="26871" y="6626"/>
                  </a:cubicBezTo>
                  <a:lnTo>
                    <a:pt x="22680" y="4721"/>
                  </a:lnTo>
                  <a:cubicBezTo>
                    <a:pt x="-1228" y="-3661"/>
                    <a:pt x="-2752" y="36058"/>
                    <a:pt x="18394" y="50727"/>
                  </a:cubicBezTo>
                  <a:cubicBezTo>
                    <a:pt x="39539" y="65396"/>
                    <a:pt x="52779" y="67872"/>
                    <a:pt x="56113" y="77302"/>
                  </a:cubicBezTo>
                  <a:cubicBezTo>
                    <a:pt x="59447" y="86732"/>
                    <a:pt x="66305" y="116640"/>
                    <a:pt x="66305" y="116640"/>
                  </a:cubicBezTo>
                  <a:cubicBezTo>
                    <a:pt x="66305" y="116640"/>
                    <a:pt x="44969" y="176171"/>
                    <a:pt x="80402" y="232178"/>
                  </a:cubicBezTo>
                </a:path>
              </a:pathLst>
            </a:custGeom>
            <a:solidFill>
              <a:srgbClr val="6A3109"/>
            </a:solid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1" name="Google Shape;681;p38"/>
            <p:cNvSpPr/>
            <p:nvPr/>
          </p:nvSpPr>
          <p:spPr>
            <a:xfrm>
              <a:off x="5918705" y="2441043"/>
              <a:ext cx="66675" cy="95250"/>
            </a:xfrm>
            <a:custGeom>
              <a:avLst/>
              <a:gdLst/>
              <a:ahLst/>
              <a:cxnLst/>
              <a:rect l="l" t="t" r="r" b="b"/>
              <a:pathLst>
                <a:path w="66675" h="95250" extrusionOk="0">
                  <a:moveTo>
                    <a:pt x="10652" y="7975"/>
                  </a:moveTo>
                  <a:cubicBezTo>
                    <a:pt x="39322" y="-16409"/>
                    <a:pt x="93043" y="67316"/>
                    <a:pt x="63325" y="91890"/>
                  </a:cubicBezTo>
                  <a:cubicBezTo>
                    <a:pt x="42084" y="109416"/>
                    <a:pt x="-16590" y="31216"/>
                    <a:pt x="10652" y="7975"/>
                  </a:cubicBezTo>
                  <a:close/>
                </a:path>
              </a:pathLst>
            </a:custGeom>
            <a:solidFill>
              <a:srgbClr val="6A310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2" name="Google Shape;682;p38"/>
            <p:cNvSpPr/>
            <p:nvPr/>
          </p:nvSpPr>
          <p:spPr>
            <a:xfrm>
              <a:off x="5939957" y="2391967"/>
              <a:ext cx="85725" cy="114300"/>
            </a:xfrm>
            <a:custGeom>
              <a:avLst/>
              <a:gdLst/>
              <a:ahLst/>
              <a:cxnLst/>
              <a:rect l="l" t="t" r="r" b="b"/>
              <a:pathLst>
                <a:path w="85725" h="114300" extrusionOk="0">
                  <a:moveTo>
                    <a:pt x="9688" y="7236"/>
                  </a:moveTo>
                  <a:cubicBezTo>
                    <a:pt x="38358" y="-17148"/>
                    <a:pt x="104748" y="87246"/>
                    <a:pt x="75030" y="111725"/>
                  </a:cubicBezTo>
                  <a:cubicBezTo>
                    <a:pt x="53789" y="129251"/>
                    <a:pt x="-17553" y="30382"/>
                    <a:pt x="9688" y="7236"/>
                  </a:cubicBezTo>
                  <a:close/>
                </a:path>
              </a:pathLst>
            </a:custGeom>
            <a:solidFill>
              <a:srgbClr val="6A310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3" name="Google Shape;683;p38"/>
            <p:cNvSpPr/>
            <p:nvPr/>
          </p:nvSpPr>
          <p:spPr>
            <a:xfrm>
              <a:off x="5964436" y="2356439"/>
              <a:ext cx="85725" cy="114300"/>
            </a:xfrm>
            <a:custGeom>
              <a:avLst/>
              <a:gdLst/>
              <a:ahLst/>
              <a:cxnLst/>
              <a:rect l="l" t="t" r="r" b="b"/>
              <a:pathLst>
                <a:path w="85725" h="114300" extrusionOk="0">
                  <a:moveTo>
                    <a:pt x="9688" y="7236"/>
                  </a:moveTo>
                  <a:cubicBezTo>
                    <a:pt x="38358" y="-17148"/>
                    <a:pt x="104748" y="87246"/>
                    <a:pt x="75030" y="111725"/>
                  </a:cubicBezTo>
                  <a:cubicBezTo>
                    <a:pt x="53789" y="129251"/>
                    <a:pt x="-17553" y="30382"/>
                    <a:pt x="9688" y="7236"/>
                  </a:cubicBezTo>
                  <a:close/>
                </a:path>
              </a:pathLst>
            </a:custGeom>
            <a:solidFill>
              <a:srgbClr val="6A310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4" name="Google Shape;684;p38"/>
            <p:cNvSpPr/>
            <p:nvPr/>
          </p:nvSpPr>
          <p:spPr>
            <a:xfrm>
              <a:off x="6074137" y="2602942"/>
              <a:ext cx="695325" cy="828675"/>
            </a:xfrm>
            <a:custGeom>
              <a:avLst/>
              <a:gdLst/>
              <a:ahLst/>
              <a:cxnLst/>
              <a:rect l="l" t="t" r="r" b="b"/>
              <a:pathLst>
                <a:path w="695325" h="828675" extrusionOk="0">
                  <a:moveTo>
                    <a:pt x="636842" y="535591"/>
                  </a:moveTo>
                  <a:cubicBezTo>
                    <a:pt x="493871" y="344519"/>
                    <a:pt x="312706" y="158020"/>
                    <a:pt x="287084" y="131921"/>
                  </a:cubicBezTo>
                  <a:cubicBezTo>
                    <a:pt x="261366" y="105823"/>
                    <a:pt x="234410" y="105728"/>
                    <a:pt x="234410" y="105728"/>
                  </a:cubicBezTo>
                  <a:lnTo>
                    <a:pt x="169831" y="0"/>
                  </a:lnTo>
                  <a:cubicBezTo>
                    <a:pt x="169831" y="0"/>
                    <a:pt x="107061" y="101251"/>
                    <a:pt x="0" y="158020"/>
                  </a:cubicBezTo>
                  <a:lnTo>
                    <a:pt x="58864" y="261652"/>
                  </a:lnTo>
                  <a:cubicBezTo>
                    <a:pt x="58864" y="261652"/>
                    <a:pt x="42481" y="275082"/>
                    <a:pt x="82391" y="351568"/>
                  </a:cubicBezTo>
                  <a:cubicBezTo>
                    <a:pt x="122301" y="428054"/>
                    <a:pt x="276320" y="720090"/>
                    <a:pt x="350996" y="776478"/>
                  </a:cubicBezTo>
                  <a:cubicBezTo>
                    <a:pt x="529495" y="911447"/>
                    <a:pt x="824960" y="786670"/>
                    <a:pt x="636937" y="535591"/>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5" name="Google Shape;685;p38"/>
            <p:cNvSpPr/>
            <p:nvPr/>
          </p:nvSpPr>
          <p:spPr>
            <a:xfrm>
              <a:off x="6406080" y="2816874"/>
              <a:ext cx="1495425" cy="1247775"/>
            </a:xfrm>
            <a:custGeom>
              <a:avLst/>
              <a:gdLst/>
              <a:ahLst/>
              <a:cxnLst/>
              <a:rect l="l" t="t" r="r" b="b"/>
              <a:pathLst>
                <a:path w="1495425" h="1247775" extrusionOk="0">
                  <a:moveTo>
                    <a:pt x="1502095" y="348329"/>
                  </a:moveTo>
                  <a:cubicBezTo>
                    <a:pt x="1489998" y="546545"/>
                    <a:pt x="1448564" y="854678"/>
                    <a:pt x="1420370" y="1050893"/>
                  </a:cubicBezTo>
                  <a:cubicBezTo>
                    <a:pt x="1404368" y="1161479"/>
                    <a:pt x="1392557" y="1236631"/>
                    <a:pt x="1392557" y="1236631"/>
                  </a:cubicBezTo>
                  <a:cubicBezTo>
                    <a:pt x="1392557" y="1236631"/>
                    <a:pt x="911926" y="1255300"/>
                    <a:pt x="781338" y="1251966"/>
                  </a:cubicBezTo>
                  <a:cubicBezTo>
                    <a:pt x="650750" y="1248632"/>
                    <a:pt x="636463" y="1238726"/>
                    <a:pt x="636463" y="1186148"/>
                  </a:cubicBezTo>
                  <a:cubicBezTo>
                    <a:pt x="636463" y="1133570"/>
                    <a:pt x="638654" y="476060"/>
                    <a:pt x="638654" y="476060"/>
                  </a:cubicBezTo>
                  <a:cubicBezTo>
                    <a:pt x="638654" y="476060"/>
                    <a:pt x="209838" y="680085"/>
                    <a:pt x="117065" y="602932"/>
                  </a:cubicBezTo>
                  <a:cubicBezTo>
                    <a:pt x="24100" y="525589"/>
                    <a:pt x="-101153" y="210598"/>
                    <a:pt x="137543" y="262795"/>
                  </a:cubicBezTo>
                  <a:cubicBezTo>
                    <a:pt x="197551" y="275939"/>
                    <a:pt x="799245" y="20764"/>
                    <a:pt x="860205" y="34195"/>
                  </a:cubicBezTo>
                  <a:cubicBezTo>
                    <a:pt x="1041561" y="74295"/>
                    <a:pt x="957551" y="0"/>
                    <a:pt x="957551" y="0"/>
                  </a:cubicBezTo>
                  <a:cubicBezTo>
                    <a:pt x="1219107" y="37338"/>
                    <a:pt x="1285306" y="55626"/>
                    <a:pt x="1397225" y="129159"/>
                  </a:cubicBezTo>
                  <a:cubicBezTo>
                    <a:pt x="1413512" y="139827"/>
                    <a:pt x="1508477" y="243650"/>
                    <a:pt x="1502095" y="348329"/>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6" name="Google Shape;686;p38"/>
            <p:cNvSpPr/>
            <p:nvPr/>
          </p:nvSpPr>
          <p:spPr>
            <a:xfrm>
              <a:off x="7215982" y="2816874"/>
              <a:ext cx="133350" cy="200025"/>
            </a:xfrm>
            <a:custGeom>
              <a:avLst/>
              <a:gdLst/>
              <a:ahLst/>
              <a:cxnLst/>
              <a:rect l="l" t="t" r="r" b="b"/>
              <a:pathLst>
                <a:path w="133350" h="200025" extrusionOk="0">
                  <a:moveTo>
                    <a:pt x="90118" y="0"/>
                  </a:moveTo>
                  <a:cubicBezTo>
                    <a:pt x="61162" y="5525"/>
                    <a:pt x="28872" y="15526"/>
                    <a:pt x="12679" y="42958"/>
                  </a:cubicBezTo>
                  <a:cubicBezTo>
                    <a:pt x="-3513" y="70390"/>
                    <a:pt x="-4180" y="186595"/>
                    <a:pt x="10584" y="199263"/>
                  </a:cubicBezTo>
                  <a:cubicBezTo>
                    <a:pt x="25348" y="211931"/>
                    <a:pt x="45160" y="151352"/>
                    <a:pt x="133552" y="121825"/>
                  </a:cubicBezTo>
                  <a:lnTo>
                    <a:pt x="90213" y="0"/>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7" name="Google Shape;687;p38"/>
            <p:cNvSpPr/>
            <p:nvPr/>
          </p:nvSpPr>
          <p:spPr>
            <a:xfrm>
              <a:off x="7423734" y="2802205"/>
              <a:ext cx="142875" cy="228600"/>
            </a:xfrm>
            <a:custGeom>
              <a:avLst/>
              <a:gdLst/>
              <a:ahLst/>
              <a:cxnLst/>
              <a:rect l="l" t="t" r="r" b="b"/>
              <a:pathLst>
                <a:path w="142875" h="228600" extrusionOk="0">
                  <a:moveTo>
                    <a:pt x="0" y="142208"/>
                  </a:moveTo>
                  <a:lnTo>
                    <a:pt x="90202" y="0"/>
                  </a:lnTo>
                  <a:cubicBezTo>
                    <a:pt x="90202" y="0"/>
                    <a:pt x="138017" y="25337"/>
                    <a:pt x="145828" y="71152"/>
                  </a:cubicBezTo>
                  <a:cubicBezTo>
                    <a:pt x="153543" y="116967"/>
                    <a:pt x="132588" y="266986"/>
                    <a:pt x="94393" y="228886"/>
                  </a:cubicBezTo>
                  <a:cubicBezTo>
                    <a:pt x="67628" y="202216"/>
                    <a:pt x="73723" y="180308"/>
                    <a:pt x="0" y="142304"/>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8" name="Google Shape;688;p38"/>
            <p:cNvSpPr/>
            <p:nvPr/>
          </p:nvSpPr>
          <p:spPr>
            <a:xfrm>
              <a:off x="7697149" y="3316793"/>
              <a:ext cx="76200" cy="419100"/>
            </a:xfrm>
            <a:custGeom>
              <a:avLst/>
              <a:gdLst/>
              <a:ahLst/>
              <a:cxnLst/>
              <a:rect l="l" t="t" r="r" b="b"/>
              <a:pathLst>
                <a:path w="76200" h="419100" extrusionOk="0">
                  <a:moveTo>
                    <a:pt x="79772" y="417624"/>
                  </a:moveTo>
                  <a:cubicBezTo>
                    <a:pt x="79391" y="416100"/>
                    <a:pt x="79010" y="414576"/>
                    <a:pt x="78629" y="412956"/>
                  </a:cubicBezTo>
                  <a:cubicBezTo>
                    <a:pt x="44244" y="274654"/>
                    <a:pt x="15573" y="129873"/>
                    <a:pt x="3572" y="3572"/>
                  </a:cubicBezTo>
                </a:path>
              </a:pathLst>
            </a:custGeom>
            <a:noFill/>
            <a:ln w="9525" cap="rnd" cmpd="sng">
              <a:solidFill>
                <a:srgbClr val="83ADD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9" name="Google Shape;689;p38"/>
            <p:cNvSpPr/>
            <p:nvPr/>
          </p:nvSpPr>
          <p:spPr>
            <a:xfrm>
              <a:off x="7606573" y="2935885"/>
              <a:ext cx="571500" cy="1095375"/>
            </a:xfrm>
            <a:custGeom>
              <a:avLst/>
              <a:gdLst/>
              <a:ahLst/>
              <a:cxnLst/>
              <a:rect l="l" t="t" r="r" b="b"/>
              <a:pathLst>
                <a:path w="571500" h="1095375" extrusionOk="0">
                  <a:moveTo>
                    <a:pt x="580208" y="943122"/>
                  </a:moveTo>
                  <a:lnTo>
                    <a:pt x="561825" y="937407"/>
                  </a:lnTo>
                  <a:cubicBezTo>
                    <a:pt x="563539" y="954361"/>
                    <a:pt x="564302" y="969696"/>
                    <a:pt x="564206" y="983031"/>
                  </a:cubicBezTo>
                  <a:cubicBezTo>
                    <a:pt x="564206" y="983793"/>
                    <a:pt x="564206" y="984555"/>
                    <a:pt x="564206" y="985317"/>
                  </a:cubicBezTo>
                  <a:cubicBezTo>
                    <a:pt x="564111" y="988365"/>
                    <a:pt x="577065" y="998367"/>
                    <a:pt x="576494" y="1001415"/>
                  </a:cubicBezTo>
                  <a:cubicBezTo>
                    <a:pt x="564111" y="1067137"/>
                    <a:pt x="439619" y="1131336"/>
                    <a:pt x="324938" y="1075424"/>
                  </a:cubicBezTo>
                  <a:cubicBezTo>
                    <a:pt x="315223" y="1070757"/>
                    <a:pt x="305603" y="1065137"/>
                    <a:pt x="295887" y="1058469"/>
                  </a:cubicBezTo>
                  <a:cubicBezTo>
                    <a:pt x="263312" y="1036181"/>
                    <a:pt x="230927" y="1002748"/>
                    <a:pt x="201304" y="955123"/>
                  </a:cubicBezTo>
                  <a:cubicBezTo>
                    <a:pt x="178634" y="918737"/>
                    <a:pt x="157489" y="874065"/>
                    <a:pt x="138724" y="819773"/>
                  </a:cubicBezTo>
                  <a:cubicBezTo>
                    <a:pt x="138248" y="818249"/>
                    <a:pt x="137677" y="816630"/>
                    <a:pt x="137105" y="815010"/>
                  </a:cubicBezTo>
                  <a:cubicBezTo>
                    <a:pt x="73097" y="625749"/>
                    <a:pt x="18233" y="423437"/>
                    <a:pt x="3755" y="267799"/>
                  </a:cubicBezTo>
                  <a:cubicBezTo>
                    <a:pt x="-13771" y="80157"/>
                    <a:pt x="27472" y="-39763"/>
                    <a:pt x="182159" y="12148"/>
                  </a:cubicBezTo>
                  <a:cubicBezTo>
                    <a:pt x="235689" y="30055"/>
                    <a:pt x="299316" y="130068"/>
                    <a:pt x="359228" y="261417"/>
                  </a:cubicBezTo>
                  <a:cubicBezTo>
                    <a:pt x="407520" y="367335"/>
                    <a:pt x="453526" y="493446"/>
                    <a:pt x="489530" y="613366"/>
                  </a:cubicBezTo>
                  <a:cubicBezTo>
                    <a:pt x="527154" y="738334"/>
                    <a:pt x="572493" y="862254"/>
                    <a:pt x="580304" y="943217"/>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0" name="Google Shape;690;p38"/>
            <p:cNvSpPr/>
            <p:nvPr/>
          </p:nvSpPr>
          <p:spPr>
            <a:xfrm>
              <a:off x="7259693" y="2478791"/>
              <a:ext cx="276225" cy="476250"/>
            </a:xfrm>
            <a:custGeom>
              <a:avLst/>
              <a:gdLst/>
              <a:ahLst/>
              <a:cxnLst/>
              <a:rect l="l" t="t" r="r" b="b"/>
              <a:pathLst>
                <a:path w="276225" h="476250" extrusionOk="0">
                  <a:moveTo>
                    <a:pt x="279769" y="368183"/>
                  </a:moveTo>
                  <a:cubicBezTo>
                    <a:pt x="279769" y="368183"/>
                    <a:pt x="247003" y="461623"/>
                    <a:pt x="138037" y="474672"/>
                  </a:cubicBezTo>
                  <a:cubicBezTo>
                    <a:pt x="29262" y="487816"/>
                    <a:pt x="-5885" y="431429"/>
                    <a:pt x="782" y="386280"/>
                  </a:cubicBezTo>
                  <a:cubicBezTo>
                    <a:pt x="1258" y="383137"/>
                    <a:pt x="1734" y="379898"/>
                    <a:pt x="2306" y="376660"/>
                  </a:cubicBezTo>
                  <a:cubicBezTo>
                    <a:pt x="10307" y="326463"/>
                    <a:pt x="23070" y="271123"/>
                    <a:pt x="36882" y="171586"/>
                  </a:cubicBezTo>
                  <a:cubicBezTo>
                    <a:pt x="38977" y="155965"/>
                    <a:pt x="44216" y="139106"/>
                    <a:pt x="51645" y="122247"/>
                  </a:cubicBezTo>
                  <a:cubicBezTo>
                    <a:pt x="93936" y="24711"/>
                    <a:pt x="278531" y="-82826"/>
                    <a:pt x="268244" y="96625"/>
                  </a:cubicBezTo>
                  <a:cubicBezTo>
                    <a:pt x="262719" y="192256"/>
                    <a:pt x="279865" y="368183"/>
                    <a:pt x="279865" y="368183"/>
                  </a:cubicBezTo>
                  <a:close/>
                </a:path>
              </a:pathLst>
            </a:custGeom>
            <a:solidFill>
              <a:srgbClr val="6A310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1" name="Google Shape;691;p38"/>
            <p:cNvSpPr/>
            <p:nvPr/>
          </p:nvSpPr>
          <p:spPr>
            <a:xfrm>
              <a:off x="7261904" y="2601038"/>
              <a:ext cx="161925" cy="247650"/>
            </a:xfrm>
            <a:custGeom>
              <a:avLst/>
              <a:gdLst/>
              <a:ahLst/>
              <a:cxnLst/>
              <a:rect l="l" t="t" r="r" b="b"/>
              <a:pathLst>
                <a:path w="161925" h="247650" extrusionOk="0">
                  <a:moveTo>
                    <a:pt x="0" y="254413"/>
                  </a:moveTo>
                  <a:cubicBezTo>
                    <a:pt x="8001" y="204216"/>
                    <a:pt x="20765" y="148876"/>
                    <a:pt x="34576" y="49339"/>
                  </a:cubicBezTo>
                  <a:cubicBezTo>
                    <a:pt x="36671" y="33718"/>
                    <a:pt x="41910" y="16859"/>
                    <a:pt x="49340" y="0"/>
                  </a:cubicBezTo>
                  <a:cubicBezTo>
                    <a:pt x="103823" y="15621"/>
                    <a:pt x="169259" y="54197"/>
                    <a:pt x="162973" y="107442"/>
                  </a:cubicBezTo>
                  <a:cubicBezTo>
                    <a:pt x="153543" y="186880"/>
                    <a:pt x="117824" y="271653"/>
                    <a:pt x="95" y="254413"/>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2" name="Google Shape;692;p38"/>
            <p:cNvSpPr/>
            <p:nvPr/>
          </p:nvSpPr>
          <p:spPr>
            <a:xfrm>
              <a:off x="7178045" y="2160392"/>
              <a:ext cx="495300" cy="571500"/>
            </a:xfrm>
            <a:custGeom>
              <a:avLst/>
              <a:gdLst/>
              <a:ahLst/>
              <a:cxnLst/>
              <a:rect l="l" t="t" r="r" b="b"/>
              <a:pathLst>
                <a:path w="495300" h="571500" extrusionOk="0">
                  <a:moveTo>
                    <a:pt x="82716" y="564947"/>
                  </a:moveTo>
                  <a:cubicBezTo>
                    <a:pt x="182538" y="591903"/>
                    <a:pt x="337224" y="545040"/>
                    <a:pt x="437237" y="430264"/>
                  </a:cubicBezTo>
                  <a:cubicBezTo>
                    <a:pt x="546774" y="304534"/>
                    <a:pt x="482100" y="214046"/>
                    <a:pt x="473146" y="154324"/>
                  </a:cubicBezTo>
                  <a:cubicBezTo>
                    <a:pt x="464193" y="94603"/>
                    <a:pt x="409328" y="-40748"/>
                    <a:pt x="253309" y="11926"/>
                  </a:cubicBezTo>
                  <a:cubicBezTo>
                    <a:pt x="113768" y="58884"/>
                    <a:pt x="94622" y="10402"/>
                    <a:pt x="21566" y="257385"/>
                  </a:cubicBezTo>
                  <a:cubicBezTo>
                    <a:pt x="15279" y="278626"/>
                    <a:pt x="6326" y="345777"/>
                    <a:pt x="2039" y="395212"/>
                  </a:cubicBezTo>
                  <a:cubicBezTo>
                    <a:pt x="-8629" y="517798"/>
                    <a:pt x="23185" y="548945"/>
                    <a:pt x="82716" y="565042"/>
                  </a:cubicBezTo>
                  <a:close/>
                </a:path>
              </a:pathLst>
            </a:custGeom>
            <a:solidFill>
              <a:srgbClr val="6A310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3" name="Google Shape;693;p38"/>
            <p:cNvSpPr/>
            <p:nvPr/>
          </p:nvSpPr>
          <p:spPr>
            <a:xfrm>
              <a:off x="7267995" y="2371520"/>
              <a:ext cx="19050" cy="38100"/>
            </a:xfrm>
            <a:custGeom>
              <a:avLst/>
              <a:gdLst/>
              <a:ahLst/>
              <a:cxnLst/>
              <a:rect l="l" t="t" r="r" b="b"/>
              <a:pathLst>
                <a:path w="19050" h="38100" extrusionOk="0">
                  <a:moveTo>
                    <a:pt x="22389" y="21872"/>
                  </a:moveTo>
                  <a:cubicBezTo>
                    <a:pt x="20770" y="33017"/>
                    <a:pt x="14578" y="41399"/>
                    <a:pt x="8483" y="40542"/>
                  </a:cubicBezTo>
                  <a:cubicBezTo>
                    <a:pt x="2386" y="39684"/>
                    <a:pt x="-1233" y="29873"/>
                    <a:pt x="386" y="18729"/>
                  </a:cubicBezTo>
                  <a:cubicBezTo>
                    <a:pt x="2005" y="7585"/>
                    <a:pt x="8197" y="-797"/>
                    <a:pt x="14293" y="60"/>
                  </a:cubicBezTo>
                  <a:cubicBezTo>
                    <a:pt x="20389" y="918"/>
                    <a:pt x="24008" y="10728"/>
                    <a:pt x="22389" y="21872"/>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4" name="Google Shape;694;p38"/>
            <p:cNvSpPr/>
            <p:nvPr/>
          </p:nvSpPr>
          <p:spPr>
            <a:xfrm>
              <a:off x="7261284" y="2424682"/>
              <a:ext cx="47625" cy="85725"/>
            </a:xfrm>
            <a:custGeom>
              <a:avLst/>
              <a:gdLst/>
              <a:ahLst/>
              <a:cxnLst/>
              <a:rect l="l" t="t" r="r" b="b"/>
              <a:pathLst>
                <a:path w="47625" h="85725" extrusionOk="0">
                  <a:moveTo>
                    <a:pt x="44816" y="3572"/>
                  </a:moveTo>
                  <a:cubicBezTo>
                    <a:pt x="44816" y="3572"/>
                    <a:pt x="3763" y="59960"/>
                    <a:pt x="3573" y="75295"/>
                  </a:cubicBezTo>
                  <a:cubicBezTo>
                    <a:pt x="3382" y="90630"/>
                    <a:pt x="41387" y="82153"/>
                    <a:pt x="41387" y="82153"/>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5" name="Google Shape;695;p38"/>
            <p:cNvSpPr/>
            <p:nvPr/>
          </p:nvSpPr>
          <p:spPr>
            <a:xfrm>
              <a:off x="7298813" y="2543268"/>
              <a:ext cx="66675" cy="38100"/>
            </a:xfrm>
            <a:custGeom>
              <a:avLst/>
              <a:gdLst/>
              <a:ahLst/>
              <a:cxnLst/>
              <a:rect l="l" t="t" r="r" b="b"/>
              <a:pathLst>
                <a:path w="66675" h="38100" extrusionOk="0">
                  <a:moveTo>
                    <a:pt x="63961" y="3572"/>
                  </a:moveTo>
                  <a:cubicBezTo>
                    <a:pt x="63961" y="3572"/>
                    <a:pt x="49864" y="59579"/>
                    <a:pt x="3572" y="26622"/>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6" name="Google Shape;696;p38"/>
            <p:cNvSpPr/>
            <p:nvPr/>
          </p:nvSpPr>
          <p:spPr>
            <a:xfrm>
              <a:off x="7256207" y="2319722"/>
              <a:ext cx="57150" cy="19050"/>
            </a:xfrm>
            <a:custGeom>
              <a:avLst/>
              <a:gdLst/>
              <a:ahLst/>
              <a:cxnLst/>
              <a:rect l="l" t="t" r="r" b="b"/>
              <a:pathLst>
                <a:path w="57150" h="19050" extrusionOk="0">
                  <a:moveTo>
                    <a:pt x="55417" y="22998"/>
                  </a:moveTo>
                  <a:cubicBezTo>
                    <a:pt x="55417" y="22998"/>
                    <a:pt x="61609" y="20997"/>
                    <a:pt x="54084" y="13758"/>
                  </a:cubicBezTo>
                  <a:cubicBezTo>
                    <a:pt x="46559" y="6519"/>
                    <a:pt x="24366" y="-6149"/>
                    <a:pt x="2935" y="3471"/>
                  </a:cubicBezTo>
                  <a:cubicBezTo>
                    <a:pt x="2935" y="3471"/>
                    <a:pt x="-4590" y="7186"/>
                    <a:pt x="4459" y="12329"/>
                  </a:cubicBezTo>
                  <a:cubicBezTo>
                    <a:pt x="9507" y="15187"/>
                    <a:pt x="37891" y="27284"/>
                    <a:pt x="55417" y="22998"/>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7" name="Google Shape;697;p38"/>
            <p:cNvSpPr/>
            <p:nvPr/>
          </p:nvSpPr>
          <p:spPr>
            <a:xfrm>
              <a:off x="7365548" y="2350477"/>
              <a:ext cx="47625" cy="19050"/>
            </a:xfrm>
            <a:custGeom>
              <a:avLst/>
              <a:gdLst/>
              <a:ahLst/>
              <a:cxnLst/>
              <a:rect l="l" t="t" r="r" b="b"/>
              <a:pathLst>
                <a:path w="47625" h="19050" extrusionOk="0">
                  <a:moveTo>
                    <a:pt x="845" y="7958"/>
                  </a:moveTo>
                  <a:cubicBezTo>
                    <a:pt x="845" y="7958"/>
                    <a:pt x="-3346" y="3005"/>
                    <a:pt x="6941" y="815"/>
                  </a:cubicBezTo>
                  <a:cubicBezTo>
                    <a:pt x="17228" y="-1376"/>
                    <a:pt x="42660" y="-328"/>
                    <a:pt x="55804" y="19102"/>
                  </a:cubicBezTo>
                  <a:cubicBezTo>
                    <a:pt x="55804" y="19102"/>
                    <a:pt x="60186" y="26246"/>
                    <a:pt x="49803" y="25865"/>
                  </a:cubicBezTo>
                  <a:cubicBezTo>
                    <a:pt x="43993" y="25675"/>
                    <a:pt x="13513" y="20817"/>
                    <a:pt x="940" y="7958"/>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8" name="Google Shape;698;p38"/>
            <p:cNvSpPr/>
            <p:nvPr/>
          </p:nvSpPr>
          <p:spPr>
            <a:xfrm>
              <a:off x="7194277" y="2050686"/>
              <a:ext cx="581025" cy="542925"/>
            </a:xfrm>
            <a:custGeom>
              <a:avLst/>
              <a:gdLst/>
              <a:ahLst/>
              <a:cxnLst/>
              <a:rect l="l" t="t" r="r" b="b"/>
              <a:pathLst>
                <a:path w="581025" h="542925" extrusionOk="0">
                  <a:moveTo>
                    <a:pt x="25527" y="227264"/>
                  </a:moveTo>
                  <a:lnTo>
                    <a:pt x="17240" y="264411"/>
                  </a:lnTo>
                  <a:cubicBezTo>
                    <a:pt x="4477" y="303654"/>
                    <a:pt x="-7049" y="327657"/>
                    <a:pt x="5239" y="367091"/>
                  </a:cubicBezTo>
                  <a:cubicBezTo>
                    <a:pt x="5239" y="367091"/>
                    <a:pt x="34671" y="264221"/>
                    <a:pt x="68104" y="199832"/>
                  </a:cubicBezTo>
                  <a:cubicBezTo>
                    <a:pt x="202025" y="132490"/>
                    <a:pt x="209169" y="194974"/>
                    <a:pt x="273748" y="215167"/>
                  </a:cubicBezTo>
                  <a:cubicBezTo>
                    <a:pt x="301181" y="223739"/>
                    <a:pt x="337852" y="229359"/>
                    <a:pt x="385381" y="274031"/>
                  </a:cubicBezTo>
                  <a:cubicBezTo>
                    <a:pt x="385381" y="274031"/>
                    <a:pt x="368713" y="260792"/>
                    <a:pt x="357092" y="290033"/>
                  </a:cubicBezTo>
                  <a:cubicBezTo>
                    <a:pt x="324898" y="371282"/>
                    <a:pt x="341662" y="471961"/>
                    <a:pt x="379285" y="524539"/>
                  </a:cubicBezTo>
                  <a:cubicBezTo>
                    <a:pt x="383096" y="529873"/>
                    <a:pt x="382524" y="537302"/>
                    <a:pt x="387477" y="541017"/>
                  </a:cubicBezTo>
                  <a:cubicBezTo>
                    <a:pt x="404431" y="553781"/>
                    <a:pt x="416528" y="531968"/>
                    <a:pt x="431101" y="524158"/>
                  </a:cubicBezTo>
                  <a:cubicBezTo>
                    <a:pt x="441865" y="518348"/>
                    <a:pt x="458057" y="532730"/>
                    <a:pt x="471868" y="536636"/>
                  </a:cubicBezTo>
                  <a:cubicBezTo>
                    <a:pt x="486347" y="516157"/>
                    <a:pt x="582739" y="431480"/>
                    <a:pt x="585025" y="300416"/>
                  </a:cubicBezTo>
                  <a:cubicBezTo>
                    <a:pt x="586359" y="225644"/>
                    <a:pt x="580644" y="138110"/>
                    <a:pt x="526256" y="111535"/>
                  </a:cubicBezTo>
                  <a:cubicBezTo>
                    <a:pt x="476250" y="28953"/>
                    <a:pt x="397478" y="34954"/>
                    <a:pt x="370808" y="21047"/>
                  </a:cubicBezTo>
                  <a:cubicBezTo>
                    <a:pt x="329279" y="-574"/>
                    <a:pt x="264700" y="-3337"/>
                    <a:pt x="218027" y="2950"/>
                  </a:cubicBezTo>
                  <a:cubicBezTo>
                    <a:pt x="181927" y="7808"/>
                    <a:pt x="132874" y="16856"/>
                    <a:pt x="92297" y="63053"/>
                  </a:cubicBezTo>
                  <a:cubicBezTo>
                    <a:pt x="20002" y="145349"/>
                    <a:pt x="33528" y="187163"/>
                    <a:pt x="25527" y="227168"/>
                  </a:cubicBezTo>
                  <a:close/>
                </a:path>
              </a:pathLst>
            </a:custGeom>
            <a:solidFill>
              <a:srgbClr val="0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99" name="Google Shape;699;p38"/>
            <p:cNvSpPr/>
            <p:nvPr/>
          </p:nvSpPr>
          <p:spPr>
            <a:xfrm>
              <a:off x="7238750" y="2123474"/>
              <a:ext cx="428625" cy="238125"/>
            </a:xfrm>
            <a:custGeom>
              <a:avLst/>
              <a:gdLst/>
              <a:ahLst/>
              <a:cxnLst/>
              <a:rect l="l" t="t" r="r" b="b"/>
              <a:pathLst>
                <a:path w="428625" h="238125" extrusionOk="0">
                  <a:moveTo>
                    <a:pt x="294" y="65417"/>
                  </a:moveTo>
                  <a:cubicBezTo>
                    <a:pt x="294" y="65417"/>
                    <a:pt x="-5231" y="117519"/>
                    <a:pt x="31631" y="132854"/>
                  </a:cubicBezTo>
                  <a:cubicBezTo>
                    <a:pt x="68588" y="148189"/>
                    <a:pt x="117166" y="130092"/>
                    <a:pt x="117166" y="130092"/>
                  </a:cubicBezTo>
                  <a:cubicBezTo>
                    <a:pt x="117166" y="130092"/>
                    <a:pt x="256421" y="277825"/>
                    <a:pt x="402439" y="235153"/>
                  </a:cubicBezTo>
                  <a:cubicBezTo>
                    <a:pt x="519597" y="200863"/>
                    <a:pt x="276614" y="35985"/>
                    <a:pt x="276614" y="35985"/>
                  </a:cubicBezTo>
                  <a:lnTo>
                    <a:pt x="117737" y="2266"/>
                  </a:lnTo>
                  <a:cubicBezTo>
                    <a:pt x="68397" y="-8211"/>
                    <a:pt x="18772" y="18459"/>
                    <a:pt x="199" y="65322"/>
                  </a:cubicBezTo>
                  <a:lnTo>
                    <a:pt x="199" y="65322"/>
                  </a:lnTo>
                  <a:close/>
                </a:path>
              </a:pathLst>
            </a:custGeom>
            <a:solidFill>
              <a:srgbClr val="0000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0" name="Google Shape;700;p38"/>
            <p:cNvSpPr/>
            <p:nvPr/>
          </p:nvSpPr>
          <p:spPr>
            <a:xfrm>
              <a:off x="7548702" y="2475789"/>
              <a:ext cx="123825" cy="133350"/>
            </a:xfrm>
            <a:custGeom>
              <a:avLst/>
              <a:gdLst/>
              <a:ahLst/>
              <a:cxnLst/>
              <a:rect l="l" t="t" r="r" b="b"/>
              <a:pathLst>
                <a:path w="123825" h="133350" extrusionOk="0">
                  <a:moveTo>
                    <a:pt x="0" y="64574"/>
                  </a:moveTo>
                  <a:cubicBezTo>
                    <a:pt x="12954" y="1519"/>
                    <a:pt x="112681" y="-36105"/>
                    <a:pt x="130397" y="51525"/>
                  </a:cubicBezTo>
                  <a:cubicBezTo>
                    <a:pt x="145637" y="127439"/>
                    <a:pt x="74200" y="136774"/>
                    <a:pt x="36290" y="135821"/>
                  </a:cubicBezTo>
                  <a:lnTo>
                    <a:pt x="0" y="64574"/>
                  </a:lnTo>
                  <a:close/>
                </a:path>
              </a:pathLst>
            </a:custGeom>
            <a:solidFill>
              <a:srgbClr val="6A310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1" name="Google Shape;701;p38"/>
            <p:cNvSpPr/>
            <p:nvPr/>
          </p:nvSpPr>
          <p:spPr>
            <a:xfrm>
              <a:off x="7569133" y="2508514"/>
              <a:ext cx="85725" cy="47625"/>
            </a:xfrm>
            <a:custGeom>
              <a:avLst/>
              <a:gdLst/>
              <a:ahLst/>
              <a:cxnLst/>
              <a:rect l="l" t="t" r="r" b="b"/>
              <a:pathLst>
                <a:path w="85725" h="47625" extrusionOk="0">
                  <a:moveTo>
                    <a:pt x="3572" y="46327"/>
                  </a:moveTo>
                  <a:cubicBezTo>
                    <a:pt x="3572" y="46327"/>
                    <a:pt x="36529" y="-29682"/>
                    <a:pt x="89583" y="20991"/>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2" name="Google Shape;702;p38"/>
            <p:cNvSpPr/>
            <p:nvPr/>
          </p:nvSpPr>
          <p:spPr>
            <a:xfrm>
              <a:off x="7617329" y="2506692"/>
              <a:ext cx="19050" cy="57150"/>
            </a:xfrm>
            <a:custGeom>
              <a:avLst/>
              <a:gdLst/>
              <a:ahLst/>
              <a:cxnLst/>
              <a:rect l="l" t="t" r="r" b="b"/>
              <a:pathLst>
                <a:path w="19050" h="57150" extrusionOk="0">
                  <a:moveTo>
                    <a:pt x="10716" y="55483"/>
                  </a:moveTo>
                  <a:cubicBezTo>
                    <a:pt x="10716" y="55483"/>
                    <a:pt x="27384" y="22050"/>
                    <a:pt x="3572" y="3572"/>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3" name="Google Shape;703;p38"/>
            <p:cNvSpPr/>
            <p:nvPr/>
          </p:nvSpPr>
          <p:spPr>
            <a:xfrm>
              <a:off x="7361721" y="2398285"/>
              <a:ext cx="19050" cy="38100"/>
            </a:xfrm>
            <a:custGeom>
              <a:avLst/>
              <a:gdLst/>
              <a:ahLst/>
              <a:cxnLst/>
              <a:rect l="l" t="t" r="r" b="b"/>
              <a:pathLst>
                <a:path w="19050" h="38100" extrusionOk="0">
                  <a:moveTo>
                    <a:pt x="22389" y="21872"/>
                  </a:moveTo>
                  <a:cubicBezTo>
                    <a:pt x="20770" y="33017"/>
                    <a:pt x="14578" y="41399"/>
                    <a:pt x="8483" y="40542"/>
                  </a:cubicBezTo>
                  <a:cubicBezTo>
                    <a:pt x="2386" y="39684"/>
                    <a:pt x="-1233" y="29874"/>
                    <a:pt x="386" y="18729"/>
                  </a:cubicBezTo>
                  <a:cubicBezTo>
                    <a:pt x="2005" y="7585"/>
                    <a:pt x="8197" y="-797"/>
                    <a:pt x="14293" y="60"/>
                  </a:cubicBezTo>
                  <a:cubicBezTo>
                    <a:pt x="20389" y="918"/>
                    <a:pt x="24008" y="10728"/>
                    <a:pt x="22389" y="21872"/>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4" name="Google Shape;704;p38"/>
            <p:cNvSpPr/>
            <p:nvPr/>
          </p:nvSpPr>
          <p:spPr>
            <a:xfrm>
              <a:off x="7044829" y="3254357"/>
              <a:ext cx="38100" cy="457200"/>
            </a:xfrm>
            <a:custGeom>
              <a:avLst/>
              <a:gdLst/>
              <a:ahLst/>
              <a:cxnLst/>
              <a:rect l="l" t="t" r="r" b="b"/>
              <a:pathLst>
                <a:path w="38100" h="457200" extrusionOk="0">
                  <a:moveTo>
                    <a:pt x="0" y="38576"/>
                  </a:moveTo>
                  <a:lnTo>
                    <a:pt x="43434" y="0"/>
                  </a:lnTo>
                  <a:lnTo>
                    <a:pt x="0" y="462725"/>
                  </a:lnTo>
                  <a:lnTo>
                    <a:pt x="0" y="38576"/>
                  </a:ln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5" name="Google Shape;705;p38"/>
            <p:cNvSpPr/>
            <p:nvPr/>
          </p:nvSpPr>
          <p:spPr>
            <a:xfrm>
              <a:off x="7627188" y="3344559"/>
              <a:ext cx="114300" cy="447675"/>
            </a:xfrm>
            <a:custGeom>
              <a:avLst/>
              <a:gdLst/>
              <a:ahLst/>
              <a:cxnLst/>
              <a:rect l="l" t="t" r="r" b="b"/>
              <a:pathLst>
                <a:path w="114300" h="447675" extrusionOk="0">
                  <a:moveTo>
                    <a:pt x="0" y="0"/>
                  </a:moveTo>
                  <a:cubicBezTo>
                    <a:pt x="0" y="0"/>
                    <a:pt x="41624" y="375666"/>
                    <a:pt x="18574" y="449866"/>
                  </a:cubicBezTo>
                  <a:lnTo>
                    <a:pt x="120015" y="417005"/>
                  </a:lnTo>
                  <a:cubicBezTo>
                    <a:pt x="120015" y="417005"/>
                    <a:pt x="35147" y="251555"/>
                    <a:pt x="0" y="0"/>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6" name="Google Shape;706;p38"/>
            <p:cNvSpPr/>
            <p:nvPr/>
          </p:nvSpPr>
          <p:spPr>
            <a:xfrm>
              <a:off x="7014735" y="3834960"/>
              <a:ext cx="352425" cy="247650"/>
            </a:xfrm>
            <a:custGeom>
              <a:avLst/>
              <a:gdLst/>
              <a:ahLst/>
              <a:cxnLst/>
              <a:rect l="l" t="t" r="r" b="b"/>
              <a:pathLst>
                <a:path w="352425" h="247650" extrusionOk="0">
                  <a:moveTo>
                    <a:pt x="330799" y="52810"/>
                  </a:moveTo>
                  <a:cubicBezTo>
                    <a:pt x="318416" y="45476"/>
                    <a:pt x="190591" y="1375"/>
                    <a:pt x="169255" y="41"/>
                  </a:cubicBezTo>
                  <a:cubicBezTo>
                    <a:pt x="147919" y="-1292"/>
                    <a:pt x="102580" y="30045"/>
                    <a:pt x="102580" y="30045"/>
                  </a:cubicBezTo>
                  <a:cubicBezTo>
                    <a:pt x="102580" y="30045"/>
                    <a:pt x="12664" y="35379"/>
                    <a:pt x="2663" y="51381"/>
                  </a:cubicBezTo>
                  <a:cubicBezTo>
                    <a:pt x="-7339" y="67383"/>
                    <a:pt x="12950" y="90053"/>
                    <a:pt x="28475" y="98054"/>
                  </a:cubicBezTo>
                  <a:cubicBezTo>
                    <a:pt x="44001" y="106055"/>
                    <a:pt x="29333" y="122723"/>
                    <a:pt x="31333" y="136058"/>
                  </a:cubicBezTo>
                  <a:cubicBezTo>
                    <a:pt x="33333" y="149394"/>
                    <a:pt x="50002" y="158728"/>
                    <a:pt x="52002" y="168063"/>
                  </a:cubicBezTo>
                  <a:cubicBezTo>
                    <a:pt x="54002" y="177397"/>
                    <a:pt x="45335" y="202353"/>
                    <a:pt x="66004" y="208544"/>
                  </a:cubicBezTo>
                  <a:cubicBezTo>
                    <a:pt x="86673" y="214735"/>
                    <a:pt x="73338" y="227403"/>
                    <a:pt x="84006" y="245405"/>
                  </a:cubicBezTo>
                  <a:cubicBezTo>
                    <a:pt x="94674" y="263408"/>
                    <a:pt x="196592" y="257216"/>
                    <a:pt x="358517" y="225213"/>
                  </a:cubicBezTo>
                  <a:lnTo>
                    <a:pt x="330799" y="52905"/>
                  </a:lnTo>
                  <a:close/>
                </a:path>
              </a:pathLst>
            </a:custGeom>
            <a:solidFill>
              <a:srgbClr val="6A310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7" name="Google Shape;707;p38"/>
            <p:cNvSpPr/>
            <p:nvPr/>
          </p:nvSpPr>
          <p:spPr>
            <a:xfrm>
              <a:off x="7334580" y="3717375"/>
              <a:ext cx="847725" cy="352425"/>
            </a:xfrm>
            <a:custGeom>
              <a:avLst/>
              <a:gdLst/>
              <a:ahLst/>
              <a:cxnLst/>
              <a:rect l="l" t="t" r="r" b="b"/>
              <a:pathLst>
                <a:path w="847725" h="352425" extrusionOk="0">
                  <a:moveTo>
                    <a:pt x="850297" y="211352"/>
                  </a:moveTo>
                  <a:cubicBezTo>
                    <a:pt x="849725" y="214209"/>
                    <a:pt x="849059" y="217162"/>
                    <a:pt x="848392" y="219924"/>
                  </a:cubicBezTo>
                  <a:cubicBezTo>
                    <a:pt x="830294" y="291171"/>
                    <a:pt x="753999" y="337177"/>
                    <a:pt x="545021" y="351750"/>
                  </a:cubicBezTo>
                  <a:cubicBezTo>
                    <a:pt x="526828" y="353084"/>
                    <a:pt x="508730" y="354227"/>
                    <a:pt x="490823" y="355274"/>
                  </a:cubicBezTo>
                  <a:cubicBezTo>
                    <a:pt x="242888" y="370038"/>
                    <a:pt x="24670" y="351750"/>
                    <a:pt x="24670" y="351750"/>
                  </a:cubicBezTo>
                  <a:lnTo>
                    <a:pt x="0" y="158393"/>
                  </a:lnTo>
                  <a:cubicBezTo>
                    <a:pt x="112395" y="125055"/>
                    <a:pt x="292608" y="83812"/>
                    <a:pt x="442341" y="36949"/>
                  </a:cubicBezTo>
                  <a:cubicBezTo>
                    <a:pt x="501396" y="18471"/>
                    <a:pt x="556736" y="-2675"/>
                    <a:pt x="595789" y="278"/>
                  </a:cubicBezTo>
                  <a:cubicBezTo>
                    <a:pt x="643985" y="3897"/>
                    <a:pt x="689038" y="10089"/>
                    <a:pt x="727520" y="21899"/>
                  </a:cubicBezTo>
                  <a:cubicBezTo>
                    <a:pt x="739235" y="25424"/>
                    <a:pt x="750380" y="29519"/>
                    <a:pt x="760762" y="34187"/>
                  </a:cubicBezTo>
                  <a:cubicBezTo>
                    <a:pt x="811054" y="56666"/>
                    <a:pt x="844868" y="92861"/>
                    <a:pt x="851249" y="151344"/>
                  </a:cubicBezTo>
                  <a:cubicBezTo>
                    <a:pt x="851726" y="156202"/>
                    <a:pt x="852202" y="161060"/>
                    <a:pt x="852583" y="165727"/>
                  </a:cubicBezTo>
                  <a:lnTo>
                    <a:pt x="852583" y="165917"/>
                  </a:lnTo>
                  <a:cubicBezTo>
                    <a:pt x="853535" y="182015"/>
                    <a:pt x="852964" y="197159"/>
                    <a:pt x="850392" y="211352"/>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8" name="Google Shape;708;p38"/>
            <p:cNvSpPr/>
            <p:nvPr/>
          </p:nvSpPr>
          <p:spPr>
            <a:xfrm>
              <a:off x="7113743" y="3856766"/>
              <a:ext cx="66675" cy="9525"/>
            </a:xfrm>
            <a:custGeom>
              <a:avLst/>
              <a:gdLst/>
              <a:ahLst/>
              <a:cxnLst/>
              <a:rect l="l" t="t" r="r" b="b"/>
              <a:pathLst>
                <a:path w="66675" h="9525" extrusionOk="0">
                  <a:moveTo>
                    <a:pt x="3572" y="8239"/>
                  </a:moveTo>
                  <a:cubicBezTo>
                    <a:pt x="36243" y="4906"/>
                    <a:pt x="65580" y="3572"/>
                    <a:pt x="65580" y="3572"/>
                  </a:cubicBezTo>
                </a:path>
              </a:pathLst>
            </a:custGeom>
            <a:noFill/>
            <a:ln w="9525" cap="rnd"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09" name="Google Shape;709;p38"/>
            <p:cNvSpPr/>
            <p:nvPr/>
          </p:nvSpPr>
          <p:spPr>
            <a:xfrm>
              <a:off x="6186725" y="3448375"/>
              <a:ext cx="914400" cy="643414"/>
            </a:xfrm>
            <a:custGeom>
              <a:avLst/>
              <a:gdLst/>
              <a:ahLst/>
              <a:cxnLst/>
              <a:rect l="l" t="t" r="r" b="b"/>
              <a:pathLst>
                <a:path w="914400" h="666750" extrusionOk="0">
                  <a:moveTo>
                    <a:pt x="0" y="29147"/>
                  </a:moveTo>
                  <a:lnTo>
                    <a:pt x="56769" y="627031"/>
                  </a:lnTo>
                  <a:cubicBezTo>
                    <a:pt x="58103" y="641319"/>
                    <a:pt x="80582" y="653225"/>
                    <a:pt x="107156" y="653797"/>
                  </a:cubicBezTo>
                  <a:lnTo>
                    <a:pt x="867537" y="668656"/>
                  </a:lnTo>
                  <a:cubicBezTo>
                    <a:pt x="894683" y="669227"/>
                    <a:pt x="915734" y="657702"/>
                    <a:pt x="914400" y="643129"/>
                  </a:cubicBezTo>
                  <a:lnTo>
                    <a:pt x="858774" y="26861"/>
                  </a:lnTo>
                  <a:cubicBezTo>
                    <a:pt x="857441" y="12097"/>
                    <a:pt x="833628" y="-95"/>
                    <a:pt x="806196" y="1"/>
                  </a:cubicBezTo>
                  <a:lnTo>
                    <a:pt x="44767" y="3525"/>
                  </a:lnTo>
                  <a:cubicBezTo>
                    <a:pt x="18574" y="3620"/>
                    <a:pt x="-1238" y="14955"/>
                    <a:pt x="95" y="29147"/>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0" name="Google Shape;710;p38"/>
            <p:cNvSpPr/>
            <p:nvPr/>
          </p:nvSpPr>
          <p:spPr>
            <a:xfrm>
              <a:off x="6548626" y="3707392"/>
              <a:ext cx="142875" cy="142875"/>
            </a:xfrm>
            <a:custGeom>
              <a:avLst/>
              <a:gdLst/>
              <a:ahLst/>
              <a:cxnLst/>
              <a:rect l="l" t="t" r="r" b="b"/>
              <a:pathLst>
                <a:path w="142875" h="142875" extrusionOk="0">
                  <a:moveTo>
                    <a:pt x="146921" y="75413"/>
                  </a:moveTo>
                  <a:cubicBezTo>
                    <a:pt x="144921" y="112846"/>
                    <a:pt x="111202" y="141516"/>
                    <a:pt x="71579" y="139325"/>
                  </a:cubicBezTo>
                  <a:cubicBezTo>
                    <a:pt x="32050" y="137135"/>
                    <a:pt x="1665" y="105035"/>
                    <a:pt x="3665" y="67602"/>
                  </a:cubicBezTo>
                  <a:cubicBezTo>
                    <a:pt x="5666" y="30169"/>
                    <a:pt x="39384" y="1499"/>
                    <a:pt x="79008" y="3690"/>
                  </a:cubicBezTo>
                  <a:cubicBezTo>
                    <a:pt x="118537" y="5880"/>
                    <a:pt x="148921" y="37980"/>
                    <a:pt x="146921" y="75413"/>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1" name="Google Shape;711;p38"/>
            <p:cNvSpPr/>
            <p:nvPr/>
          </p:nvSpPr>
          <p:spPr>
            <a:xfrm>
              <a:off x="8282976" y="1861604"/>
              <a:ext cx="85725" cy="85725"/>
            </a:xfrm>
            <a:custGeom>
              <a:avLst/>
              <a:gdLst/>
              <a:ahLst/>
              <a:cxnLst/>
              <a:rect l="l" t="t" r="r" b="b"/>
              <a:pathLst>
                <a:path w="85725" h="85725" extrusionOk="0">
                  <a:moveTo>
                    <a:pt x="2412" y="45304"/>
                  </a:moveTo>
                  <a:cubicBezTo>
                    <a:pt x="13842" y="39018"/>
                    <a:pt x="37179" y="34541"/>
                    <a:pt x="35369" y="3394"/>
                  </a:cubicBezTo>
                  <a:cubicBezTo>
                    <a:pt x="35083" y="-702"/>
                    <a:pt x="41750" y="-1178"/>
                    <a:pt x="43751" y="2442"/>
                  </a:cubicBezTo>
                  <a:cubicBezTo>
                    <a:pt x="50228" y="14348"/>
                    <a:pt x="56609" y="36827"/>
                    <a:pt x="84423" y="41875"/>
                  </a:cubicBezTo>
                  <a:cubicBezTo>
                    <a:pt x="87851" y="42542"/>
                    <a:pt x="88614" y="48733"/>
                    <a:pt x="85184" y="49781"/>
                  </a:cubicBezTo>
                  <a:cubicBezTo>
                    <a:pt x="60515" y="57210"/>
                    <a:pt x="57276" y="71879"/>
                    <a:pt x="51085" y="89786"/>
                  </a:cubicBezTo>
                  <a:cubicBezTo>
                    <a:pt x="49751" y="93596"/>
                    <a:pt x="44703" y="94168"/>
                    <a:pt x="42703" y="90643"/>
                  </a:cubicBezTo>
                  <a:cubicBezTo>
                    <a:pt x="35845" y="77975"/>
                    <a:pt x="35464" y="60163"/>
                    <a:pt x="3270" y="53686"/>
                  </a:cubicBezTo>
                  <a:cubicBezTo>
                    <a:pt x="-731" y="52924"/>
                    <a:pt x="-1112" y="47304"/>
                    <a:pt x="2412" y="45304"/>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2" name="Google Shape;712;p38"/>
            <p:cNvSpPr/>
            <p:nvPr/>
          </p:nvSpPr>
          <p:spPr>
            <a:xfrm>
              <a:off x="5047766" y="1909320"/>
              <a:ext cx="112728" cy="118991"/>
            </a:xfrm>
            <a:custGeom>
              <a:avLst/>
              <a:gdLst/>
              <a:ahLst/>
              <a:cxnLst/>
              <a:rect l="l" t="t" r="r" b="b"/>
              <a:pathLst>
                <a:path w="171450" h="180975" extrusionOk="0">
                  <a:moveTo>
                    <a:pt x="4777" y="90472"/>
                  </a:moveTo>
                  <a:cubicBezTo>
                    <a:pt x="27732" y="77995"/>
                    <a:pt x="74214" y="68946"/>
                    <a:pt x="70499" y="6843"/>
                  </a:cubicBezTo>
                  <a:cubicBezTo>
                    <a:pt x="70023" y="-1349"/>
                    <a:pt x="83358" y="-2396"/>
                    <a:pt x="87263" y="4843"/>
                  </a:cubicBezTo>
                  <a:cubicBezTo>
                    <a:pt x="100313" y="28655"/>
                    <a:pt x="112886" y="73613"/>
                    <a:pt x="168512" y="83710"/>
                  </a:cubicBezTo>
                  <a:cubicBezTo>
                    <a:pt x="175465" y="84948"/>
                    <a:pt x="176798" y="97426"/>
                    <a:pt x="170131" y="99426"/>
                  </a:cubicBezTo>
                  <a:cubicBezTo>
                    <a:pt x="120887" y="114285"/>
                    <a:pt x="114410" y="143622"/>
                    <a:pt x="102027" y="179341"/>
                  </a:cubicBezTo>
                  <a:cubicBezTo>
                    <a:pt x="99360" y="186961"/>
                    <a:pt x="89168" y="188104"/>
                    <a:pt x="85358" y="181055"/>
                  </a:cubicBezTo>
                  <a:cubicBezTo>
                    <a:pt x="71642" y="155814"/>
                    <a:pt x="70976" y="120190"/>
                    <a:pt x="6491" y="107141"/>
                  </a:cubicBezTo>
                  <a:cubicBezTo>
                    <a:pt x="-1414" y="105522"/>
                    <a:pt x="-2272" y="94282"/>
                    <a:pt x="4872" y="90472"/>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3" name="Google Shape;713;p38"/>
            <p:cNvSpPr/>
            <p:nvPr/>
          </p:nvSpPr>
          <p:spPr>
            <a:xfrm>
              <a:off x="6464757" y="1028365"/>
              <a:ext cx="85725" cy="85725"/>
            </a:xfrm>
            <a:custGeom>
              <a:avLst/>
              <a:gdLst/>
              <a:ahLst/>
              <a:cxnLst/>
              <a:rect l="l" t="t" r="r" b="b"/>
              <a:pathLst>
                <a:path w="85725" h="85725" extrusionOk="0">
                  <a:moveTo>
                    <a:pt x="91630" y="45815"/>
                  </a:moveTo>
                  <a:cubicBezTo>
                    <a:pt x="91630" y="71152"/>
                    <a:pt x="71152" y="91630"/>
                    <a:pt x="45815" y="91630"/>
                  </a:cubicBezTo>
                  <a:cubicBezTo>
                    <a:pt x="20479" y="91630"/>
                    <a:pt x="0" y="71152"/>
                    <a:pt x="0" y="45815"/>
                  </a:cubicBezTo>
                  <a:cubicBezTo>
                    <a:pt x="0" y="20479"/>
                    <a:pt x="20479" y="0"/>
                    <a:pt x="45815" y="0"/>
                  </a:cubicBezTo>
                  <a:cubicBezTo>
                    <a:pt x="71152" y="0"/>
                    <a:pt x="91630" y="20479"/>
                    <a:pt x="91630" y="4581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4" name="Google Shape;714;p38"/>
            <p:cNvSpPr/>
            <p:nvPr/>
          </p:nvSpPr>
          <p:spPr>
            <a:xfrm>
              <a:off x="5210409" y="2898122"/>
              <a:ext cx="38100" cy="38100"/>
            </a:xfrm>
            <a:custGeom>
              <a:avLst/>
              <a:gdLst/>
              <a:ahLst/>
              <a:cxnLst/>
              <a:rect l="l" t="t" r="r" b="b"/>
              <a:pathLst>
                <a:path w="38100" h="38100" extrusionOk="0">
                  <a:moveTo>
                    <a:pt x="45529" y="22765"/>
                  </a:moveTo>
                  <a:cubicBezTo>
                    <a:pt x="45529" y="35338"/>
                    <a:pt x="35338" y="45529"/>
                    <a:pt x="22765" y="45529"/>
                  </a:cubicBezTo>
                  <a:cubicBezTo>
                    <a:pt x="10192" y="45529"/>
                    <a:pt x="0" y="35338"/>
                    <a:pt x="0" y="22765"/>
                  </a:cubicBezTo>
                  <a:cubicBezTo>
                    <a:pt x="0" y="10192"/>
                    <a:pt x="10192" y="0"/>
                    <a:pt x="22765" y="0"/>
                  </a:cubicBezTo>
                  <a:cubicBezTo>
                    <a:pt x="35338" y="0"/>
                    <a:pt x="45529" y="10192"/>
                    <a:pt x="45529" y="22765"/>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715" name="Google Shape;715;p38"/>
            <p:cNvGrpSpPr/>
            <p:nvPr/>
          </p:nvGrpSpPr>
          <p:grpSpPr>
            <a:xfrm>
              <a:off x="7914596" y="2078547"/>
              <a:ext cx="628650" cy="628650"/>
              <a:chOff x="7954521" y="2078547"/>
              <a:chExt cx="628650" cy="628650"/>
            </a:xfrm>
          </p:grpSpPr>
          <p:sp>
            <p:nvSpPr>
              <p:cNvPr id="716" name="Google Shape;716;p38"/>
              <p:cNvSpPr/>
              <p:nvPr/>
            </p:nvSpPr>
            <p:spPr>
              <a:xfrm>
                <a:off x="7954521" y="2078547"/>
                <a:ext cx="628650" cy="628650"/>
              </a:xfrm>
              <a:custGeom>
                <a:avLst/>
                <a:gdLst/>
                <a:ahLst/>
                <a:cxnLst/>
                <a:rect l="l" t="t" r="r" b="b"/>
                <a:pathLst>
                  <a:path w="628650" h="628650" extrusionOk="0">
                    <a:moveTo>
                      <a:pt x="476649" y="158883"/>
                    </a:moveTo>
                    <a:cubicBezTo>
                      <a:pt x="564398" y="246632"/>
                      <a:pt x="564398" y="388901"/>
                      <a:pt x="476649" y="476650"/>
                    </a:cubicBezTo>
                    <a:cubicBezTo>
                      <a:pt x="388901" y="564398"/>
                      <a:pt x="246632" y="564398"/>
                      <a:pt x="158883" y="476650"/>
                    </a:cubicBezTo>
                    <a:cubicBezTo>
                      <a:pt x="71134" y="388901"/>
                      <a:pt x="71134" y="246632"/>
                      <a:pt x="158883" y="158883"/>
                    </a:cubicBezTo>
                    <a:cubicBezTo>
                      <a:pt x="246632" y="71134"/>
                      <a:pt x="388901" y="71134"/>
                      <a:pt x="476649" y="158883"/>
                    </a:cubicBez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17" name="Google Shape;717;p38"/>
              <p:cNvSpPr/>
              <p:nvPr/>
            </p:nvSpPr>
            <p:spPr>
              <a:xfrm>
                <a:off x="7995579" y="2456162"/>
                <a:ext cx="142875" cy="123825"/>
              </a:xfrm>
              <a:custGeom>
                <a:avLst/>
                <a:gdLst/>
                <a:ahLst/>
                <a:cxnLst/>
                <a:rect l="l" t="t" r="r" b="b"/>
                <a:pathLst>
                  <a:path w="142875" h="123825" extrusionOk="0">
                    <a:moveTo>
                      <a:pt x="70616" y="0"/>
                    </a:moveTo>
                    <a:lnTo>
                      <a:pt x="1655" y="113538"/>
                    </a:lnTo>
                    <a:cubicBezTo>
                      <a:pt x="-3393" y="121825"/>
                      <a:pt x="3846" y="132207"/>
                      <a:pt x="13371" y="130302"/>
                    </a:cubicBezTo>
                    <a:lnTo>
                      <a:pt x="149103" y="102965"/>
                    </a:lnTo>
                    <a:lnTo>
                      <a:pt x="70521" y="0"/>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718" name="Google Shape;718;p38"/>
              <p:cNvGrpSpPr/>
              <p:nvPr/>
            </p:nvGrpSpPr>
            <p:grpSpPr>
              <a:xfrm>
                <a:off x="8209736" y="2288046"/>
                <a:ext cx="123825" cy="213550"/>
                <a:chOff x="8209736" y="2288046"/>
                <a:chExt cx="123825" cy="213550"/>
              </a:xfrm>
            </p:grpSpPr>
            <p:sp>
              <p:nvSpPr>
                <p:cNvPr id="719" name="Google Shape;719;p38"/>
                <p:cNvSpPr/>
                <p:nvPr/>
              </p:nvSpPr>
              <p:spPr>
                <a:xfrm>
                  <a:off x="8209736" y="2288046"/>
                  <a:ext cx="123825" cy="161925"/>
                </a:xfrm>
                <a:custGeom>
                  <a:avLst/>
                  <a:gdLst/>
                  <a:ahLst/>
                  <a:cxnLst/>
                  <a:rect l="l" t="t" r="r" b="b"/>
                  <a:pathLst>
                    <a:path w="123825" h="161925" extrusionOk="0">
                      <a:moveTo>
                        <a:pt x="15812" y="63055"/>
                      </a:moveTo>
                      <a:lnTo>
                        <a:pt x="19431" y="63055"/>
                      </a:lnTo>
                      <a:cubicBezTo>
                        <a:pt x="26099" y="63055"/>
                        <a:pt x="32004" y="58960"/>
                        <a:pt x="34290" y="52768"/>
                      </a:cubicBezTo>
                      <a:cubicBezTo>
                        <a:pt x="37148" y="44577"/>
                        <a:pt x="44291" y="34480"/>
                        <a:pt x="61817" y="34195"/>
                      </a:cubicBezTo>
                      <a:cubicBezTo>
                        <a:pt x="77153" y="33909"/>
                        <a:pt x="85058" y="44005"/>
                        <a:pt x="88297" y="51625"/>
                      </a:cubicBezTo>
                      <a:cubicBezTo>
                        <a:pt x="92012" y="60579"/>
                        <a:pt x="90869" y="70675"/>
                        <a:pt x="85916" y="78962"/>
                      </a:cubicBezTo>
                      <a:cubicBezTo>
                        <a:pt x="81534" y="86201"/>
                        <a:pt x="73152" y="92869"/>
                        <a:pt x="59341" y="93917"/>
                      </a:cubicBezTo>
                      <a:cubicBezTo>
                        <a:pt x="51149" y="94488"/>
                        <a:pt x="44863" y="101441"/>
                        <a:pt x="44863" y="109633"/>
                      </a:cubicBezTo>
                      <a:lnTo>
                        <a:pt x="44863" y="153353"/>
                      </a:lnTo>
                      <a:cubicBezTo>
                        <a:pt x="44863" y="162116"/>
                        <a:pt x="51912" y="169164"/>
                        <a:pt x="60674" y="169164"/>
                      </a:cubicBezTo>
                      <a:lnTo>
                        <a:pt x="62389" y="169164"/>
                      </a:lnTo>
                      <a:cubicBezTo>
                        <a:pt x="71152" y="169164"/>
                        <a:pt x="78200" y="162116"/>
                        <a:pt x="78200" y="153353"/>
                      </a:cubicBezTo>
                      <a:lnTo>
                        <a:pt x="78200" y="126397"/>
                      </a:lnTo>
                      <a:cubicBezTo>
                        <a:pt x="78200" y="125349"/>
                        <a:pt x="78867" y="124396"/>
                        <a:pt x="79820" y="124111"/>
                      </a:cubicBezTo>
                      <a:cubicBezTo>
                        <a:pt x="88202" y="121349"/>
                        <a:pt x="125064" y="106680"/>
                        <a:pt x="125064" y="60865"/>
                      </a:cubicBezTo>
                      <a:cubicBezTo>
                        <a:pt x="125064" y="11430"/>
                        <a:pt x="80772" y="0"/>
                        <a:pt x="61817" y="0"/>
                      </a:cubicBezTo>
                      <a:cubicBezTo>
                        <a:pt x="49054" y="0"/>
                        <a:pt x="9430" y="2667"/>
                        <a:pt x="381" y="43720"/>
                      </a:cubicBezTo>
                      <a:cubicBezTo>
                        <a:pt x="-1810" y="53626"/>
                        <a:pt x="5715" y="63151"/>
                        <a:pt x="15907" y="631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0" name="Google Shape;720;p38"/>
                <p:cNvSpPr/>
                <p:nvPr/>
              </p:nvSpPr>
              <p:spPr>
                <a:xfrm>
                  <a:off x="8254409" y="2473021"/>
                  <a:ext cx="28575" cy="28575"/>
                </a:xfrm>
                <a:custGeom>
                  <a:avLst/>
                  <a:gdLst/>
                  <a:ahLst/>
                  <a:cxnLst/>
                  <a:rect l="l" t="t" r="r" b="b"/>
                  <a:pathLst>
                    <a:path w="28575" h="28575" extrusionOk="0">
                      <a:moveTo>
                        <a:pt x="18097" y="31623"/>
                      </a:moveTo>
                      <a:lnTo>
                        <a:pt x="15812" y="31623"/>
                      </a:lnTo>
                      <a:cubicBezTo>
                        <a:pt x="7048" y="31623"/>
                        <a:pt x="0" y="24575"/>
                        <a:pt x="0" y="15812"/>
                      </a:cubicBezTo>
                      <a:lnTo>
                        <a:pt x="0" y="15812"/>
                      </a:lnTo>
                      <a:cubicBezTo>
                        <a:pt x="0" y="7049"/>
                        <a:pt x="7048" y="0"/>
                        <a:pt x="15812" y="0"/>
                      </a:cubicBezTo>
                      <a:lnTo>
                        <a:pt x="18097" y="0"/>
                      </a:lnTo>
                      <a:cubicBezTo>
                        <a:pt x="26861" y="0"/>
                        <a:pt x="33909" y="7049"/>
                        <a:pt x="33909" y="15812"/>
                      </a:cubicBezTo>
                      <a:lnTo>
                        <a:pt x="33909" y="15812"/>
                      </a:lnTo>
                      <a:cubicBezTo>
                        <a:pt x="33909" y="24575"/>
                        <a:pt x="26861" y="31623"/>
                        <a:pt x="18097" y="31623"/>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721" name="Google Shape;721;p38"/>
            <p:cNvSpPr/>
            <p:nvPr/>
          </p:nvSpPr>
          <p:spPr>
            <a:xfrm>
              <a:off x="7578229" y="1162191"/>
              <a:ext cx="657225" cy="590550"/>
            </a:xfrm>
            <a:custGeom>
              <a:avLst/>
              <a:gdLst/>
              <a:ahLst/>
              <a:cxnLst/>
              <a:rect l="l" t="t" r="r" b="b"/>
              <a:pathLst>
                <a:path w="657225" h="590550" extrusionOk="0">
                  <a:moveTo>
                    <a:pt x="577882" y="0"/>
                  </a:moveTo>
                  <a:cubicBezTo>
                    <a:pt x="623490" y="0"/>
                    <a:pt x="660464" y="36973"/>
                    <a:pt x="660464" y="82582"/>
                  </a:cubicBezTo>
                  <a:lnTo>
                    <a:pt x="660464" y="512636"/>
                  </a:lnTo>
                  <a:cubicBezTo>
                    <a:pt x="660464" y="558244"/>
                    <a:pt x="623491" y="595217"/>
                    <a:pt x="577882" y="595217"/>
                  </a:cubicBezTo>
                  <a:lnTo>
                    <a:pt x="82582" y="595217"/>
                  </a:lnTo>
                  <a:cubicBezTo>
                    <a:pt x="36973" y="595217"/>
                    <a:pt x="0" y="558244"/>
                    <a:pt x="0" y="512636"/>
                  </a:cubicBezTo>
                  <a:lnTo>
                    <a:pt x="0" y="82582"/>
                  </a:lnTo>
                  <a:cubicBezTo>
                    <a:pt x="0" y="36973"/>
                    <a:pt x="36973" y="0"/>
                    <a:pt x="82582"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2" name="Google Shape;722;p38"/>
            <p:cNvSpPr/>
            <p:nvPr/>
          </p:nvSpPr>
          <p:spPr>
            <a:xfrm>
              <a:off x="7753606" y="1232770"/>
              <a:ext cx="314325" cy="419100"/>
            </a:xfrm>
            <a:custGeom>
              <a:avLst/>
              <a:gdLst/>
              <a:ahLst/>
              <a:cxnLst/>
              <a:rect l="l" t="t" r="r" b="b"/>
              <a:pathLst>
                <a:path w="314325" h="419100" extrusionOk="0">
                  <a:moveTo>
                    <a:pt x="242295" y="324612"/>
                  </a:moveTo>
                  <a:cubicBezTo>
                    <a:pt x="285443" y="273177"/>
                    <a:pt x="329448" y="234696"/>
                    <a:pt x="320304" y="146590"/>
                  </a:cubicBezTo>
                  <a:cubicBezTo>
                    <a:pt x="310017" y="48197"/>
                    <a:pt x="232103" y="6953"/>
                    <a:pt x="170285" y="572"/>
                  </a:cubicBezTo>
                  <a:cubicBezTo>
                    <a:pt x="166571" y="191"/>
                    <a:pt x="162856" y="0"/>
                    <a:pt x="159141" y="0"/>
                  </a:cubicBezTo>
                  <a:lnTo>
                    <a:pt x="159141" y="0"/>
                  </a:lnTo>
                  <a:cubicBezTo>
                    <a:pt x="154665" y="0"/>
                    <a:pt x="151617" y="95"/>
                    <a:pt x="147140" y="572"/>
                  </a:cubicBezTo>
                  <a:cubicBezTo>
                    <a:pt x="85418" y="7334"/>
                    <a:pt x="11409" y="48768"/>
                    <a:pt x="1217" y="146590"/>
                  </a:cubicBezTo>
                  <a:cubicBezTo>
                    <a:pt x="-7927" y="234696"/>
                    <a:pt x="36078" y="273272"/>
                    <a:pt x="79226" y="324612"/>
                  </a:cubicBezTo>
                  <a:cubicBezTo>
                    <a:pt x="118946" y="371951"/>
                    <a:pt x="114279" y="416243"/>
                    <a:pt x="113326" y="422815"/>
                  </a:cubicBezTo>
                  <a:cubicBezTo>
                    <a:pt x="116755" y="420529"/>
                    <a:pt x="145330" y="421291"/>
                    <a:pt x="157808" y="421672"/>
                  </a:cubicBezTo>
                  <a:lnTo>
                    <a:pt x="157808" y="421862"/>
                  </a:lnTo>
                  <a:cubicBezTo>
                    <a:pt x="157808" y="421862"/>
                    <a:pt x="158856" y="421862"/>
                    <a:pt x="160760" y="421767"/>
                  </a:cubicBezTo>
                  <a:cubicBezTo>
                    <a:pt x="162570" y="421767"/>
                    <a:pt x="163713" y="421862"/>
                    <a:pt x="163713" y="421862"/>
                  </a:cubicBezTo>
                  <a:lnTo>
                    <a:pt x="163713" y="421672"/>
                  </a:lnTo>
                  <a:cubicBezTo>
                    <a:pt x="176191" y="421291"/>
                    <a:pt x="204861" y="420624"/>
                    <a:pt x="208195" y="422815"/>
                  </a:cubicBezTo>
                  <a:cubicBezTo>
                    <a:pt x="207243" y="416147"/>
                    <a:pt x="202575" y="371951"/>
                    <a:pt x="242295" y="324612"/>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3" name="Google Shape;723;p38"/>
            <p:cNvSpPr/>
            <p:nvPr/>
          </p:nvSpPr>
          <p:spPr>
            <a:xfrm>
              <a:off x="7833495" y="1446871"/>
              <a:ext cx="142875" cy="180975"/>
            </a:xfrm>
            <a:custGeom>
              <a:avLst/>
              <a:gdLst/>
              <a:ahLst/>
              <a:cxnLst/>
              <a:rect l="l" t="t" r="r" b="b"/>
              <a:pathLst>
                <a:path w="142875" h="180975" extrusionOk="0">
                  <a:moveTo>
                    <a:pt x="63822" y="182235"/>
                  </a:moveTo>
                  <a:lnTo>
                    <a:pt x="63822" y="75936"/>
                  </a:lnTo>
                  <a:cubicBezTo>
                    <a:pt x="63822" y="59077"/>
                    <a:pt x="58964" y="42408"/>
                    <a:pt x="49249" y="28597"/>
                  </a:cubicBezTo>
                  <a:cubicBezTo>
                    <a:pt x="41153" y="17167"/>
                    <a:pt x="29532" y="6023"/>
                    <a:pt x="14673" y="9071"/>
                  </a:cubicBezTo>
                  <a:cubicBezTo>
                    <a:pt x="-10949" y="14309"/>
                    <a:pt x="11911" y="48695"/>
                    <a:pt x="71347" y="48695"/>
                  </a:cubicBezTo>
                  <a:cubicBezTo>
                    <a:pt x="130783" y="48695"/>
                    <a:pt x="151547" y="19072"/>
                    <a:pt x="142499" y="7642"/>
                  </a:cubicBezTo>
                  <a:cubicBezTo>
                    <a:pt x="136784" y="403"/>
                    <a:pt x="96588" y="212"/>
                    <a:pt x="94588" y="56219"/>
                  </a:cubicBezTo>
                  <a:cubicBezTo>
                    <a:pt x="92492" y="112226"/>
                    <a:pt x="94588" y="183854"/>
                    <a:pt x="94588" y="183854"/>
                  </a:cubicBezTo>
                </a:path>
              </a:pathLst>
            </a:custGeom>
            <a:noFill/>
            <a:ln w="9525" cap="rnd"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4" name="Google Shape;724;p38"/>
            <p:cNvSpPr/>
            <p:nvPr/>
          </p:nvSpPr>
          <p:spPr>
            <a:xfrm>
              <a:off x="7862551" y="1292874"/>
              <a:ext cx="209550" cy="361950"/>
            </a:xfrm>
            <a:custGeom>
              <a:avLst/>
              <a:gdLst/>
              <a:ahLst/>
              <a:cxnLst/>
              <a:rect l="l" t="t" r="r" b="b"/>
              <a:pathLst>
                <a:path w="209550" h="361950" extrusionOk="0">
                  <a:moveTo>
                    <a:pt x="176689" y="0"/>
                  </a:moveTo>
                  <a:cubicBezTo>
                    <a:pt x="161544" y="91535"/>
                    <a:pt x="118872" y="248031"/>
                    <a:pt x="0" y="318802"/>
                  </a:cubicBezTo>
                  <a:cubicBezTo>
                    <a:pt x="6763" y="341852"/>
                    <a:pt x="4953" y="358902"/>
                    <a:pt x="4381" y="362807"/>
                  </a:cubicBezTo>
                  <a:cubicBezTo>
                    <a:pt x="7810" y="360521"/>
                    <a:pt x="36385" y="361283"/>
                    <a:pt x="48863" y="361664"/>
                  </a:cubicBezTo>
                  <a:lnTo>
                    <a:pt x="48863" y="361855"/>
                  </a:lnTo>
                  <a:cubicBezTo>
                    <a:pt x="48863" y="361855"/>
                    <a:pt x="49911" y="361855"/>
                    <a:pt x="51816" y="361759"/>
                  </a:cubicBezTo>
                  <a:cubicBezTo>
                    <a:pt x="53626" y="361759"/>
                    <a:pt x="54769" y="361855"/>
                    <a:pt x="54769" y="361855"/>
                  </a:cubicBezTo>
                  <a:lnTo>
                    <a:pt x="54769" y="361664"/>
                  </a:lnTo>
                  <a:cubicBezTo>
                    <a:pt x="67246" y="361283"/>
                    <a:pt x="95917" y="360616"/>
                    <a:pt x="99250" y="362807"/>
                  </a:cubicBezTo>
                  <a:cubicBezTo>
                    <a:pt x="98298" y="356140"/>
                    <a:pt x="93631" y="311944"/>
                    <a:pt x="133350" y="264605"/>
                  </a:cubicBezTo>
                  <a:cubicBezTo>
                    <a:pt x="176498" y="213169"/>
                    <a:pt x="220504" y="174688"/>
                    <a:pt x="211359" y="86582"/>
                  </a:cubicBezTo>
                  <a:cubicBezTo>
                    <a:pt x="207550" y="50387"/>
                    <a:pt x="194596" y="21907"/>
                    <a:pt x="176689" y="95"/>
                  </a:cubicBezTo>
                  <a:close/>
                </a:path>
              </a:pathLst>
            </a:custGeom>
            <a:solidFill>
              <a:srgbClr val="000000">
                <a:alpha val="15000"/>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5" name="Google Shape;725;p38"/>
            <p:cNvSpPr/>
            <p:nvPr/>
          </p:nvSpPr>
          <p:spPr>
            <a:xfrm>
              <a:off x="7862455" y="1625392"/>
              <a:ext cx="95250" cy="19050"/>
            </a:xfrm>
            <a:custGeom>
              <a:avLst/>
              <a:gdLst/>
              <a:ahLst/>
              <a:cxnLst/>
              <a:rect l="l" t="t" r="r" b="b"/>
              <a:pathLst>
                <a:path w="95250" h="19050" extrusionOk="0">
                  <a:moveTo>
                    <a:pt x="94583" y="0"/>
                  </a:moveTo>
                  <a:cubicBezTo>
                    <a:pt x="99475" y="0"/>
                    <a:pt x="103441" y="3966"/>
                    <a:pt x="103441" y="8858"/>
                  </a:cubicBezTo>
                  <a:lnTo>
                    <a:pt x="103441" y="13240"/>
                  </a:lnTo>
                  <a:cubicBezTo>
                    <a:pt x="103441" y="18132"/>
                    <a:pt x="99475" y="22098"/>
                    <a:pt x="94583" y="22098"/>
                  </a:cubicBezTo>
                  <a:lnTo>
                    <a:pt x="8858" y="22098"/>
                  </a:lnTo>
                  <a:cubicBezTo>
                    <a:pt x="3966" y="22098"/>
                    <a:pt x="0" y="18132"/>
                    <a:pt x="0" y="13240"/>
                  </a:cubicBezTo>
                  <a:lnTo>
                    <a:pt x="0" y="8858"/>
                  </a:lnTo>
                  <a:cubicBezTo>
                    <a:pt x="0" y="3966"/>
                    <a:pt x="3966" y="0"/>
                    <a:pt x="885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6" name="Google Shape;726;p38"/>
            <p:cNvSpPr/>
            <p:nvPr/>
          </p:nvSpPr>
          <p:spPr>
            <a:xfrm>
              <a:off x="7862455" y="1646918"/>
              <a:ext cx="95250" cy="19050"/>
            </a:xfrm>
            <a:custGeom>
              <a:avLst/>
              <a:gdLst/>
              <a:ahLst/>
              <a:cxnLst/>
              <a:rect l="l" t="t" r="r" b="b"/>
              <a:pathLst>
                <a:path w="95250" h="19050" extrusionOk="0">
                  <a:moveTo>
                    <a:pt x="94583" y="0"/>
                  </a:moveTo>
                  <a:cubicBezTo>
                    <a:pt x="99475" y="0"/>
                    <a:pt x="103441" y="3966"/>
                    <a:pt x="103441" y="8858"/>
                  </a:cubicBezTo>
                  <a:lnTo>
                    <a:pt x="103441" y="13240"/>
                  </a:lnTo>
                  <a:cubicBezTo>
                    <a:pt x="103441" y="18132"/>
                    <a:pt x="99475" y="22098"/>
                    <a:pt x="94583" y="22098"/>
                  </a:cubicBezTo>
                  <a:lnTo>
                    <a:pt x="8858" y="22098"/>
                  </a:lnTo>
                  <a:cubicBezTo>
                    <a:pt x="3966" y="22098"/>
                    <a:pt x="0" y="18132"/>
                    <a:pt x="0" y="13240"/>
                  </a:cubicBezTo>
                  <a:lnTo>
                    <a:pt x="0" y="8858"/>
                  </a:lnTo>
                  <a:cubicBezTo>
                    <a:pt x="0" y="3966"/>
                    <a:pt x="3966" y="0"/>
                    <a:pt x="885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7" name="Google Shape;727;p38"/>
            <p:cNvSpPr/>
            <p:nvPr/>
          </p:nvSpPr>
          <p:spPr>
            <a:xfrm>
              <a:off x="7862455" y="1668159"/>
              <a:ext cx="95250" cy="19050"/>
            </a:xfrm>
            <a:custGeom>
              <a:avLst/>
              <a:gdLst/>
              <a:ahLst/>
              <a:cxnLst/>
              <a:rect l="l" t="t" r="r" b="b"/>
              <a:pathLst>
                <a:path w="95250" h="19050" extrusionOk="0">
                  <a:moveTo>
                    <a:pt x="94583" y="0"/>
                  </a:moveTo>
                  <a:cubicBezTo>
                    <a:pt x="99475" y="0"/>
                    <a:pt x="103441" y="3966"/>
                    <a:pt x="103441" y="8858"/>
                  </a:cubicBezTo>
                  <a:lnTo>
                    <a:pt x="103441" y="13240"/>
                  </a:lnTo>
                  <a:cubicBezTo>
                    <a:pt x="103441" y="18132"/>
                    <a:pt x="99475" y="22098"/>
                    <a:pt x="94583" y="22098"/>
                  </a:cubicBezTo>
                  <a:lnTo>
                    <a:pt x="8858" y="22098"/>
                  </a:lnTo>
                  <a:cubicBezTo>
                    <a:pt x="3966" y="22098"/>
                    <a:pt x="0" y="18132"/>
                    <a:pt x="0" y="13240"/>
                  </a:cubicBezTo>
                  <a:lnTo>
                    <a:pt x="0" y="8858"/>
                  </a:lnTo>
                  <a:cubicBezTo>
                    <a:pt x="0" y="3966"/>
                    <a:pt x="3966" y="0"/>
                    <a:pt x="8858" y="0"/>
                  </a:cubicBez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8" name="Google Shape;728;p38"/>
            <p:cNvSpPr/>
            <p:nvPr/>
          </p:nvSpPr>
          <p:spPr>
            <a:xfrm>
              <a:off x="7867027" y="1642631"/>
              <a:ext cx="76200" cy="9600"/>
            </a:xfrm>
            <a:custGeom>
              <a:avLst/>
              <a:gdLst/>
              <a:ahLst/>
              <a:cxnLst/>
              <a:rect l="l" t="t" r="r" b="b"/>
              <a:pathLst>
                <a:path w="76200" h="120000" extrusionOk="0">
                  <a:moveTo>
                    <a:pt x="4286" y="53997"/>
                  </a:moveTo>
                  <a:lnTo>
                    <a:pt x="76867" y="53997"/>
                  </a:lnTo>
                </a:path>
              </a:pathLst>
            </a:custGeom>
            <a:noFill/>
            <a:ln w="9525" cap="rnd"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29" name="Google Shape;729;p38"/>
            <p:cNvSpPr/>
            <p:nvPr/>
          </p:nvSpPr>
          <p:spPr>
            <a:xfrm>
              <a:off x="7873409" y="1664729"/>
              <a:ext cx="85725" cy="9600"/>
            </a:xfrm>
            <a:custGeom>
              <a:avLst/>
              <a:gdLst/>
              <a:ahLst/>
              <a:cxnLst/>
              <a:rect l="l" t="t" r="r" b="b"/>
              <a:pathLst>
                <a:path w="85725" h="120000" extrusionOk="0">
                  <a:moveTo>
                    <a:pt x="4286" y="53997"/>
                  </a:moveTo>
                  <a:lnTo>
                    <a:pt x="85344" y="53997"/>
                  </a:lnTo>
                </a:path>
              </a:pathLst>
            </a:custGeom>
            <a:noFill/>
            <a:ln w="9525" cap="rnd"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730" name="Google Shape;730;p38"/>
            <p:cNvGrpSpPr/>
            <p:nvPr/>
          </p:nvGrpSpPr>
          <p:grpSpPr>
            <a:xfrm>
              <a:off x="4930565" y="2279855"/>
              <a:ext cx="600075" cy="390525"/>
              <a:chOff x="4930565" y="2279855"/>
              <a:chExt cx="600075" cy="390525"/>
            </a:xfrm>
          </p:grpSpPr>
          <p:sp>
            <p:nvSpPr>
              <p:cNvPr id="731" name="Google Shape;731;p38"/>
              <p:cNvSpPr/>
              <p:nvPr/>
            </p:nvSpPr>
            <p:spPr>
              <a:xfrm>
                <a:off x="4930565" y="2279855"/>
                <a:ext cx="600075" cy="390525"/>
              </a:xfrm>
              <a:custGeom>
                <a:avLst/>
                <a:gdLst/>
                <a:ahLst/>
                <a:cxnLst/>
                <a:rect l="l" t="t" r="r" b="b"/>
                <a:pathLst>
                  <a:path w="600075" h="390525" extrusionOk="0">
                    <a:moveTo>
                      <a:pt x="545116" y="0"/>
                    </a:moveTo>
                    <a:cubicBezTo>
                      <a:pt x="580677" y="0"/>
                      <a:pt x="609505" y="28828"/>
                      <a:pt x="609505" y="64389"/>
                    </a:cubicBezTo>
                    <a:lnTo>
                      <a:pt x="609505" y="327374"/>
                    </a:lnTo>
                    <a:cubicBezTo>
                      <a:pt x="609505" y="362935"/>
                      <a:pt x="580677" y="391763"/>
                      <a:pt x="545116" y="391763"/>
                    </a:cubicBezTo>
                    <a:lnTo>
                      <a:pt x="64389" y="391763"/>
                    </a:lnTo>
                    <a:cubicBezTo>
                      <a:pt x="28828" y="391763"/>
                      <a:pt x="0" y="362935"/>
                      <a:pt x="0" y="327374"/>
                    </a:cubicBezTo>
                    <a:lnTo>
                      <a:pt x="0" y="64389"/>
                    </a:lnTo>
                    <a:cubicBezTo>
                      <a:pt x="0" y="28828"/>
                      <a:pt x="28828" y="0"/>
                      <a:pt x="64389" y="0"/>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2" name="Google Shape;732;p38"/>
              <p:cNvSpPr/>
              <p:nvPr/>
            </p:nvSpPr>
            <p:spPr>
              <a:xfrm>
                <a:off x="5086680" y="2369199"/>
                <a:ext cx="295275" cy="200025"/>
              </a:xfrm>
              <a:custGeom>
                <a:avLst/>
                <a:gdLst/>
                <a:ahLst/>
                <a:cxnLst/>
                <a:rect l="l" t="t" r="r" b="b"/>
                <a:pathLst>
                  <a:path w="295275" h="200025" extrusionOk="0">
                    <a:moveTo>
                      <a:pt x="14288" y="107061"/>
                    </a:moveTo>
                    <a:lnTo>
                      <a:pt x="78676" y="191071"/>
                    </a:lnTo>
                    <a:lnTo>
                      <a:pt x="283559" y="14288"/>
                    </a:lnTo>
                  </a:path>
                </a:pathLst>
              </a:custGeom>
              <a:noFill/>
              <a:ln w="19050" cap="rnd"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cxnSp>
          <p:nvCxnSpPr>
            <p:cNvPr id="733" name="Google Shape;733;p38"/>
            <p:cNvCxnSpPr/>
            <p:nvPr/>
          </p:nvCxnSpPr>
          <p:spPr>
            <a:xfrm rot="10800000" flipH="1">
              <a:off x="7335875" y="3752475"/>
              <a:ext cx="441600" cy="132600"/>
            </a:xfrm>
            <a:prstGeom prst="straightConnector1">
              <a:avLst/>
            </a:prstGeom>
            <a:noFill/>
            <a:ln w="9525" cap="flat" cmpd="sng">
              <a:solidFill>
                <a:schemeClr val="accent6"/>
              </a:solidFill>
              <a:prstDash val="solid"/>
              <a:round/>
              <a:headEnd type="none" w="med" len="med"/>
              <a:tailEnd type="none" w="med" len="med"/>
            </a:ln>
          </p:spPr>
        </p:cxnSp>
        <p:sp>
          <p:nvSpPr>
            <p:cNvPr id="734" name="Google Shape;734;p38"/>
            <p:cNvSpPr/>
            <p:nvPr/>
          </p:nvSpPr>
          <p:spPr>
            <a:xfrm>
              <a:off x="6241250" y="4024500"/>
              <a:ext cx="861450" cy="66225"/>
            </a:xfrm>
            <a:custGeom>
              <a:avLst/>
              <a:gdLst/>
              <a:ahLst/>
              <a:cxnLst/>
              <a:rect l="l" t="t" r="r" b="b"/>
              <a:pathLst>
                <a:path w="34458" h="2649" extrusionOk="0">
                  <a:moveTo>
                    <a:pt x="0" y="0"/>
                  </a:moveTo>
                  <a:lnTo>
                    <a:pt x="193" y="2649"/>
                  </a:lnTo>
                  <a:lnTo>
                    <a:pt x="34458" y="2593"/>
                  </a:lnTo>
                  <a:lnTo>
                    <a:pt x="34238" y="304"/>
                  </a:lnTo>
                  <a:close/>
                </a:path>
              </a:pathLst>
            </a:custGeom>
            <a:solidFill>
              <a:schemeClr val="accent3"/>
            </a:solidFill>
            <a:ln>
              <a:noFill/>
            </a:ln>
          </p:spPr>
          <p:txBody>
            <a:bodyPr/>
            <a:lstStyle/>
            <a:p>
              <a:endParaRPr lang="es-CO"/>
            </a:p>
          </p:txBody>
        </p:sp>
        <p:cxnSp>
          <p:nvCxnSpPr>
            <p:cNvPr id="735" name="Google Shape;735;p38"/>
            <p:cNvCxnSpPr/>
            <p:nvPr/>
          </p:nvCxnSpPr>
          <p:spPr>
            <a:xfrm>
              <a:off x="4987623" y="4088575"/>
              <a:ext cx="3197100" cy="0"/>
            </a:xfrm>
            <a:prstGeom prst="straightConnector1">
              <a:avLst/>
            </a:prstGeom>
            <a:noFill/>
            <a:ln w="9525" cap="flat" cmpd="sng">
              <a:solidFill>
                <a:schemeClr val="accent6"/>
              </a:solidFill>
              <a:prstDash val="solid"/>
              <a:round/>
              <a:headEnd type="none" w="med" len="med"/>
              <a:tailEnd type="none" w="med" len="med"/>
            </a:ln>
          </p:spPr>
        </p:cxnSp>
      </p:grpSp>
      <p:grpSp>
        <p:nvGrpSpPr>
          <p:cNvPr id="736" name="Google Shape;736;p38"/>
          <p:cNvGrpSpPr/>
          <p:nvPr/>
        </p:nvGrpSpPr>
        <p:grpSpPr>
          <a:xfrm>
            <a:off x="11498107" y="4489423"/>
            <a:ext cx="256698" cy="40908"/>
            <a:chOff x="5541022" y="1489184"/>
            <a:chExt cx="239078" cy="38100"/>
          </a:xfrm>
        </p:grpSpPr>
        <p:sp>
          <p:nvSpPr>
            <p:cNvPr id="737" name="Google Shape;737;p38"/>
            <p:cNvSpPr/>
            <p:nvPr/>
          </p:nvSpPr>
          <p:spPr>
            <a:xfrm>
              <a:off x="5541022"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8" name="Google Shape;738;p38"/>
            <p:cNvSpPr/>
            <p:nvPr/>
          </p:nvSpPr>
          <p:spPr>
            <a:xfrm>
              <a:off x="5640844"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9" name="Google Shape;739;p38"/>
            <p:cNvSpPr/>
            <p:nvPr/>
          </p:nvSpPr>
          <p:spPr>
            <a:xfrm>
              <a:off x="5742000"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pic>
        <p:nvPicPr>
          <p:cNvPr id="740" name="Google Shape;740;p38"/>
          <p:cNvPicPr preferRelativeResize="0"/>
          <p:nvPr/>
        </p:nvPicPr>
        <p:blipFill>
          <a:blip r:embed="rId3">
            <a:alphaModFix/>
          </a:blip>
          <a:stretch>
            <a:fillRect/>
          </a:stretch>
        </p:blipFill>
        <p:spPr>
          <a:xfrm>
            <a:off x="6717700" y="156925"/>
            <a:ext cx="1518125" cy="1518125"/>
          </a:xfrm>
          <a:prstGeom prst="rect">
            <a:avLst/>
          </a:prstGeom>
          <a:noFill/>
          <a:ln>
            <a:noFill/>
          </a:ln>
        </p:spPr>
      </p:pic>
      <p:sp>
        <p:nvSpPr>
          <p:cNvPr id="741" name="Google Shape;741;p38"/>
          <p:cNvSpPr txBox="1"/>
          <p:nvPr/>
        </p:nvSpPr>
        <p:spPr>
          <a:xfrm>
            <a:off x="132100" y="894375"/>
            <a:ext cx="3000000" cy="415500"/>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sz="1500" b="1">
                <a:solidFill>
                  <a:schemeClr val="accent6"/>
                </a:solidFill>
                <a:latin typeface="Karla"/>
                <a:ea typeface="Karla"/>
                <a:cs typeface="Karla"/>
                <a:sym typeface="Karla"/>
              </a:rPr>
              <a:t>Las comillas se utilizan para:</a:t>
            </a:r>
            <a:endParaRPr/>
          </a:p>
        </p:txBody>
      </p:sp>
      <p:sp>
        <p:nvSpPr>
          <p:cNvPr id="742" name="Google Shape;742;p38"/>
          <p:cNvSpPr txBox="1"/>
          <p:nvPr/>
        </p:nvSpPr>
        <p:spPr>
          <a:xfrm>
            <a:off x="2991325" y="2161050"/>
            <a:ext cx="5757300" cy="680156"/>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2. Enfatizar palabras o frases específicas al presentarlas por primera vez.</a:t>
            </a:r>
            <a:endParaRPr sz="1200" dirty="0"/>
          </a:p>
        </p:txBody>
      </p:sp>
      <p:sp>
        <p:nvSpPr>
          <p:cNvPr id="743" name="Google Shape;743;p38"/>
          <p:cNvSpPr txBox="1"/>
          <p:nvPr/>
        </p:nvSpPr>
        <p:spPr>
          <a:xfrm>
            <a:off x="132100" y="3431275"/>
            <a:ext cx="6371100" cy="1423436"/>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3. Referirse a términos no comunes o jerga técnica.</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 Cita textual breve (menos de 40 palabras): </a:t>
            </a:r>
            <a:br>
              <a:rPr lang="en" dirty="0">
                <a:solidFill>
                  <a:schemeClr val="accent6"/>
                </a:solidFill>
                <a:latin typeface="Karla"/>
                <a:ea typeface="Karla"/>
                <a:cs typeface="Karla"/>
                <a:sym typeface="Karla"/>
              </a:rPr>
            </a:br>
            <a:br>
              <a:rPr lang="en" dirty="0">
                <a:solidFill>
                  <a:schemeClr val="accent6"/>
                </a:solidFill>
                <a:latin typeface="Karla"/>
                <a:ea typeface="Karla"/>
                <a:cs typeface="Karla"/>
                <a:sym typeface="Karla"/>
              </a:rPr>
            </a:br>
            <a:r>
              <a:rPr lang="en" dirty="0">
                <a:solidFill>
                  <a:schemeClr val="accent6"/>
                </a:solidFill>
                <a:latin typeface="Karla"/>
                <a:ea typeface="Karla"/>
                <a:cs typeface="Karla"/>
                <a:sym typeface="Karla"/>
              </a:rPr>
              <a:t>Según Pérez (2020), "la tecnología educativa está transformando las aulas" (p. 45).</a:t>
            </a:r>
            <a:endParaRPr sz="1200" dirty="0"/>
          </a:p>
        </p:txBody>
      </p:sp>
      <p:sp>
        <p:nvSpPr>
          <p:cNvPr id="744" name="Google Shape;744;p38"/>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48"/>
        <p:cNvGrpSpPr/>
        <p:nvPr/>
      </p:nvGrpSpPr>
      <p:grpSpPr>
        <a:xfrm>
          <a:off x="0" y="0"/>
          <a:ext cx="0" cy="0"/>
          <a:chOff x="0" y="0"/>
          <a:chExt cx="0" cy="0"/>
        </a:xfrm>
      </p:grpSpPr>
      <p:sp>
        <p:nvSpPr>
          <p:cNvPr id="749" name="Google Shape;749;p39"/>
          <p:cNvSpPr txBox="1">
            <a:spLocks noGrp="1"/>
          </p:cNvSpPr>
          <p:nvPr>
            <p:ph type="title"/>
          </p:nvPr>
        </p:nvSpPr>
        <p:spPr>
          <a:xfrm flipH="1">
            <a:off x="3835025" y="257700"/>
            <a:ext cx="3429600" cy="45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a:t>Cursiva</a:t>
            </a:r>
            <a:endParaRPr sz="1800"/>
          </a:p>
        </p:txBody>
      </p:sp>
      <p:sp>
        <p:nvSpPr>
          <p:cNvPr id="750" name="Google Shape;750;p39"/>
          <p:cNvSpPr txBox="1">
            <a:spLocks noGrp="1"/>
          </p:cNvSpPr>
          <p:nvPr>
            <p:ph type="title" idx="2"/>
          </p:nvPr>
        </p:nvSpPr>
        <p:spPr>
          <a:xfrm flipH="1">
            <a:off x="2870150" y="136275"/>
            <a:ext cx="832800" cy="62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a:t>03</a:t>
            </a:r>
            <a:endParaRPr sz="4000"/>
          </a:p>
        </p:txBody>
      </p:sp>
      <p:sp>
        <p:nvSpPr>
          <p:cNvPr id="751" name="Google Shape;751;p39"/>
          <p:cNvSpPr txBox="1">
            <a:spLocks noGrp="1"/>
          </p:cNvSpPr>
          <p:nvPr>
            <p:ph type="subTitle" idx="1"/>
          </p:nvPr>
        </p:nvSpPr>
        <p:spPr>
          <a:xfrm flipH="1">
            <a:off x="482525" y="989300"/>
            <a:ext cx="7310400" cy="7143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400" b="1" i="1" dirty="0">
                <a:solidFill>
                  <a:schemeClr val="accent6"/>
                </a:solidFill>
              </a:rPr>
              <a:t>El uso de la cursiva en APA es limitado, pero se aplica en los siguientes casos:</a:t>
            </a:r>
            <a:br>
              <a:rPr lang="en" b="1" i="1" dirty="0">
                <a:solidFill>
                  <a:schemeClr val="accent6"/>
                </a:solidFill>
              </a:rPr>
            </a:br>
            <a:endParaRPr b="1" i="1" dirty="0">
              <a:solidFill>
                <a:schemeClr val="accent6"/>
              </a:solidFill>
            </a:endParaRPr>
          </a:p>
          <a:p>
            <a:pPr marL="0" lvl="0" indent="0" algn="just" rtl="0">
              <a:spcBef>
                <a:spcPts val="0"/>
              </a:spcBef>
              <a:spcAft>
                <a:spcPts val="0"/>
              </a:spcAft>
              <a:buNone/>
            </a:pPr>
            <a:r>
              <a:rPr lang="en" sz="1400" dirty="0">
                <a:solidFill>
                  <a:schemeClr val="accent6"/>
                </a:solidFill>
              </a:rPr>
              <a:t>1. Títulos de libros, revistas, películas y obras mayores.</a:t>
            </a:r>
            <a:endParaRPr sz="1400" dirty="0">
              <a:solidFill>
                <a:schemeClr val="accent6"/>
              </a:solidFill>
            </a:endParaRPr>
          </a:p>
          <a:p>
            <a:pPr marL="0" lvl="0" indent="0" algn="just" rtl="0">
              <a:spcBef>
                <a:spcPts val="0"/>
              </a:spcBef>
              <a:spcAft>
                <a:spcPts val="0"/>
              </a:spcAft>
              <a:buNone/>
            </a:pPr>
            <a:r>
              <a:rPr lang="en" sz="1400" b="1" dirty="0">
                <a:solidFill>
                  <a:schemeClr val="accent6"/>
                </a:solidFill>
              </a:rPr>
              <a:t>Ejemplo:</a:t>
            </a:r>
            <a:r>
              <a:rPr lang="en" sz="1400" dirty="0">
                <a:solidFill>
                  <a:schemeClr val="accent6"/>
                </a:solidFill>
              </a:rPr>
              <a:t> </a:t>
            </a:r>
            <a:r>
              <a:rPr lang="en" sz="1500" i="1" dirty="0">
                <a:solidFill>
                  <a:schemeClr val="accent6"/>
                </a:solidFill>
              </a:rPr>
              <a:t>Casos y experiencias significativas en torno a la educación y la movilidad social en las regiones</a:t>
            </a:r>
            <a:r>
              <a:rPr lang="en" sz="1700" i="1" dirty="0"/>
              <a:t>.</a:t>
            </a:r>
            <a:endParaRPr sz="1700" i="1" dirty="0"/>
          </a:p>
          <a:p>
            <a:pPr marL="0" lvl="0" indent="0" algn="just"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grpSp>
        <p:nvGrpSpPr>
          <p:cNvPr id="752" name="Google Shape;752;p39"/>
          <p:cNvGrpSpPr/>
          <p:nvPr/>
        </p:nvGrpSpPr>
        <p:grpSpPr>
          <a:xfrm>
            <a:off x="11498107" y="4489423"/>
            <a:ext cx="256698" cy="40908"/>
            <a:chOff x="5541022" y="1489184"/>
            <a:chExt cx="239078" cy="38100"/>
          </a:xfrm>
        </p:grpSpPr>
        <p:sp>
          <p:nvSpPr>
            <p:cNvPr id="753" name="Google Shape;753;p39"/>
            <p:cNvSpPr/>
            <p:nvPr/>
          </p:nvSpPr>
          <p:spPr>
            <a:xfrm>
              <a:off x="5541022"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54" name="Google Shape;754;p39"/>
            <p:cNvSpPr/>
            <p:nvPr/>
          </p:nvSpPr>
          <p:spPr>
            <a:xfrm>
              <a:off x="5640844"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55" name="Google Shape;755;p39"/>
            <p:cNvSpPr/>
            <p:nvPr/>
          </p:nvSpPr>
          <p:spPr>
            <a:xfrm>
              <a:off x="5742000" y="1489184"/>
              <a:ext cx="38100" cy="38100"/>
            </a:xfrm>
            <a:custGeom>
              <a:avLst/>
              <a:gdLst/>
              <a:ahLst/>
              <a:cxnLst/>
              <a:rect l="l" t="t" r="r" b="b"/>
              <a:pathLst>
                <a:path w="38100" h="38100" extrusionOk="0">
                  <a:moveTo>
                    <a:pt x="46101" y="23051"/>
                  </a:moveTo>
                  <a:cubicBezTo>
                    <a:pt x="46101" y="35814"/>
                    <a:pt x="35814" y="46101"/>
                    <a:pt x="23050" y="46101"/>
                  </a:cubicBezTo>
                  <a:cubicBezTo>
                    <a:pt x="10287" y="46101"/>
                    <a:pt x="0" y="35814"/>
                    <a:pt x="0" y="23051"/>
                  </a:cubicBezTo>
                  <a:cubicBezTo>
                    <a:pt x="0" y="10287"/>
                    <a:pt x="10287" y="0"/>
                    <a:pt x="23050" y="0"/>
                  </a:cubicBezTo>
                  <a:cubicBezTo>
                    <a:pt x="35814" y="0"/>
                    <a:pt x="46101" y="10287"/>
                    <a:pt x="46101" y="23051"/>
                  </a:cubicBez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756" name="Google Shape;756;p39"/>
          <p:cNvSpPr txBox="1"/>
          <p:nvPr/>
        </p:nvSpPr>
        <p:spPr>
          <a:xfrm>
            <a:off x="3511825" y="2766025"/>
            <a:ext cx="5438700" cy="697853"/>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2. Palabras extranjeras no incorporadas al idioma.</a:t>
            </a:r>
            <a:br>
              <a:rPr lang="en" dirty="0">
                <a:solidFill>
                  <a:schemeClr val="accent6"/>
                </a:solidFill>
                <a:latin typeface="Karla"/>
                <a:ea typeface="Karla"/>
                <a:cs typeface="Karla"/>
                <a:sym typeface="Karla"/>
              </a:rPr>
            </a:br>
            <a:r>
              <a:rPr lang="en" b="1" dirty="0">
                <a:solidFill>
                  <a:schemeClr val="accent6"/>
                </a:solidFill>
                <a:latin typeface="Karla"/>
                <a:ea typeface="Karla"/>
                <a:cs typeface="Karla"/>
                <a:sym typeface="Karla"/>
              </a:rPr>
              <a:t>Ejemplo:</a:t>
            </a:r>
            <a:r>
              <a:rPr lang="en" dirty="0">
                <a:solidFill>
                  <a:schemeClr val="accent6"/>
                </a:solidFill>
                <a:latin typeface="Karla"/>
                <a:ea typeface="Karla"/>
                <a:cs typeface="Karla"/>
                <a:sym typeface="Karla"/>
              </a:rPr>
              <a:t> La palabra </a:t>
            </a:r>
            <a:r>
              <a:rPr lang="en" sz="1500" i="1" dirty="0">
                <a:solidFill>
                  <a:schemeClr val="accent6"/>
                </a:solidFill>
                <a:latin typeface="Georgia"/>
                <a:ea typeface="Georgia"/>
                <a:cs typeface="Georgia"/>
                <a:sym typeface="Georgia"/>
              </a:rPr>
              <a:t>zeitgeist</a:t>
            </a:r>
            <a:r>
              <a:rPr lang="en" dirty="0">
                <a:solidFill>
                  <a:schemeClr val="accent6"/>
                </a:solidFill>
                <a:latin typeface="Karla"/>
                <a:ea typeface="Karla"/>
                <a:cs typeface="Karla"/>
                <a:sym typeface="Karla"/>
              </a:rPr>
              <a:t> refleja el espíritu de una época.</a:t>
            </a:r>
            <a:endParaRPr sz="1000" dirty="0">
              <a:solidFill>
                <a:schemeClr val="accent6"/>
              </a:solidFill>
              <a:latin typeface="Karla"/>
              <a:ea typeface="Karla"/>
              <a:cs typeface="Karla"/>
              <a:sym typeface="Karla"/>
            </a:endParaRPr>
          </a:p>
        </p:txBody>
      </p:sp>
      <p:sp>
        <p:nvSpPr>
          <p:cNvPr id="757" name="Google Shape;757;p39"/>
          <p:cNvSpPr txBox="1"/>
          <p:nvPr/>
        </p:nvSpPr>
        <p:spPr>
          <a:xfrm>
            <a:off x="482525" y="4185875"/>
            <a:ext cx="8309700" cy="680156"/>
          </a:xfrm>
          <a:prstGeom prst="rect">
            <a:avLst/>
          </a:prstGeom>
          <a:noFill/>
          <a:ln>
            <a:noFill/>
          </a:ln>
        </p:spPr>
        <p:txBody>
          <a:bodyPr spcFirstLastPara="1" wrap="square" lIns="91425" tIns="91425" rIns="91425" bIns="91425" anchor="t" anchorCtr="0">
            <a:spAutoFit/>
          </a:bodyPr>
          <a:lstStyle/>
          <a:p>
            <a:pPr marL="0" lvl="0" indent="0" algn="just" rtl="0">
              <a:lnSpc>
                <a:spcPct val="115000"/>
              </a:lnSpc>
              <a:spcBef>
                <a:spcPts val="0"/>
              </a:spcBef>
              <a:spcAft>
                <a:spcPts val="0"/>
              </a:spcAft>
              <a:buNone/>
            </a:pPr>
            <a:r>
              <a:rPr lang="en" dirty="0">
                <a:solidFill>
                  <a:schemeClr val="accent6"/>
                </a:solidFill>
                <a:latin typeface="Karla"/>
                <a:ea typeface="Karla"/>
                <a:cs typeface="Karla"/>
                <a:sym typeface="Karla"/>
              </a:rPr>
              <a:t>3. Introducción de un término técnico o concepto importante al ser mencionado por primera vez.</a:t>
            </a:r>
            <a:endParaRPr dirty="0">
              <a:solidFill>
                <a:schemeClr val="accent6"/>
              </a:solidFill>
              <a:latin typeface="Karla"/>
              <a:ea typeface="Karla"/>
              <a:cs typeface="Karla"/>
              <a:sym typeface="Karla"/>
            </a:endParaRPr>
          </a:p>
          <a:p>
            <a:pPr marL="0" lvl="0" indent="0" algn="just" rtl="0">
              <a:lnSpc>
                <a:spcPct val="115000"/>
              </a:lnSpc>
              <a:spcBef>
                <a:spcPts val="0"/>
              </a:spcBef>
              <a:spcAft>
                <a:spcPts val="0"/>
              </a:spcAft>
              <a:buNone/>
            </a:pPr>
            <a:r>
              <a:rPr lang="en" b="1" dirty="0">
                <a:solidFill>
                  <a:schemeClr val="accent6"/>
                </a:solidFill>
                <a:latin typeface="Karla"/>
                <a:ea typeface="Karla"/>
                <a:cs typeface="Karla"/>
                <a:sym typeface="Karla"/>
              </a:rPr>
              <a:t>Ejemplo:</a:t>
            </a:r>
            <a:r>
              <a:rPr lang="en" dirty="0">
                <a:solidFill>
                  <a:schemeClr val="accent6"/>
                </a:solidFill>
                <a:latin typeface="Karla"/>
                <a:ea typeface="Karla"/>
                <a:cs typeface="Karla"/>
                <a:sym typeface="Karla"/>
              </a:rPr>
              <a:t> El término </a:t>
            </a:r>
            <a:r>
              <a:rPr lang="en" i="1" dirty="0">
                <a:solidFill>
                  <a:schemeClr val="accent6"/>
                </a:solidFill>
                <a:latin typeface="Georgia"/>
                <a:ea typeface="Georgia"/>
                <a:cs typeface="Georgia"/>
                <a:sym typeface="Georgia"/>
              </a:rPr>
              <a:t>bibliometría</a:t>
            </a:r>
            <a:r>
              <a:rPr lang="en" dirty="0">
                <a:solidFill>
                  <a:schemeClr val="accent6"/>
                </a:solidFill>
                <a:latin typeface="Karla"/>
                <a:ea typeface="Karla"/>
                <a:cs typeface="Karla"/>
                <a:sym typeface="Karla"/>
              </a:rPr>
              <a:t> se refiere al análisis cuantitativo de publicaciones.</a:t>
            </a:r>
            <a:endParaRPr sz="1200" dirty="0">
              <a:solidFill>
                <a:schemeClr val="accent6"/>
              </a:solidFill>
            </a:endParaRPr>
          </a:p>
        </p:txBody>
      </p:sp>
      <p:pic>
        <p:nvPicPr>
          <p:cNvPr id="758" name="Google Shape;758;p39"/>
          <p:cNvPicPr preferRelativeResize="0"/>
          <p:nvPr/>
        </p:nvPicPr>
        <p:blipFill>
          <a:blip r:embed="rId3">
            <a:alphaModFix/>
          </a:blip>
          <a:stretch>
            <a:fillRect/>
          </a:stretch>
        </p:blipFill>
        <p:spPr>
          <a:xfrm>
            <a:off x="1380000" y="2672750"/>
            <a:ext cx="1334426" cy="1334426"/>
          </a:xfrm>
          <a:prstGeom prst="rect">
            <a:avLst/>
          </a:prstGeom>
          <a:noFill/>
          <a:ln>
            <a:noFill/>
          </a:ln>
        </p:spPr>
      </p:pic>
      <p:sp>
        <p:nvSpPr>
          <p:cNvPr id="759" name="Google Shape;759;p39"/>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Research and Academic Writing - Language Arts - 11th grade by Slidesgo">
  <a:themeElements>
    <a:clrScheme name="Simple Light">
      <a:dk1>
        <a:srgbClr val="443894"/>
      </a:dk1>
      <a:lt1>
        <a:srgbClr val="E9EAFF"/>
      </a:lt1>
      <a:dk2>
        <a:srgbClr val="FFFFFF"/>
      </a:dk2>
      <a:lt2>
        <a:srgbClr val="E1E1E9"/>
      </a:lt2>
      <a:accent1>
        <a:srgbClr val="EEBD69"/>
      </a:accent1>
      <a:accent2>
        <a:srgbClr val="D1D4F8"/>
      </a:accent2>
      <a:accent3>
        <a:srgbClr val="4B5ADD"/>
      </a:accent3>
      <a:accent4>
        <a:srgbClr val="9D46D1"/>
      </a:accent4>
      <a:accent5>
        <a:srgbClr val="6C27A8"/>
      </a:accent5>
      <a:accent6>
        <a:srgbClr val="211D3B"/>
      </a:accent6>
      <a:hlink>
        <a:srgbClr val="4A3F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593</TotalTime>
  <Words>4543</Words>
  <Application>Microsoft Office PowerPoint</Application>
  <PresentationFormat>Presentación en pantalla (16:9)</PresentationFormat>
  <Paragraphs>490</Paragraphs>
  <Slides>43</Slides>
  <Notes>43</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43</vt:i4>
      </vt:variant>
    </vt:vector>
  </HeadingPairs>
  <TitlesOfParts>
    <vt:vector size="52" baseType="lpstr">
      <vt:lpstr>Chivo</vt:lpstr>
      <vt:lpstr>Calibri</vt:lpstr>
      <vt:lpstr>Georgia</vt:lpstr>
      <vt:lpstr>Karla</vt:lpstr>
      <vt:lpstr>Montserrat SemiBold</vt:lpstr>
      <vt:lpstr>Montserrat</vt:lpstr>
      <vt:lpstr>Karla SemiBold</vt:lpstr>
      <vt:lpstr>Arial</vt:lpstr>
      <vt:lpstr>Research and Academic Writing - Language Arts - 11th grade by Slidesgo</vt:lpstr>
      <vt:lpstr>Cartilla de recomendaciones  Normas APA 7a Edición</vt:lpstr>
      <vt:lpstr>Indice</vt:lpstr>
      <vt:lpstr>¿Qué son las Normas APA?</vt:lpstr>
      <vt:lpstr>Formato general del documento según APA (7ª Edición)  </vt:lpstr>
      <vt:lpstr>Paginación</vt:lpstr>
      <vt:lpstr>Estilos</vt:lpstr>
      <vt:lpstr>Abreviaturas</vt:lpstr>
      <vt:lpstr>Comillas</vt:lpstr>
      <vt:lpstr>Cursiva</vt:lpstr>
      <vt:lpstr>Listas</vt:lpstr>
      <vt:lpstr>Números</vt:lpstr>
      <vt:lpstr>Uso de mayúsculas y minúsculas</vt:lpstr>
      <vt:lpstr>Portada</vt:lpstr>
      <vt:lpstr>Ejemplo de formato de portada</vt:lpstr>
      <vt:lpstr>Estructura del texto según APA (7ª Edición)</vt:lpstr>
      <vt:lpstr>Introducción</vt:lpstr>
      <vt:lpstr>Aspectos clave a incluir en la introducción</vt:lpstr>
      <vt:lpstr>Método</vt:lpstr>
      <vt:lpstr>Subapartados comunes dentro del método</vt:lpstr>
      <vt:lpstr>Resultados</vt:lpstr>
      <vt:lpstr>Discusión</vt:lpstr>
      <vt:lpstr>Abstract (Resumen)  </vt:lpstr>
      <vt:lpstr>Abstract (Resumen)  </vt:lpstr>
      <vt:lpstr>Citas dentro del texto  </vt:lpstr>
      <vt:lpstr>Citas dentro del texto  </vt:lpstr>
      <vt:lpstr>Presentación de PowerPoint</vt:lpstr>
      <vt:lpstr> </vt:lpstr>
      <vt:lpstr>Citas de un solo autor:</vt:lpstr>
      <vt:lpstr>Citas directas (menos de 40 palabras):</vt:lpstr>
      <vt:lpstr>Citas directas largas (más de 40 palabras):</vt:lpstr>
      <vt:lpstr>Citas indirectas (paráfrasis):</vt:lpstr>
      <vt:lpstr>Acerca del uso de IA </vt:lpstr>
      <vt:lpstr>Ejemplo para diferentes tipos de contenido </vt:lpstr>
      <vt:lpstr>Tabla de tipos de citas en Normas APA (7ª Edición)</vt:lpstr>
      <vt:lpstr>Presentación de PowerPoint</vt:lpstr>
      <vt:lpstr>Tablas</vt:lpstr>
      <vt:lpstr>Ejemplo de formato de tabla</vt:lpstr>
      <vt:lpstr>Figuras</vt:lpstr>
      <vt:lpstr>Ejemplo de formato de figura</vt:lpstr>
      <vt:lpstr>Apéndice</vt:lpstr>
      <vt:lpstr> </vt:lpstr>
      <vt:lpstr> </vt:lpstr>
      <vt:lpstr>Referencias y material adicional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ERICK JESSIT OJEDA SALCEDO</dc:creator>
  <cp:lastModifiedBy>Erick Jessit Ojeda Salcedo</cp:lastModifiedBy>
  <cp:revision>15</cp:revision>
  <dcterms:modified xsi:type="dcterms:W3CDTF">2025-03-18T16:43:20Z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535a957-b352-4c2d-aa57-80f72177303d_Enabled">
    <vt:lpwstr>true</vt:lpwstr>
  </property>
  <property fmtid="{D5CDD505-2E9C-101B-9397-08002B2CF9AE}" pid="3" name="MSIP_Label_f535a957-b352-4c2d-aa57-80f72177303d_SetDate">
    <vt:lpwstr>2024-12-11T15:23:49Z</vt:lpwstr>
  </property>
  <property fmtid="{D5CDD505-2E9C-101B-9397-08002B2CF9AE}" pid="4" name="MSIP_Label_f535a957-b352-4c2d-aa57-80f72177303d_Method">
    <vt:lpwstr>Standard</vt:lpwstr>
  </property>
  <property fmtid="{D5CDD505-2E9C-101B-9397-08002B2CF9AE}" pid="5" name="MSIP_Label_f535a957-b352-4c2d-aa57-80f72177303d_Name">
    <vt:lpwstr>defa4170-0d19-0005-0004-bc88714345d2</vt:lpwstr>
  </property>
  <property fmtid="{D5CDD505-2E9C-101B-9397-08002B2CF9AE}" pid="6" name="MSIP_Label_f535a957-b352-4c2d-aa57-80f72177303d_SiteId">
    <vt:lpwstr>34303541-74ec-4d4a-8c5a-8049d2fd6ce6</vt:lpwstr>
  </property>
  <property fmtid="{D5CDD505-2E9C-101B-9397-08002B2CF9AE}" pid="7" name="MSIP_Label_f535a957-b352-4c2d-aa57-80f72177303d_ActionId">
    <vt:lpwstr>8f9f3153-569d-48d6-8234-2ae2ffe438e4</vt:lpwstr>
  </property>
  <property fmtid="{D5CDD505-2E9C-101B-9397-08002B2CF9AE}" pid="8" name="MSIP_Label_f535a957-b352-4c2d-aa57-80f72177303d_ContentBits">
    <vt:lpwstr>0</vt:lpwstr>
  </property>
</Properties>
</file>