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0" r:id="rId1"/>
  </p:sldMasterIdLst>
  <p:notesMasterIdLst>
    <p:notesMasterId r:id="rId10"/>
  </p:notesMasterIdLst>
  <p:sldIdLst>
    <p:sldId id="256" r:id="rId2"/>
    <p:sldId id="259" r:id="rId3"/>
    <p:sldId id="258" r:id="rId4"/>
    <p:sldId id="262" r:id="rId5"/>
    <p:sldId id="257" r:id="rId6"/>
    <p:sldId id="267" r:id="rId7"/>
    <p:sldId id="269" r:id="rId8"/>
    <p:sldId id="286" r:id="rId9"/>
  </p:sldIdLst>
  <p:sldSz cx="9144000" cy="5143500" type="screen16x9"/>
  <p:notesSz cx="6858000" cy="9144000"/>
  <p:embeddedFontLst>
    <p:embeddedFont>
      <p:font typeface="Gloria Hallelujah" panose="020B0604020202020204" charset="0"/>
      <p:regular r:id="rId11"/>
    </p:embeddedFont>
    <p:embeddedFont>
      <p:font typeface="Raleway Thin" panose="020B0604020202020204" charset="0"/>
      <p:regular r:id="rId12"/>
      <p:bold r:id="rId13"/>
      <p:italic r:id="rId14"/>
      <p:boldItalic r:id="rId15"/>
    </p:embeddedFont>
    <p:embeddedFont>
      <p:font typeface="Fira Sans Extra Condensed" panose="020B0604020202020204" charset="0"/>
      <p:regular r:id="rId16"/>
      <p:bold r:id="rId17"/>
      <p:italic r:id="rId18"/>
      <p:boldItalic r:id="rId19"/>
    </p:embeddedFont>
    <p:embeddedFont>
      <p:font typeface="Raleway" panose="020B0604020202020204" charset="0"/>
      <p:regular r:id="rId20"/>
      <p:bold r:id="rId21"/>
      <p:italic r:id="rId22"/>
      <p:bold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35BDF4F-5CF9-4D74-8064-5766F3D3EC2C}">
  <a:tblStyle styleId="{235BDF4F-5CF9-4D74-8064-5766F3D3EC2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8" d="100"/>
          <a:sy n="88" d="100"/>
        </p:scale>
        <p:origin x="79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1.fntdata"/><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font" Target="fonts/font13.fntdata"/><Relationship Id="rId10" Type="http://schemas.openxmlformats.org/officeDocument/2006/relationships/notesMaster" Target="notesMasters/notes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 Id="rId22" Type="http://schemas.openxmlformats.org/officeDocument/2006/relationships/font" Target="fonts/font12.fntdata"/><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BE311D-018D-48C8-A11B-F9B7180100F2}" type="doc">
      <dgm:prSet loTypeId="urn:microsoft.com/office/officeart/2005/8/layout/pyramid2" loCatId="list" qsTypeId="urn:microsoft.com/office/officeart/2005/8/quickstyle/simple1" qsCatId="simple" csTypeId="urn:microsoft.com/office/officeart/2005/8/colors/colorful2" csCatId="colorful" phldr="1"/>
      <dgm:spPr/>
      <dgm:t>
        <a:bodyPr/>
        <a:lstStyle/>
        <a:p>
          <a:endParaRPr lang="es-CO"/>
        </a:p>
      </dgm:t>
    </dgm:pt>
    <dgm:pt modelId="{E8DA9E68-4D20-46E0-8C19-6F6DE68F99BD}">
      <dgm:prSet/>
      <dgm:spPr/>
      <dgm:t>
        <a:bodyPr/>
        <a:lstStyle/>
        <a:p>
          <a:r>
            <a:rPr lang="es-MX" b="0" i="0" dirty="0"/>
            <a:t>Es una ciencia de la experiencia subjetiva de los rasgos individuales y de las instituciones comprometidas a mejorar la calidad de vida y prevenir patologías que surgen cuando la vida se juzga sin sentido vacía.</a:t>
          </a:r>
          <a:endParaRPr lang="es-CO" dirty="0"/>
        </a:p>
      </dgm:t>
    </dgm:pt>
    <dgm:pt modelId="{F1FE38C7-9F28-48FE-A658-486948C00484}" type="parTrans" cxnId="{2F6BBAFA-05B1-4A65-9959-90E31C3047EA}">
      <dgm:prSet/>
      <dgm:spPr/>
      <dgm:t>
        <a:bodyPr/>
        <a:lstStyle/>
        <a:p>
          <a:endParaRPr lang="es-CO"/>
        </a:p>
      </dgm:t>
    </dgm:pt>
    <dgm:pt modelId="{31473E4D-80B4-4387-8546-EECEFFC278DF}" type="sibTrans" cxnId="{2F6BBAFA-05B1-4A65-9959-90E31C3047EA}">
      <dgm:prSet/>
      <dgm:spPr/>
      <dgm:t>
        <a:bodyPr/>
        <a:lstStyle/>
        <a:p>
          <a:endParaRPr lang="es-CO"/>
        </a:p>
      </dgm:t>
    </dgm:pt>
    <dgm:pt modelId="{7E41B348-4393-4809-8D02-70BF2FE1D7BF}">
      <dgm:prSet/>
      <dgm:spPr/>
      <dgm:t>
        <a:bodyPr/>
        <a:lstStyle/>
        <a:p>
          <a:r>
            <a:rPr lang="es-MX" b="0" i="0" dirty="0"/>
            <a:t>Y carente de un por que, la originalidad de la psicología positiva está en que se centra en áreas inexploradas del psiquismo humano conectando el bienestar positivo la realización los logros personales y el desarrollo de virtudes cívicas, </a:t>
          </a:r>
          <a:endParaRPr lang="es-CO" dirty="0"/>
        </a:p>
      </dgm:t>
    </dgm:pt>
    <dgm:pt modelId="{B6A2F7E7-9C76-4240-84CA-828FDED6468F}" type="parTrans" cxnId="{405F9159-F0DB-43E7-A5F0-7CF9A57C61C1}">
      <dgm:prSet/>
      <dgm:spPr/>
      <dgm:t>
        <a:bodyPr/>
        <a:lstStyle/>
        <a:p>
          <a:endParaRPr lang="es-CO"/>
        </a:p>
      </dgm:t>
    </dgm:pt>
    <dgm:pt modelId="{49F41A07-C289-43BC-B947-5B31D679E2F3}" type="sibTrans" cxnId="{405F9159-F0DB-43E7-A5F0-7CF9A57C61C1}">
      <dgm:prSet/>
      <dgm:spPr/>
      <dgm:t>
        <a:bodyPr/>
        <a:lstStyle/>
        <a:p>
          <a:endParaRPr lang="es-CO"/>
        </a:p>
      </dgm:t>
    </dgm:pt>
    <dgm:pt modelId="{D2DA7A5E-55CF-4A1C-899F-BA61924BBFA8}">
      <dgm:prSet/>
      <dgm:spPr/>
      <dgm:t>
        <a:bodyPr/>
        <a:lstStyle/>
        <a:p>
          <a:r>
            <a:rPr lang="es-MX" b="0" i="0"/>
            <a:t>la </a:t>
          </a:r>
          <a:r>
            <a:rPr lang="es-MX" b="0" i="0" dirty="0"/>
            <a:t>preocupación por el otro el por qué el otro requiere un acompañamiento para fortalecer en algún momento su vida.</a:t>
          </a:r>
          <a:endParaRPr lang="es-CO" dirty="0"/>
        </a:p>
      </dgm:t>
    </dgm:pt>
    <dgm:pt modelId="{6351FCDB-F3CB-4C2D-B86C-0CD74DA31CD9}" type="parTrans" cxnId="{ED8280E5-7DA7-476C-B70B-D5062AB07A91}">
      <dgm:prSet/>
      <dgm:spPr/>
      <dgm:t>
        <a:bodyPr/>
        <a:lstStyle/>
        <a:p>
          <a:endParaRPr lang="es-CO"/>
        </a:p>
      </dgm:t>
    </dgm:pt>
    <dgm:pt modelId="{2F2B9B4F-5EF5-4162-8018-776E7823087C}" type="sibTrans" cxnId="{ED8280E5-7DA7-476C-B70B-D5062AB07A91}">
      <dgm:prSet/>
      <dgm:spPr/>
      <dgm:t>
        <a:bodyPr/>
        <a:lstStyle/>
        <a:p>
          <a:endParaRPr lang="es-CO"/>
        </a:p>
      </dgm:t>
    </dgm:pt>
    <dgm:pt modelId="{AC2FF2FC-EF5C-4BE0-9E76-E1C33FE398CB}" type="pres">
      <dgm:prSet presAssocID="{91BE311D-018D-48C8-A11B-F9B7180100F2}" presName="compositeShape" presStyleCnt="0">
        <dgm:presLayoutVars>
          <dgm:dir/>
          <dgm:resizeHandles/>
        </dgm:presLayoutVars>
      </dgm:prSet>
      <dgm:spPr/>
      <dgm:t>
        <a:bodyPr/>
        <a:lstStyle/>
        <a:p>
          <a:endParaRPr lang="es-CO"/>
        </a:p>
      </dgm:t>
    </dgm:pt>
    <dgm:pt modelId="{49D02ECF-6653-4E71-B879-C5B49960643B}" type="pres">
      <dgm:prSet presAssocID="{91BE311D-018D-48C8-A11B-F9B7180100F2}" presName="pyramid" presStyleLbl="node1" presStyleIdx="0" presStyleCnt="1"/>
      <dgm:spPr/>
    </dgm:pt>
    <dgm:pt modelId="{B8B2EA53-B18F-4EFF-8F97-E46189E105E7}" type="pres">
      <dgm:prSet presAssocID="{91BE311D-018D-48C8-A11B-F9B7180100F2}" presName="theList" presStyleCnt="0"/>
      <dgm:spPr/>
    </dgm:pt>
    <dgm:pt modelId="{6E610745-F782-412B-BA98-AA4D946574A8}" type="pres">
      <dgm:prSet presAssocID="{E8DA9E68-4D20-46E0-8C19-6F6DE68F99BD}" presName="aNode" presStyleLbl="fgAcc1" presStyleIdx="0" presStyleCnt="3">
        <dgm:presLayoutVars>
          <dgm:bulletEnabled val="1"/>
        </dgm:presLayoutVars>
      </dgm:prSet>
      <dgm:spPr/>
      <dgm:t>
        <a:bodyPr/>
        <a:lstStyle/>
        <a:p>
          <a:endParaRPr lang="es-CO"/>
        </a:p>
      </dgm:t>
    </dgm:pt>
    <dgm:pt modelId="{FEF657CB-3AE4-43E2-A2D1-396DA800C412}" type="pres">
      <dgm:prSet presAssocID="{E8DA9E68-4D20-46E0-8C19-6F6DE68F99BD}" presName="aSpace" presStyleCnt="0"/>
      <dgm:spPr/>
    </dgm:pt>
    <dgm:pt modelId="{B06E20B1-3D8F-464A-BAD1-AC2BACE2F134}" type="pres">
      <dgm:prSet presAssocID="{7E41B348-4393-4809-8D02-70BF2FE1D7BF}" presName="aNode" presStyleLbl="fgAcc1" presStyleIdx="1" presStyleCnt="3">
        <dgm:presLayoutVars>
          <dgm:bulletEnabled val="1"/>
        </dgm:presLayoutVars>
      </dgm:prSet>
      <dgm:spPr/>
      <dgm:t>
        <a:bodyPr/>
        <a:lstStyle/>
        <a:p>
          <a:endParaRPr lang="es-CO"/>
        </a:p>
      </dgm:t>
    </dgm:pt>
    <dgm:pt modelId="{8D47AD6F-3261-4EBE-87FF-D93F0370D9F3}" type="pres">
      <dgm:prSet presAssocID="{7E41B348-4393-4809-8D02-70BF2FE1D7BF}" presName="aSpace" presStyleCnt="0"/>
      <dgm:spPr/>
    </dgm:pt>
    <dgm:pt modelId="{AB73DABB-B8D8-4C20-AC65-1156C0A2B3A3}" type="pres">
      <dgm:prSet presAssocID="{D2DA7A5E-55CF-4A1C-899F-BA61924BBFA8}" presName="aNode" presStyleLbl="fgAcc1" presStyleIdx="2" presStyleCnt="3">
        <dgm:presLayoutVars>
          <dgm:bulletEnabled val="1"/>
        </dgm:presLayoutVars>
      </dgm:prSet>
      <dgm:spPr/>
      <dgm:t>
        <a:bodyPr/>
        <a:lstStyle/>
        <a:p>
          <a:endParaRPr lang="es-CO"/>
        </a:p>
      </dgm:t>
    </dgm:pt>
    <dgm:pt modelId="{9AADB513-979C-443E-81CB-48C3FCF1E751}" type="pres">
      <dgm:prSet presAssocID="{D2DA7A5E-55CF-4A1C-899F-BA61924BBFA8}" presName="aSpace" presStyleCnt="0"/>
      <dgm:spPr/>
    </dgm:pt>
  </dgm:ptLst>
  <dgm:cxnLst>
    <dgm:cxn modelId="{405F9159-F0DB-43E7-A5F0-7CF9A57C61C1}" srcId="{91BE311D-018D-48C8-A11B-F9B7180100F2}" destId="{7E41B348-4393-4809-8D02-70BF2FE1D7BF}" srcOrd="1" destOrd="0" parTransId="{B6A2F7E7-9C76-4240-84CA-828FDED6468F}" sibTransId="{49F41A07-C289-43BC-B947-5B31D679E2F3}"/>
    <dgm:cxn modelId="{2F6BBAFA-05B1-4A65-9959-90E31C3047EA}" srcId="{91BE311D-018D-48C8-A11B-F9B7180100F2}" destId="{E8DA9E68-4D20-46E0-8C19-6F6DE68F99BD}" srcOrd="0" destOrd="0" parTransId="{F1FE38C7-9F28-48FE-A658-486948C00484}" sibTransId="{31473E4D-80B4-4387-8546-EECEFFC278DF}"/>
    <dgm:cxn modelId="{ED8280E5-7DA7-476C-B70B-D5062AB07A91}" srcId="{91BE311D-018D-48C8-A11B-F9B7180100F2}" destId="{D2DA7A5E-55CF-4A1C-899F-BA61924BBFA8}" srcOrd="2" destOrd="0" parTransId="{6351FCDB-F3CB-4C2D-B86C-0CD74DA31CD9}" sibTransId="{2F2B9B4F-5EF5-4162-8018-776E7823087C}"/>
    <dgm:cxn modelId="{A57C291E-258F-4206-BE38-201DBA648F6C}" type="presOf" srcId="{91BE311D-018D-48C8-A11B-F9B7180100F2}" destId="{AC2FF2FC-EF5C-4BE0-9E76-E1C33FE398CB}" srcOrd="0" destOrd="0" presId="urn:microsoft.com/office/officeart/2005/8/layout/pyramid2"/>
    <dgm:cxn modelId="{713EE32F-FF00-42F3-A94E-86AFC185128E}" type="presOf" srcId="{D2DA7A5E-55CF-4A1C-899F-BA61924BBFA8}" destId="{AB73DABB-B8D8-4C20-AC65-1156C0A2B3A3}" srcOrd="0" destOrd="0" presId="urn:microsoft.com/office/officeart/2005/8/layout/pyramid2"/>
    <dgm:cxn modelId="{FF957102-2D06-4A3B-B281-E96134FAD282}" type="presOf" srcId="{7E41B348-4393-4809-8D02-70BF2FE1D7BF}" destId="{B06E20B1-3D8F-464A-BAD1-AC2BACE2F134}" srcOrd="0" destOrd="0" presId="urn:microsoft.com/office/officeart/2005/8/layout/pyramid2"/>
    <dgm:cxn modelId="{9AB30355-E9C0-4081-87A5-5CE36871D6D5}" type="presOf" srcId="{E8DA9E68-4D20-46E0-8C19-6F6DE68F99BD}" destId="{6E610745-F782-412B-BA98-AA4D946574A8}" srcOrd="0" destOrd="0" presId="urn:microsoft.com/office/officeart/2005/8/layout/pyramid2"/>
    <dgm:cxn modelId="{96A53302-6838-49B9-9F37-C7942A8E672E}" type="presParOf" srcId="{AC2FF2FC-EF5C-4BE0-9E76-E1C33FE398CB}" destId="{49D02ECF-6653-4E71-B879-C5B49960643B}" srcOrd="0" destOrd="0" presId="urn:microsoft.com/office/officeart/2005/8/layout/pyramid2"/>
    <dgm:cxn modelId="{D2D9F9C5-9A5F-4359-89B4-02BB926EB2EE}" type="presParOf" srcId="{AC2FF2FC-EF5C-4BE0-9E76-E1C33FE398CB}" destId="{B8B2EA53-B18F-4EFF-8F97-E46189E105E7}" srcOrd="1" destOrd="0" presId="urn:microsoft.com/office/officeart/2005/8/layout/pyramid2"/>
    <dgm:cxn modelId="{AE2814C3-4866-4839-9772-93627D1D8FFD}" type="presParOf" srcId="{B8B2EA53-B18F-4EFF-8F97-E46189E105E7}" destId="{6E610745-F782-412B-BA98-AA4D946574A8}" srcOrd="0" destOrd="0" presId="urn:microsoft.com/office/officeart/2005/8/layout/pyramid2"/>
    <dgm:cxn modelId="{4C9A0CA0-D359-4A8A-AA14-63380A023058}" type="presParOf" srcId="{B8B2EA53-B18F-4EFF-8F97-E46189E105E7}" destId="{FEF657CB-3AE4-43E2-A2D1-396DA800C412}" srcOrd="1" destOrd="0" presId="urn:microsoft.com/office/officeart/2005/8/layout/pyramid2"/>
    <dgm:cxn modelId="{ECE1D73A-5245-4CFD-81B2-5F8797145E4C}" type="presParOf" srcId="{B8B2EA53-B18F-4EFF-8F97-E46189E105E7}" destId="{B06E20B1-3D8F-464A-BAD1-AC2BACE2F134}" srcOrd="2" destOrd="0" presId="urn:microsoft.com/office/officeart/2005/8/layout/pyramid2"/>
    <dgm:cxn modelId="{BFB712F8-8573-46FF-8EF5-5A7D45637BE6}" type="presParOf" srcId="{B8B2EA53-B18F-4EFF-8F97-E46189E105E7}" destId="{8D47AD6F-3261-4EBE-87FF-D93F0370D9F3}" srcOrd="3" destOrd="0" presId="urn:microsoft.com/office/officeart/2005/8/layout/pyramid2"/>
    <dgm:cxn modelId="{1B6689DE-BC63-422C-AFF1-FB2E9F7542C4}" type="presParOf" srcId="{B8B2EA53-B18F-4EFF-8F97-E46189E105E7}" destId="{AB73DABB-B8D8-4C20-AC65-1156C0A2B3A3}" srcOrd="4" destOrd="0" presId="urn:microsoft.com/office/officeart/2005/8/layout/pyramid2"/>
    <dgm:cxn modelId="{36DF7354-18A2-44DA-B08E-225C76492C05}" type="presParOf" srcId="{B8B2EA53-B18F-4EFF-8F97-E46189E105E7}" destId="{9AADB513-979C-443E-81CB-48C3FCF1E751}" srcOrd="5" destOrd="0" presId="urn:microsoft.com/office/officeart/2005/8/layout/pyramid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98ACBFD-7607-4E4D-AA90-F379FD9DCA68}" type="doc">
      <dgm:prSet loTypeId="urn:microsoft.com/office/officeart/2005/8/layout/bProcess3" loCatId="process" qsTypeId="urn:microsoft.com/office/officeart/2005/8/quickstyle/simple1" qsCatId="simple" csTypeId="urn:microsoft.com/office/officeart/2005/8/colors/accent1_1" csCatId="accent1" phldr="1"/>
      <dgm:spPr/>
      <dgm:t>
        <a:bodyPr/>
        <a:lstStyle/>
        <a:p>
          <a:endParaRPr lang="es-CO"/>
        </a:p>
      </dgm:t>
    </dgm:pt>
    <dgm:pt modelId="{3E8CDA12-EAE6-413C-B189-2A237673CF4E}">
      <dgm:prSet/>
      <dgm:spPr/>
      <dgm:t>
        <a:bodyPr/>
        <a:lstStyle/>
        <a:p>
          <a:r>
            <a:rPr lang="es-MX" b="0" i="0" dirty="0"/>
            <a:t>la psicología positiva conceptúa al hombre como </a:t>
          </a:r>
          <a:r>
            <a:rPr lang="es-MX" b="0" i="0" dirty="0">
              <a:solidFill>
                <a:schemeClr val="tx2">
                  <a:lumMod val="50000"/>
                </a:schemeClr>
              </a:solidFill>
            </a:rPr>
            <a:t>un ser positivo</a:t>
          </a:r>
          <a:r>
            <a:rPr lang="es-MX" b="0" i="0" dirty="0"/>
            <a:t>, que tiene virtudes, que tiene defectos, buenos fortalezas.</a:t>
          </a:r>
          <a:endParaRPr lang="es-CO" dirty="0"/>
        </a:p>
      </dgm:t>
    </dgm:pt>
    <dgm:pt modelId="{F72B0004-19A1-49F7-9525-11E4AE0DD2C2}" type="parTrans" cxnId="{F43D5108-6455-41D5-A825-708A2448A98E}">
      <dgm:prSet/>
      <dgm:spPr/>
      <dgm:t>
        <a:bodyPr/>
        <a:lstStyle/>
        <a:p>
          <a:endParaRPr lang="es-CO"/>
        </a:p>
      </dgm:t>
    </dgm:pt>
    <dgm:pt modelId="{4F547A3C-8B6D-4ADF-9695-A55494A4F38E}" type="sibTrans" cxnId="{F43D5108-6455-41D5-A825-708A2448A98E}">
      <dgm:prSet/>
      <dgm:spPr/>
      <dgm:t>
        <a:bodyPr/>
        <a:lstStyle/>
        <a:p>
          <a:endParaRPr lang="es-CO"/>
        </a:p>
      </dgm:t>
    </dgm:pt>
    <dgm:pt modelId="{093C6ECD-B738-43A5-A948-6664FBDFD385}">
      <dgm:prSet/>
      <dgm:spPr/>
      <dgm:t>
        <a:bodyPr/>
        <a:lstStyle/>
        <a:p>
          <a:r>
            <a:rPr lang="es-MX" b="0" i="0" dirty="0"/>
            <a:t> la propuesta que hace </a:t>
          </a:r>
          <a:r>
            <a:rPr lang="es-MX" b="0" i="0" dirty="0" err="1"/>
            <a:t>seligman</a:t>
          </a:r>
          <a:r>
            <a:rPr lang="es-MX" b="0" i="0" dirty="0"/>
            <a:t> es alcanzar la felicidad y la realización de todo lo que nos proponemos. </a:t>
          </a:r>
          <a:endParaRPr lang="es-CO" dirty="0"/>
        </a:p>
      </dgm:t>
    </dgm:pt>
    <dgm:pt modelId="{946F35E1-CF51-4980-B24E-2108D4E71CF3}" type="parTrans" cxnId="{11FAF686-A417-49A5-B4C5-1FCA6EAFAAEF}">
      <dgm:prSet/>
      <dgm:spPr/>
      <dgm:t>
        <a:bodyPr/>
        <a:lstStyle/>
        <a:p>
          <a:endParaRPr lang="es-CO"/>
        </a:p>
      </dgm:t>
    </dgm:pt>
    <dgm:pt modelId="{19EF9A71-8F6F-4E90-8A58-41C79B99E907}" type="sibTrans" cxnId="{11FAF686-A417-49A5-B4C5-1FCA6EAFAAEF}">
      <dgm:prSet/>
      <dgm:spPr/>
      <dgm:t>
        <a:bodyPr/>
        <a:lstStyle/>
        <a:p>
          <a:endParaRPr lang="es-CO"/>
        </a:p>
      </dgm:t>
    </dgm:pt>
    <dgm:pt modelId="{2370FDDC-8E2B-4B38-AD81-D4AB1BAE3CD2}">
      <dgm:prSet/>
      <dgm:spPr/>
      <dgm:t>
        <a:bodyPr/>
        <a:lstStyle/>
        <a:p>
          <a:r>
            <a:rPr lang="es-MX" b="0" i="0" dirty="0"/>
            <a:t>cuáles son las áreas de estudio de la psicología positiva?</a:t>
          </a:r>
          <a:endParaRPr lang="es-CO" dirty="0"/>
        </a:p>
      </dgm:t>
    </dgm:pt>
    <dgm:pt modelId="{561D01C5-7BFD-47C6-8D13-09ECA3AC069E}" type="parTrans" cxnId="{4AE376DA-758F-4142-AF0A-026B0FEF2CB0}">
      <dgm:prSet/>
      <dgm:spPr/>
      <dgm:t>
        <a:bodyPr/>
        <a:lstStyle/>
        <a:p>
          <a:endParaRPr lang="es-CO"/>
        </a:p>
      </dgm:t>
    </dgm:pt>
    <dgm:pt modelId="{805FDA43-D0EB-4CDF-9452-9F3969447EF8}" type="sibTrans" cxnId="{4AE376DA-758F-4142-AF0A-026B0FEF2CB0}">
      <dgm:prSet/>
      <dgm:spPr/>
      <dgm:t>
        <a:bodyPr/>
        <a:lstStyle/>
        <a:p>
          <a:endParaRPr lang="es-CO"/>
        </a:p>
      </dgm:t>
    </dgm:pt>
    <dgm:pt modelId="{C7AD56CF-0FAF-40A7-A396-29DA22CAFD26}">
      <dgm:prSet/>
      <dgm:spPr/>
      <dgm:t>
        <a:bodyPr/>
        <a:lstStyle/>
        <a:p>
          <a:r>
            <a:rPr lang="es-MX" b="0" i="0" dirty="0"/>
            <a:t>las áreas de estudio son la felicidad, la creatividad, el fluir, la resiliencia. el optimismo, el humor. el buen sentido. la inteligencia emocional. </a:t>
          </a:r>
          <a:endParaRPr lang="es-CO" dirty="0"/>
        </a:p>
      </dgm:t>
    </dgm:pt>
    <dgm:pt modelId="{4127817B-8141-4ED5-AA54-684022959CD1}" type="parTrans" cxnId="{FDB80030-F424-4CDD-BA41-0E3B0DA0D183}">
      <dgm:prSet/>
      <dgm:spPr/>
      <dgm:t>
        <a:bodyPr/>
        <a:lstStyle/>
        <a:p>
          <a:endParaRPr lang="es-CO"/>
        </a:p>
      </dgm:t>
    </dgm:pt>
    <dgm:pt modelId="{A972BC86-CBB5-4A93-A588-A3E28CAC1141}" type="sibTrans" cxnId="{FDB80030-F424-4CDD-BA41-0E3B0DA0D183}">
      <dgm:prSet/>
      <dgm:spPr/>
      <dgm:t>
        <a:bodyPr/>
        <a:lstStyle/>
        <a:p>
          <a:endParaRPr lang="es-CO"/>
        </a:p>
      </dgm:t>
    </dgm:pt>
    <dgm:pt modelId="{B279CF03-A562-43D0-BEA3-4A6FD459D367}">
      <dgm:prSet/>
      <dgm:spPr/>
      <dgm:t>
        <a:bodyPr/>
        <a:lstStyle/>
        <a:p>
          <a:r>
            <a:rPr lang="es-MX" b="0" i="0" dirty="0"/>
            <a:t>los enfoques son las </a:t>
          </a:r>
          <a:r>
            <a:rPr lang="es-MX" b="0" i="0" dirty="0">
              <a:solidFill>
                <a:schemeClr val="tx2">
                  <a:lumMod val="50000"/>
                </a:schemeClr>
              </a:solidFill>
            </a:rPr>
            <a:t>virtudes y fortalezas </a:t>
          </a:r>
          <a:r>
            <a:rPr lang="es-MX" b="0" i="0" dirty="0"/>
            <a:t>la psicología positiva es el estudio del ser humano desde las emociones y fortalezas positivas como el amor, la felicidad ,la estima el coraje y la gratitud que las personas sean </a:t>
          </a:r>
          <a:r>
            <a:rPr lang="es-MX" b="0" i="0" dirty="0">
              <a:solidFill>
                <a:schemeClr val="tx2">
                  <a:lumMod val="50000"/>
                </a:schemeClr>
              </a:solidFill>
            </a:rPr>
            <a:t>felices</a:t>
          </a:r>
          <a:r>
            <a:rPr lang="es-MX" b="0" i="0" dirty="0"/>
            <a:t> es la meta primordial para esta área de la psicología</a:t>
          </a:r>
          <a:endParaRPr lang="es-CO" dirty="0"/>
        </a:p>
      </dgm:t>
    </dgm:pt>
    <dgm:pt modelId="{208D576D-E804-46AB-A596-8EC3C2AE9594}" type="parTrans" cxnId="{F9C68E52-AFF4-437A-B663-A8AD14C293D8}">
      <dgm:prSet/>
      <dgm:spPr/>
      <dgm:t>
        <a:bodyPr/>
        <a:lstStyle/>
        <a:p>
          <a:endParaRPr lang="es-CO"/>
        </a:p>
      </dgm:t>
    </dgm:pt>
    <dgm:pt modelId="{FFC5CBF5-7708-46A5-B421-D1F8459CAEAF}" type="sibTrans" cxnId="{F9C68E52-AFF4-437A-B663-A8AD14C293D8}">
      <dgm:prSet/>
      <dgm:spPr/>
      <dgm:t>
        <a:bodyPr/>
        <a:lstStyle/>
        <a:p>
          <a:endParaRPr lang="es-CO"/>
        </a:p>
      </dgm:t>
    </dgm:pt>
    <dgm:pt modelId="{0BA112B8-F27F-4476-8556-23703D86660F}" type="pres">
      <dgm:prSet presAssocID="{698ACBFD-7607-4E4D-AA90-F379FD9DCA68}" presName="Name0" presStyleCnt="0">
        <dgm:presLayoutVars>
          <dgm:dir/>
          <dgm:resizeHandles val="exact"/>
        </dgm:presLayoutVars>
      </dgm:prSet>
      <dgm:spPr/>
      <dgm:t>
        <a:bodyPr/>
        <a:lstStyle/>
        <a:p>
          <a:endParaRPr lang="es-CO"/>
        </a:p>
      </dgm:t>
    </dgm:pt>
    <dgm:pt modelId="{533C444F-10E9-4B5A-8E8A-3437DF6E9741}" type="pres">
      <dgm:prSet presAssocID="{3E8CDA12-EAE6-413C-B189-2A237673CF4E}" presName="node" presStyleLbl="node1" presStyleIdx="0" presStyleCnt="5">
        <dgm:presLayoutVars>
          <dgm:bulletEnabled val="1"/>
        </dgm:presLayoutVars>
      </dgm:prSet>
      <dgm:spPr/>
      <dgm:t>
        <a:bodyPr/>
        <a:lstStyle/>
        <a:p>
          <a:endParaRPr lang="es-CO"/>
        </a:p>
      </dgm:t>
    </dgm:pt>
    <dgm:pt modelId="{A93F964C-838C-499A-A991-17023DB872B2}" type="pres">
      <dgm:prSet presAssocID="{4F547A3C-8B6D-4ADF-9695-A55494A4F38E}" presName="sibTrans" presStyleLbl="sibTrans1D1" presStyleIdx="0" presStyleCnt="4"/>
      <dgm:spPr/>
      <dgm:t>
        <a:bodyPr/>
        <a:lstStyle/>
        <a:p>
          <a:endParaRPr lang="es-CO"/>
        </a:p>
      </dgm:t>
    </dgm:pt>
    <dgm:pt modelId="{9A33AE18-7783-41AD-9F2B-92BA16F6B482}" type="pres">
      <dgm:prSet presAssocID="{4F547A3C-8B6D-4ADF-9695-A55494A4F38E}" presName="connectorText" presStyleLbl="sibTrans1D1" presStyleIdx="0" presStyleCnt="4"/>
      <dgm:spPr/>
      <dgm:t>
        <a:bodyPr/>
        <a:lstStyle/>
        <a:p>
          <a:endParaRPr lang="es-CO"/>
        </a:p>
      </dgm:t>
    </dgm:pt>
    <dgm:pt modelId="{BD2CF40F-2DE0-4E1E-A0B6-4971080E0801}" type="pres">
      <dgm:prSet presAssocID="{093C6ECD-B738-43A5-A948-6664FBDFD385}" presName="node" presStyleLbl="node1" presStyleIdx="1" presStyleCnt="5">
        <dgm:presLayoutVars>
          <dgm:bulletEnabled val="1"/>
        </dgm:presLayoutVars>
      </dgm:prSet>
      <dgm:spPr/>
      <dgm:t>
        <a:bodyPr/>
        <a:lstStyle/>
        <a:p>
          <a:endParaRPr lang="es-CO"/>
        </a:p>
      </dgm:t>
    </dgm:pt>
    <dgm:pt modelId="{8E690040-CEF8-420A-9D0E-27D6CAF6A76C}" type="pres">
      <dgm:prSet presAssocID="{19EF9A71-8F6F-4E90-8A58-41C79B99E907}" presName="sibTrans" presStyleLbl="sibTrans1D1" presStyleIdx="1" presStyleCnt="4"/>
      <dgm:spPr/>
      <dgm:t>
        <a:bodyPr/>
        <a:lstStyle/>
        <a:p>
          <a:endParaRPr lang="es-CO"/>
        </a:p>
      </dgm:t>
    </dgm:pt>
    <dgm:pt modelId="{2C6E262F-3F09-471C-A181-1C42C71D8EC5}" type="pres">
      <dgm:prSet presAssocID="{19EF9A71-8F6F-4E90-8A58-41C79B99E907}" presName="connectorText" presStyleLbl="sibTrans1D1" presStyleIdx="1" presStyleCnt="4"/>
      <dgm:spPr/>
      <dgm:t>
        <a:bodyPr/>
        <a:lstStyle/>
        <a:p>
          <a:endParaRPr lang="es-CO"/>
        </a:p>
      </dgm:t>
    </dgm:pt>
    <dgm:pt modelId="{3FB9E3BC-F423-49B1-9502-317F35FA6E23}" type="pres">
      <dgm:prSet presAssocID="{2370FDDC-8E2B-4B38-AD81-D4AB1BAE3CD2}" presName="node" presStyleLbl="node1" presStyleIdx="2" presStyleCnt="5">
        <dgm:presLayoutVars>
          <dgm:bulletEnabled val="1"/>
        </dgm:presLayoutVars>
      </dgm:prSet>
      <dgm:spPr/>
      <dgm:t>
        <a:bodyPr/>
        <a:lstStyle/>
        <a:p>
          <a:endParaRPr lang="es-CO"/>
        </a:p>
      </dgm:t>
    </dgm:pt>
    <dgm:pt modelId="{20417126-F091-4D91-82BF-B71BE5AF1AD4}" type="pres">
      <dgm:prSet presAssocID="{805FDA43-D0EB-4CDF-9452-9F3969447EF8}" presName="sibTrans" presStyleLbl="sibTrans1D1" presStyleIdx="2" presStyleCnt="4"/>
      <dgm:spPr/>
      <dgm:t>
        <a:bodyPr/>
        <a:lstStyle/>
        <a:p>
          <a:endParaRPr lang="es-CO"/>
        </a:p>
      </dgm:t>
    </dgm:pt>
    <dgm:pt modelId="{1CC06671-2DEE-4B8E-A88C-985C49CFBAAE}" type="pres">
      <dgm:prSet presAssocID="{805FDA43-D0EB-4CDF-9452-9F3969447EF8}" presName="connectorText" presStyleLbl="sibTrans1D1" presStyleIdx="2" presStyleCnt="4"/>
      <dgm:spPr/>
      <dgm:t>
        <a:bodyPr/>
        <a:lstStyle/>
        <a:p>
          <a:endParaRPr lang="es-CO"/>
        </a:p>
      </dgm:t>
    </dgm:pt>
    <dgm:pt modelId="{BB7DABD0-B24D-404A-8F54-11CD022492D1}" type="pres">
      <dgm:prSet presAssocID="{C7AD56CF-0FAF-40A7-A396-29DA22CAFD26}" presName="node" presStyleLbl="node1" presStyleIdx="3" presStyleCnt="5">
        <dgm:presLayoutVars>
          <dgm:bulletEnabled val="1"/>
        </dgm:presLayoutVars>
      </dgm:prSet>
      <dgm:spPr/>
      <dgm:t>
        <a:bodyPr/>
        <a:lstStyle/>
        <a:p>
          <a:endParaRPr lang="es-CO"/>
        </a:p>
      </dgm:t>
    </dgm:pt>
    <dgm:pt modelId="{9C0DFAF2-FC11-46EA-A6A0-E13A33D6CA21}" type="pres">
      <dgm:prSet presAssocID="{A972BC86-CBB5-4A93-A588-A3E28CAC1141}" presName="sibTrans" presStyleLbl="sibTrans1D1" presStyleIdx="3" presStyleCnt="4"/>
      <dgm:spPr/>
      <dgm:t>
        <a:bodyPr/>
        <a:lstStyle/>
        <a:p>
          <a:endParaRPr lang="es-CO"/>
        </a:p>
      </dgm:t>
    </dgm:pt>
    <dgm:pt modelId="{A009BC93-7163-4FDA-B218-D0DF0C21C803}" type="pres">
      <dgm:prSet presAssocID="{A972BC86-CBB5-4A93-A588-A3E28CAC1141}" presName="connectorText" presStyleLbl="sibTrans1D1" presStyleIdx="3" presStyleCnt="4"/>
      <dgm:spPr/>
      <dgm:t>
        <a:bodyPr/>
        <a:lstStyle/>
        <a:p>
          <a:endParaRPr lang="es-CO"/>
        </a:p>
      </dgm:t>
    </dgm:pt>
    <dgm:pt modelId="{12DD8CF7-8DF2-4C4B-AC7E-81279CDC585E}" type="pres">
      <dgm:prSet presAssocID="{B279CF03-A562-43D0-BEA3-4A6FD459D367}" presName="node" presStyleLbl="node1" presStyleIdx="4" presStyleCnt="5">
        <dgm:presLayoutVars>
          <dgm:bulletEnabled val="1"/>
        </dgm:presLayoutVars>
      </dgm:prSet>
      <dgm:spPr/>
      <dgm:t>
        <a:bodyPr/>
        <a:lstStyle/>
        <a:p>
          <a:endParaRPr lang="es-CO"/>
        </a:p>
      </dgm:t>
    </dgm:pt>
  </dgm:ptLst>
  <dgm:cxnLst>
    <dgm:cxn modelId="{128EB166-E3CB-4ECC-8000-A765D05755E5}" type="presOf" srcId="{805FDA43-D0EB-4CDF-9452-9F3969447EF8}" destId="{20417126-F091-4D91-82BF-B71BE5AF1AD4}" srcOrd="0" destOrd="0" presId="urn:microsoft.com/office/officeart/2005/8/layout/bProcess3"/>
    <dgm:cxn modelId="{7300C2C1-46A1-43C4-9DF2-823811920547}" type="presOf" srcId="{698ACBFD-7607-4E4D-AA90-F379FD9DCA68}" destId="{0BA112B8-F27F-4476-8556-23703D86660F}" srcOrd="0" destOrd="0" presId="urn:microsoft.com/office/officeart/2005/8/layout/bProcess3"/>
    <dgm:cxn modelId="{FDB80030-F424-4CDD-BA41-0E3B0DA0D183}" srcId="{698ACBFD-7607-4E4D-AA90-F379FD9DCA68}" destId="{C7AD56CF-0FAF-40A7-A396-29DA22CAFD26}" srcOrd="3" destOrd="0" parTransId="{4127817B-8141-4ED5-AA54-684022959CD1}" sibTransId="{A972BC86-CBB5-4A93-A588-A3E28CAC1141}"/>
    <dgm:cxn modelId="{FF7D0081-3C2F-45EC-90C3-4BA1FFF0C13D}" type="presOf" srcId="{093C6ECD-B738-43A5-A948-6664FBDFD385}" destId="{BD2CF40F-2DE0-4E1E-A0B6-4971080E0801}" srcOrd="0" destOrd="0" presId="urn:microsoft.com/office/officeart/2005/8/layout/bProcess3"/>
    <dgm:cxn modelId="{0266F2E5-5F16-4C25-98B6-2F8A5CB5F7BA}" type="presOf" srcId="{4F547A3C-8B6D-4ADF-9695-A55494A4F38E}" destId="{9A33AE18-7783-41AD-9F2B-92BA16F6B482}" srcOrd="1" destOrd="0" presId="urn:microsoft.com/office/officeart/2005/8/layout/bProcess3"/>
    <dgm:cxn modelId="{0037CE1D-E9D9-4FB9-BEB6-137F383FAA6D}" type="presOf" srcId="{3E8CDA12-EAE6-413C-B189-2A237673CF4E}" destId="{533C444F-10E9-4B5A-8E8A-3437DF6E9741}" srcOrd="0" destOrd="0" presId="urn:microsoft.com/office/officeart/2005/8/layout/bProcess3"/>
    <dgm:cxn modelId="{61EAA4B2-E943-4026-9E53-83B926C0A251}" type="presOf" srcId="{19EF9A71-8F6F-4E90-8A58-41C79B99E907}" destId="{8E690040-CEF8-420A-9D0E-27D6CAF6A76C}" srcOrd="0" destOrd="0" presId="urn:microsoft.com/office/officeart/2005/8/layout/bProcess3"/>
    <dgm:cxn modelId="{A20F5932-8F49-4730-9888-231FE9EE13BC}" type="presOf" srcId="{4F547A3C-8B6D-4ADF-9695-A55494A4F38E}" destId="{A93F964C-838C-499A-A991-17023DB872B2}" srcOrd="0" destOrd="0" presId="urn:microsoft.com/office/officeart/2005/8/layout/bProcess3"/>
    <dgm:cxn modelId="{56884147-9A4D-4A65-8980-5A252804BBC9}" type="presOf" srcId="{B279CF03-A562-43D0-BEA3-4A6FD459D367}" destId="{12DD8CF7-8DF2-4C4B-AC7E-81279CDC585E}" srcOrd="0" destOrd="0" presId="urn:microsoft.com/office/officeart/2005/8/layout/bProcess3"/>
    <dgm:cxn modelId="{251CC0C2-5083-4C07-A8B8-366B380F2C75}" type="presOf" srcId="{805FDA43-D0EB-4CDF-9452-9F3969447EF8}" destId="{1CC06671-2DEE-4B8E-A88C-985C49CFBAAE}" srcOrd="1" destOrd="0" presId="urn:microsoft.com/office/officeart/2005/8/layout/bProcess3"/>
    <dgm:cxn modelId="{B9B84F3B-4D08-4EE2-8B52-261035A9A3AA}" type="presOf" srcId="{A972BC86-CBB5-4A93-A588-A3E28CAC1141}" destId="{9C0DFAF2-FC11-46EA-A6A0-E13A33D6CA21}" srcOrd="0" destOrd="0" presId="urn:microsoft.com/office/officeart/2005/8/layout/bProcess3"/>
    <dgm:cxn modelId="{F9C68E52-AFF4-437A-B663-A8AD14C293D8}" srcId="{698ACBFD-7607-4E4D-AA90-F379FD9DCA68}" destId="{B279CF03-A562-43D0-BEA3-4A6FD459D367}" srcOrd="4" destOrd="0" parTransId="{208D576D-E804-46AB-A596-8EC3C2AE9594}" sibTransId="{FFC5CBF5-7708-46A5-B421-D1F8459CAEAF}"/>
    <dgm:cxn modelId="{F43D5108-6455-41D5-A825-708A2448A98E}" srcId="{698ACBFD-7607-4E4D-AA90-F379FD9DCA68}" destId="{3E8CDA12-EAE6-413C-B189-2A237673CF4E}" srcOrd="0" destOrd="0" parTransId="{F72B0004-19A1-49F7-9525-11E4AE0DD2C2}" sibTransId="{4F547A3C-8B6D-4ADF-9695-A55494A4F38E}"/>
    <dgm:cxn modelId="{11FAF686-A417-49A5-B4C5-1FCA6EAFAAEF}" srcId="{698ACBFD-7607-4E4D-AA90-F379FD9DCA68}" destId="{093C6ECD-B738-43A5-A948-6664FBDFD385}" srcOrd="1" destOrd="0" parTransId="{946F35E1-CF51-4980-B24E-2108D4E71CF3}" sibTransId="{19EF9A71-8F6F-4E90-8A58-41C79B99E907}"/>
    <dgm:cxn modelId="{EC7969BD-F3AB-41EF-81FF-7E96C5D480F4}" type="presOf" srcId="{19EF9A71-8F6F-4E90-8A58-41C79B99E907}" destId="{2C6E262F-3F09-471C-A181-1C42C71D8EC5}" srcOrd="1" destOrd="0" presId="urn:microsoft.com/office/officeart/2005/8/layout/bProcess3"/>
    <dgm:cxn modelId="{66112F13-881C-4754-B5F8-112B7385DA3B}" type="presOf" srcId="{A972BC86-CBB5-4A93-A588-A3E28CAC1141}" destId="{A009BC93-7163-4FDA-B218-D0DF0C21C803}" srcOrd="1" destOrd="0" presId="urn:microsoft.com/office/officeart/2005/8/layout/bProcess3"/>
    <dgm:cxn modelId="{ED1F07E9-B0C2-41A4-A674-6F30B6EC5DCE}" type="presOf" srcId="{C7AD56CF-0FAF-40A7-A396-29DA22CAFD26}" destId="{BB7DABD0-B24D-404A-8F54-11CD022492D1}" srcOrd="0" destOrd="0" presId="urn:microsoft.com/office/officeart/2005/8/layout/bProcess3"/>
    <dgm:cxn modelId="{3DE2A277-4792-4E01-8ADC-4EB94F365192}" type="presOf" srcId="{2370FDDC-8E2B-4B38-AD81-D4AB1BAE3CD2}" destId="{3FB9E3BC-F423-49B1-9502-317F35FA6E23}" srcOrd="0" destOrd="0" presId="urn:microsoft.com/office/officeart/2005/8/layout/bProcess3"/>
    <dgm:cxn modelId="{4AE376DA-758F-4142-AF0A-026B0FEF2CB0}" srcId="{698ACBFD-7607-4E4D-AA90-F379FD9DCA68}" destId="{2370FDDC-8E2B-4B38-AD81-D4AB1BAE3CD2}" srcOrd="2" destOrd="0" parTransId="{561D01C5-7BFD-47C6-8D13-09ECA3AC069E}" sibTransId="{805FDA43-D0EB-4CDF-9452-9F3969447EF8}"/>
    <dgm:cxn modelId="{7338C424-BBE7-4E73-955E-8167B1ABF888}" type="presParOf" srcId="{0BA112B8-F27F-4476-8556-23703D86660F}" destId="{533C444F-10E9-4B5A-8E8A-3437DF6E9741}" srcOrd="0" destOrd="0" presId="urn:microsoft.com/office/officeart/2005/8/layout/bProcess3"/>
    <dgm:cxn modelId="{DB5A5851-16C9-4335-8A11-668806496495}" type="presParOf" srcId="{0BA112B8-F27F-4476-8556-23703D86660F}" destId="{A93F964C-838C-499A-A991-17023DB872B2}" srcOrd="1" destOrd="0" presId="urn:microsoft.com/office/officeart/2005/8/layout/bProcess3"/>
    <dgm:cxn modelId="{25E49830-3F67-4FDE-B483-9099439EFA97}" type="presParOf" srcId="{A93F964C-838C-499A-A991-17023DB872B2}" destId="{9A33AE18-7783-41AD-9F2B-92BA16F6B482}" srcOrd="0" destOrd="0" presId="urn:microsoft.com/office/officeart/2005/8/layout/bProcess3"/>
    <dgm:cxn modelId="{EEA272D0-148F-4590-A8CE-46515EDA85DD}" type="presParOf" srcId="{0BA112B8-F27F-4476-8556-23703D86660F}" destId="{BD2CF40F-2DE0-4E1E-A0B6-4971080E0801}" srcOrd="2" destOrd="0" presId="urn:microsoft.com/office/officeart/2005/8/layout/bProcess3"/>
    <dgm:cxn modelId="{689E786A-2560-444B-A83E-F4E4DA2A3529}" type="presParOf" srcId="{0BA112B8-F27F-4476-8556-23703D86660F}" destId="{8E690040-CEF8-420A-9D0E-27D6CAF6A76C}" srcOrd="3" destOrd="0" presId="urn:microsoft.com/office/officeart/2005/8/layout/bProcess3"/>
    <dgm:cxn modelId="{4B34339C-140A-4B4C-A48C-E9E81F4A5ECB}" type="presParOf" srcId="{8E690040-CEF8-420A-9D0E-27D6CAF6A76C}" destId="{2C6E262F-3F09-471C-A181-1C42C71D8EC5}" srcOrd="0" destOrd="0" presId="urn:microsoft.com/office/officeart/2005/8/layout/bProcess3"/>
    <dgm:cxn modelId="{902046BA-F637-4586-A2DB-27177DA997BE}" type="presParOf" srcId="{0BA112B8-F27F-4476-8556-23703D86660F}" destId="{3FB9E3BC-F423-49B1-9502-317F35FA6E23}" srcOrd="4" destOrd="0" presId="urn:microsoft.com/office/officeart/2005/8/layout/bProcess3"/>
    <dgm:cxn modelId="{3937FB93-D836-4287-86EF-E149A78C76FE}" type="presParOf" srcId="{0BA112B8-F27F-4476-8556-23703D86660F}" destId="{20417126-F091-4D91-82BF-B71BE5AF1AD4}" srcOrd="5" destOrd="0" presId="urn:microsoft.com/office/officeart/2005/8/layout/bProcess3"/>
    <dgm:cxn modelId="{3E0DEECF-13CE-4CBF-BED4-0C33600DC68A}" type="presParOf" srcId="{20417126-F091-4D91-82BF-B71BE5AF1AD4}" destId="{1CC06671-2DEE-4B8E-A88C-985C49CFBAAE}" srcOrd="0" destOrd="0" presId="urn:microsoft.com/office/officeart/2005/8/layout/bProcess3"/>
    <dgm:cxn modelId="{ACA7596C-76EC-4A6C-8C30-72B2D42C2C15}" type="presParOf" srcId="{0BA112B8-F27F-4476-8556-23703D86660F}" destId="{BB7DABD0-B24D-404A-8F54-11CD022492D1}" srcOrd="6" destOrd="0" presId="urn:microsoft.com/office/officeart/2005/8/layout/bProcess3"/>
    <dgm:cxn modelId="{9D431DAC-4B76-454A-B2E9-1A34717BB594}" type="presParOf" srcId="{0BA112B8-F27F-4476-8556-23703D86660F}" destId="{9C0DFAF2-FC11-46EA-A6A0-E13A33D6CA21}" srcOrd="7" destOrd="0" presId="urn:microsoft.com/office/officeart/2005/8/layout/bProcess3"/>
    <dgm:cxn modelId="{7C8A699E-D3A4-4FCC-9FAB-775004C1A43B}" type="presParOf" srcId="{9C0DFAF2-FC11-46EA-A6A0-E13A33D6CA21}" destId="{A009BC93-7163-4FDA-B218-D0DF0C21C803}" srcOrd="0" destOrd="0" presId="urn:microsoft.com/office/officeart/2005/8/layout/bProcess3"/>
    <dgm:cxn modelId="{BC7769CB-42EF-4DA5-AC80-E9EAA82A8814}" type="presParOf" srcId="{0BA112B8-F27F-4476-8556-23703D86660F}" destId="{12DD8CF7-8DF2-4C4B-AC7E-81279CDC585E}" srcOrd="8" destOrd="0" presId="urn:microsoft.com/office/officeart/2005/8/layout/bProcess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9557677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0"/>
        <p:cNvGrpSpPr/>
        <p:nvPr/>
      </p:nvGrpSpPr>
      <p:grpSpPr>
        <a:xfrm>
          <a:off x="0" y="0"/>
          <a:ext cx="0" cy="0"/>
          <a:chOff x="0" y="0"/>
          <a:chExt cx="0" cy="0"/>
        </a:xfrm>
      </p:grpSpPr>
      <p:sp>
        <p:nvSpPr>
          <p:cNvPr id="861" name="Google Shape;86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2" name="Google Shape;86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034630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3"/>
        <p:cNvGrpSpPr/>
        <p:nvPr/>
      </p:nvGrpSpPr>
      <p:grpSpPr>
        <a:xfrm>
          <a:off x="0" y="0"/>
          <a:ext cx="0" cy="0"/>
          <a:chOff x="0" y="0"/>
          <a:chExt cx="0" cy="0"/>
        </a:xfrm>
      </p:grpSpPr>
      <p:sp>
        <p:nvSpPr>
          <p:cNvPr id="934" name="Google Shape;934;gccdb39284a_2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5" name="Google Shape;935;gccdb39284a_2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668335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7"/>
        <p:cNvGrpSpPr/>
        <p:nvPr/>
      </p:nvGrpSpPr>
      <p:grpSpPr>
        <a:xfrm>
          <a:off x="0" y="0"/>
          <a:ext cx="0" cy="0"/>
          <a:chOff x="0" y="0"/>
          <a:chExt cx="0" cy="0"/>
        </a:xfrm>
      </p:grpSpPr>
      <p:sp>
        <p:nvSpPr>
          <p:cNvPr id="928" name="Google Shape;928;gccdb39284a_0_8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9" name="Google Shape;929;gccdb39284a_0_8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622484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4"/>
        <p:cNvGrpSpPr/>
        <p:nvPr/>
      </p:nvGrpSpPr>
      <p:grpSpPr>
        <a:xfrm>
          <a:off x="0" y="0"/>
          <a:ext cx="0" cy="0"/>
          <a:chOff x="0" y="0"/>
          <a:chExt cx="0" cy="0"/>
        </a:xfrm>
      </p:grpSpPr>
      <p:sp>
        <p:nvSpPr>
          <p:cNvPr id="1055" name="Google Shape;1055;gccffd0e25e_0_15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6" name="Google Shape;1056;gccffd0e25e_0_15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8510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3"/>
        <p:cNvGrpSpPr/>
        <p:nvPr/>
      </p:nvGrpSpPr>
      <p:grpSpPr>
        <a:xfrm>
          <a:off x="0" y="0"/>
          <a:ext cx="0" cy="0"/>
          <a:chOff x="0" y="0"/>
          <a:chExt cx="0" cy="0"/>
        </a:xfrm>
      </p:grpSpPr>
      <p:sp>
        <p:nvSpPr>
          <p:cNvPr id="914" name="Google Shape;914;gccdb39284a_0_7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5" name="Google Shape;915;gccdb39284a_0_7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357938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4"/>
        <p:cNvGrpSpPr/>
        <p:nvPr/>
      </p:nvGrpSpPr>
      <p:grpSpPr>
        <a:xfrm>
          <a:off x="0" y="0"/>
          <a:ext cx="0" cy="0"/>
          <a:chOff x="0" y="0"/>
          <a:chExt cx="0" cy="0"/>
        </a:xfrm>
      </p:grpSpPr>
      <p:sp>
        <p:nvSpPr>
          <p:cNvPr id="1365" name="Google Shape;1365;gccf3902700_0_9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6" name="Google Shape;1366;gccf3902700_0_9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31210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5"/>
        <p:cNvGrpSpPr/>
        <p:nvPr/>
      </p:nvGrpSpPr>
      <p:grpSpPr>
        <a:xfrm>
          <a:off x="0" y="0"/>
          <a:ext cx="0" cy="0"/>
          <a:chOff x="0" y="0"/>
          <a:chExt cx="0" cy="0"/>
        </a:xfrm>
      </p:grpSpPr>
      <p:sp>
        <p:nvSpPr>
          <p:cNvPr id="1496" name="Google Shape;1496;gccf3902700_0_1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7" name="Google Shape;1497;gccf3902700_0_1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23518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a:off x="-69007" y="-101129"/>
            <a:ext cx="2299567" cy="1009729"/>
          </a:xfrm>
          <a:custGeom>
            <a:avLst/>
            <a:gdLst/>
            <a:ahLst/>
            <a:cxnLst/>
            <a:rect l="l" t="t" r="r" b="b"/>
            <a:pathLst>
              <a:path w="14457" h="6348" extrusionOk="0">
                <a:moveTo>
                  <a:pt x="0" y="1"/>
                </a:moveTo>
                <a:lnTo>
                  <a:pt x="0" y="6160"/>
                </a:lnTo>
                <a:cubicBezTo>
                  <a:pt x="307" y="6283"/>
                  <a:pt x="641" y="6348"/>
                  <a:pt x="972" y="6348"/>
                </a:cubicBezTo>
                <a:cubicBezTo>
                  <a:pt x="1431" y="6348"/>
                  <a:pt x="1886" y="6223"/>
                  <a:pt x="2259" y="5957"/>
                </a:cubicBezTo>
                <a:cubicBezTo>
                  <a:pt x="2971" y="5450"/>
                  <a:pt x="3272" y="4560"/>
                  <a:pt x="3620" y="3758"/>
                </a:cubicBezTo>
                <a:cubicBezTo>
                  <a:pt x="3967" y="2955"/>
                  <a:pt x="4504" y="2110"/>
                  <a:pt x="5362" y="1938"/>
                </a:cubicBezTo>
                <a:cubicBezTo>
                  <a:pt x="5472" y="1916"/>
                  <a:pt x="5582" y="1906"/>
                  <a:pt x="5692" y="1906"/>
                </a:cubicBezTo>
                <a:cubicBezTo>
                  <a:pt x="6160" y="1906"/>
                  <a:pt x="6628" y="2081"/>
                  <a:pt x="7080" y="2232"/>
                </a:cubicBezTo>
                <a:cubicBezTo>
                  <a:pt x="7585" y="2401"/>
                  <a:pt x="8141" y="2535"/>
                  <a:pt x="8672" y="2535"/>
                </a:cubicBezTo>
                <a:cubicBezTo>
                  <a:pt x="9138" y="2535"/>
                  <a:pt x="9586" y="2431"/>
                  <a:pt x="9965" y="2156"/>
                </a:cubicBezTo>
                <a:cubicBezTo>
                  <a:pt x="10504" y="1765"/>
                  <a:pt x="10846" y="1060"/>
                  <a:pt x="11419" y="789"/>
                </a:cubicBezTo>
                <a:lnTo>
                  <a:pt x="11420" y="789"/>
                </a:lnTo>
                <a:cubicBezTo>
                  <a:pt x="11436" y="781"/>
                  <a:pt x="11452" y="774"/>
                  <a:pt x="11469" y="767"/>
                </a:cubicBezTo>
                <a:cubicBezTo>
                  <a:pt x="11544" y="736"/>
                  <a:pt x="11623" y="712"/>
                  <a:pt x="11706" y="696"/>
                </a:cubicBezTo>
                <a:cubicBezTo>
                  <a:pt x="11777" y="683"/>
                  <a:pt x="11848" y="678"/>
                  <a:pt x="11919" y="678"/>
                </a:cubicBezTo>
                <a:cubicBezTo>
                  <a:pt x="12271" y="678"/>
                  <a:pt x="12623" y="809"/>
                  <a:pt x="12978" y="824"/>
                </a:cubicBezTo>
                <a:cubicBezTo>
                  <a:pt x="12999" y="824"/>
                  <a:pt x="13020" y="825"/>
                  <a:pt x="13041" y="825"/>
                </a:cubicBezTo>
                <a:cubicBezTo>
                  <a:pt x="13511" y="825"/>
                  <a:pt x="13977" y="611"/>
                  <a:pt x="14281" y="253"/>
                </a:cubicBezTo>
                <a:cubicBezTo>
                  <a:pt x="14348" y="175"/>
                  <a:pt x="14407" y="90"/>
                  <a:pt x="14457" y="1"/>
                </a:cubicBezTo>
                <a:close/>
              </a:path>
            </a:pathLst>
          </a:custGeom>
          <a:solidFill>
            <a:srgbClr val="CCB1FE">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311600" y="3147069"/>
            <a:ext cx="4163302" cy="2268390"/>
          </a:xfrm>
          <a:custGeom>
            <a:avLst/>
            <a:gdLst/>
            <a:ahLst/>
            <a:cxnLst/>
            <a:rect l="l" t="t" r="r" b="b"/>
            <a:pathLst>
              <a:path w="26174" h="14261" extrusionOk="0">
                <a:moveTo>
                  <a:pt x="4863" y="0"/>
                </a:moveTo>
                <a:cubicBezTo>
                  <a:pt x="4600" y="0"/>
                  <a:pt x="4337" y="25"/>
                  <a:pt x="4079" y="86"/>
                </a:cubicBezTo>
                <a:cubicBezTo>
                  <a:pt x="3577" y="206"/>
                  <a:pt x="3127" y="469"/>
                  <a:pt x="2736" y="803"/>
                </a:cubicBezTo>
                <a:cubicBezTo>
                  <a:pt x="1930" y="1492"/>
                  <a:pt x="1836" y="3135"/>
                  <a:pt x="799" y="3280"/>
                </a:cubicBezTo>
                <a:cubicBezTo>
                  <a:pt x="128" y="3374"/>
                  <a:pt x="0" y="4462"/>
                  <a:pt x="66" y="4462"/>
                </a:cubicBezTo>
                <a:cubicBezTo>
                  <a:pt x="68" y="4462"/>
                  <a:pt x="70" y="4461"/>
                  <a:pt x="72" y="4459"/>
                </a:cubicBezTo>
                <a:lnTo>
                  <a:pt x="72" y="4459"/>
                </a:lnTo>
                <a:cubicBezTo>
                  <a:pt x="67" y="5698"/>
                  <a:pt x="63" y="6939"/>
                  <a:pt x="59" y="8179"/>
                </a:cubicBezTo>
                <a:cubicBezTo>
                  <a:pt x="56" y="8831"/>
                  <a:pt x="53" y="9483"/>
                  <a:pt x="51" y="10135"/>
                </a:cubicBezTo>
                <a:cubicBezTo>
                  <a:pt x="50" y="10457"/>
                  <a:pt x="49" y="10777"/>
                  <a:pt x="48" y="11099"/>
                </a:cubicBezTo>
                <a:cubicBezTo>
                  <a:pt x="47" y="11393"/>
                  <a:pt x="48" y="11687"/>
                  <a:pt x="100" y="11976"/>
                </a:cubicBezTo>
                <a:cubicBezTo>
                  <a:pt x="186" y="12456"/>
                  <a:pt x="458" y="12928"/>
                  <a:pt x="933" y="13108"/>
                </a:cubicBezTo>
                <a:cubicBezTo>
                  <a:pt x="1033" y="13146"/>
                  <a:pt x="1145" y="13169"/>
                  <a:pt x="1252" y="13169"/>
                </a:cubicBezTo>
                <a:cubicBezTo>
                  <a:pt x="1254" y="13169"/>
                  <a:pt x="1257" y="13169"/>
                  <a:pt x="1259" y="13169"/>
                </a:cubicBezTo>
                <a:cubicBezTo>
                  <a:pt x="1388" y="13167"/>
                  <a:pt x="1479" y="13054"/>
                  <a:pt x="1583" y="12989"/>
                </a:cubicBezTo>
                <a:cubicBezTo>
                  <a:pt x="1788" y="12861"/>
                  <a:pt x="2013" y="12777"/>
                  <a:pt x="2247" y="12724"/>
                </a:cubicBezTo>
                <a:cubicBezTo>
                  <a:pt x="2483" y="12671"/>
                  <a:pt x="2724" y="12651"/>
                  <a:pt x="2966" y="12651"/>
                </a:cubicBezTo>
                <a:cubicBezTo>
                  <a:pt x="3233" y="12651"/>
                  <a:pt x="3501" y="12676"/>
                  <a:pt x="3763" y="12707"/>
                </a:cubicBezTo>
                <a:cubicBezTo>
                  <a:pt x="4310" y="12772"/>
                  <a:pt x="4853" y="12875"/>
                  <a:pt x="5400" y="12938"/>
                </a:cubicBezTo>
                <a:cubicBezTo>
                  <a:pt x="6669" y="13085"/>
                  <a:pt x="7946" y="13111"/>
                  <a:pt x="9219" y="13205"/>
                </a:cubicBezTo>
                <a:cubicBezTo>
                  <a:pt x="9860" y="13253"/>
                  <a:pt x="10500" y="13317"/>
                  <a:pt x="11134" y="13424"/>
                </a:cubicBezTo>
                <a:cubicBezTo>
                  <a:pt x="11749" y="13526"/>
                  <a:pt x="12358" y="13663"/>
                  <a:pt x="12967" y="13796"/>
                </a:cubicBezTo>
                <a:cubicBezTo>
                  <a:pt x="14136" y="14051"/>
                  <a:pt x="15300" y="14261"/>
                  <a:pt x="16498" y="14261"/>
                </a:cubicBezTo>
                <a:cubicBezTo>
                  <a:pt x="16552" y="14261"/>
                  <a:pt x="16606" y="14260"/>
                  <a:pt x="16660" y="14259"/>
                </a:cubicBezTo>
                <a:cubicBezTo>
                  <a:pt x="17953" y="14238"/>
                  <a:pt x="19236" y="14050"/>
                  <a:pt x="20525" y="13980"/>
                </a:cubicBezTo>
                <a:cubicBezTo>
                  <a:pt x="21615" y="13919"/>
                  <a:pt x="22718" y="13973"/>
                  <a:pt x="23796" y="13769"/>
                </a:cubicBezTo>
                <a:cubicBezTo>
                  <a:pt x="24313" y="13670"/>
                  <a:pt x="24820" y="13506"/>
                  <a:pt x="25277" y="13242"/>
                </a:cubicBezTo>
                <a:cubicBezTo>
                  <a:pt x="25711" y="12992"/>
                  <a:pt x="26148" y="12628"/>
                  <a:pt x="26165" y="12087"/>
                </a:cubicBezTo>
                <a:cubicBezTo>
                  <a:pt x="26174" y="11806"/>
                  <a:pt x="26071" y="11536"/>
                  <a:pt x="25960" y="11284"/>
                </a:cubicBezTo>
                <a:cubicBezTo>
                  <a:pt x="25831" y="10995"/>
                  <a:pt x="25692" y="10711"/>
                  <a:pt x="25556" y="10424"/>
                </a:cubicBezTo>
                <a:cubicBezTo>
                  <a:pt x="25280" y="9836"/>
                  <a:pt x="25017" y="9241"/>
                  <a:pt x="24726" y="8660"/>
                </a:cubicBezTo>
                <a:cubicBezTo>
                  <a:pt x="24617" y="8443"/>
                  <a:pt x="24475" y="8244"/>
                  <a:pt x="24244" y="8148"/>
                </a:cubicBezTo>
                <a:cubicBezTo>
                  <a:pt x="23992" y="8043"/>
                  <a:pt x="23700" y="8056"/>
                  <a:pt x="23431" y="8053"/>
                </a:cubicBezTo>
                <a:cubicBezTo>
                  <a:pt x="23345" y="8052"/>
                  <a:pt x="23259" y="8052"/>
                  <a:pt x="23173" y="8052"/>
                </a:cubicBezTo>
                <a:cubicBezTo>
                  <a:pt x="22618" y="8052"/>
                  <a:pt x="22062" y="8075"/>
                  <a:pt x="21508" y="8122"/>
                </a:cubicBezTo>
                <a:cubicBezTo>
                  <a:pt x="20999" y="8165"/>
                  <a:pt x="20489" y="8243"/>
                  <a:pt x="19978" y="8243"/>
                </a:cubicBezTo>
                <a:cubicBezTo>
                  <a:pt x="19867" y="8243"/>
                  <a:pt x="19756" y="8239"/>
                  <a:pt x="19645" y="8231"/>
                </a:cubicBezTo>
                <a:cubicBezTo>
                  <a:pt x="19110" y="8189"/>
                  <a:pt x="18609" y="8002"/>
                  <a:pt x="18163" y="7708"/>
                </a:cubicBezTo>
                <a:cubicBezTo>
                  <a:pt x="17269" y="7121"/>
                  <a:pt x="16691" y="6224"/>
                  <a:pt x="16067" y="5381"/>
                </a:cubicBezTo>
                <a:cubicBezTo>
                  <a:pt x="15751" y="4955"/>
                  <a:pt x="15397" y="4546"/>
                  <a:pt x="14929" y="4285"/>
                </a:cubicBezTo>
                <a:cubicBezTo>
                  <a:pt x="14463" y="4025"/>
                  <a:pt x="13935" y="3920"/>
                  <a:pt x="13408" y="3879"/>
                </a:cubicBezTo>
                <a:cubicBezTo>
                  <a:pt x="13154" y="3860"/>
                  <a:pt x="12899" y="3855"/>
                  <a:pt x="12643" y="3855"/>
                </a:cubicBezTo>
                <a:cubicBezTo>
                  <a:pt x="12450" y="3855"/>
                  <a:pt x="12257" y="3858"/>
                  <a:pt x="12064" y="3858"/>
                </a:cubicBezTo>
                <a:cubicBezTo>
                  <a:pt x="11487" y="3858"/>
                  <a:pt x="10912" y="3836"/>
                  <a:pt x="10354" y="3664"/>
                </a:cubicBezTo>
                <a:cubicBezTo>
                  <a:pt x="9893" y="3522"/>
                  <a:pt x="9465" y="3265"/>
                  <a:pt x="9185" y="2863"/>
                </a:cubicBezTo>
                <a:cubicBezTo>
                  <a:pt x="8887" y="2436"/>
                  <a:pt x="8747" y="1924"/>
                  <a:pt x="8473" y="1483"/>
                </a:cubicBezTo>
                <a:cubicBezTo>
                  <a:pt x="7915" y="585"/>
                  <a:pt x="6844" y="273"/>
                  <a:pt x="5861" y="99"/>
                </a:cubicBezTo>
                <a:cubicBezTo>
                  <a:pt x="5533" y="41"/>
                  <a:pt x="5197" y="0"/>
                  <a:pt x="4863" y="0"/>
                </a:cubicBezTo>
                <a:close/>
              </a:path>
            </a:pathLst>
          </a:custGeom>
          <a:solidFill>
            <a:srgbClr val="FF6EA7">
              <a:alpha val="497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7386716" y="3243776"/>
            <a:ext cx="2068926" cy="2074970"/>
          </a:xfrm>
          <a:custGeom>
            <a:avLst/>
            <a:gdLst/>
            <a:ahLst/>
            <a:cxnLst/>
            <a:rect l="l" t="t" r="r" b="b"/>
            <a:pathLst>
              <a:path w="13007" h="13045" extrusionOk="0">
                <a:moveTo>
                  <a:pt x="11086" y="1"/>
                </a:moveTo>
                <a:cubicBezTo>
                  <a:pt x="10136" y="1"/>
                  <a:pt x="9220" y="578"/>
                  <a:pt x="8514" y="1160"/>
                </a:cubicBezTo>
                <a:cubicBezTo>
                  <a:pt x="7734" y="1801"/>
                  <a:pt x="7147" y="2603"/>
                  <a:pt x="6690" y="3499"/>
                </a:cubicBezTo>
                <a:cubicBezTo>
                  <a:pt x="6269" y="4325"/>
                  <a:pt x="5846" y="5241"/>
                  <a:pt x="4914" y="5581"/>
                </a:cubicBezTo>
                <a:cubicBezTo>
                  <a:pt x="3974" y="5923"/>
                  <a:pt x="2923" y="5759"/>
                  <a:pt x="2005" y="6187"/>
                </a:cubicBezTo>
                <a:cubicBezTo>
                  <a:pt x="1188" y="6570"/>
                  <a:pt x="602" y="7349"/>
                  <a:pt x="329" y="8196"/>
                </a:cubicBezTo>
                <a:cubicBezTo>
                  <a:pt x="1" y="9208"/>
                  <a:pt x="140" y="10320"/>
                  <a:pt x="509" y="11301"/>
                </a:cubicBezTo>
                <a:cubicBezTo>
                  <a:pt x="597" y="11534"/>
                  <a:pt x="989" y="11993"/>
                  <a:pt x="1051" y="11993"/>
                </a:cubicBezTo>
                <a:cubicBezTo>
                  <a:pt x="1057" y="11993"/>
                  <a:pt x="1060" y="11988"/>
                  <a:pt x="1059" y="11977"/>
                </a:cubicBezTo>
                <a:lnTo>
                  <a:pt x="1059" y="11977"/>
                </a:lnTo>
                <a:cubicBezTo>
                  <a:pt x="1717" y="12454"/>
                  <a:pt x="2513" y="12576"/>
                  <a:pt x="3318" y="12576"/>
                </a:cubicBezTo>
                <a:cubicBezTo>
                  <a:pt x="3796" y="12576"/>
                  <a:pt x="4277" y="12533"/>
                  <a:pt x="4735" y="12495"/>
                </a:cubicBezTo>
                <a:cubicBezTo>
                  <a:pt x="5450" y="12436"/>
                  <a:pt x="6168" y="12406"/>
                  <a:pt x="6885" y="12406"/>
                </a:cubicBezTo>
                <a:cubicBezTo>
                  <a:pt x="7827" y="12406"/>
                  <a:pt x="8769" y="12458"/>
                  <a:pt x="9706" y="12564"/>
                </a:cubicBezTo>
                <a:cubicBezTo>
                  <a:pt x="10641" y="12670"/>
                  <a:pt x="11568" y="12831"/>
                  <a:pt x="12485" y="13041"/>
                </a:cubicBezTo>
                <a:cubicBezTo>
                  <a:pt x="12495" y="13043"/>
                  <a:pt x="12505" y="13045"/>
                  <a:pt x="12515" y="13045"/>
                </a:cubicBezTo>
                <a:cubicBezTo>
                  <a:pt x="12578" y="13045"/>
                  <a:pt x="12630" y="12997"/>
                  <a:pt x="12632" y="12929"/>
                </a:cubicBezTo>
                <a:lnTo>
                  <a:pt x="12879" y="5509"/>
                </a:lnTo>
                <a:cubicBezTo>
                  <a:pt x="12900" y="4891"/>
                  <a:pt x="12920" y="4272"/>
                  <a:pt x="12940" y="3654"/>
                </a:cubicBezTo>
                <a:cubicBezTo>
                  <a:pt x="12960" y="3073"/>
                  <a:pt x="13006" y="2485"/>
                  <a:pt x="12985" y="1903"/>
                </a:cubicBezTo>
                <a:cubicBezTo>
                  <a:pt x="12967" y="1412"/>
                  <a:pt x="12856" y="914"/>
                  <a:pt x="12502" y="551"/>
                </a:cubicBezTo>
                <a:cubicBezTo>
                  <a:pt x="12188" y="228"/>
                  <a:pt x="11746" y="54"/>
                  <a:pt x="11303" y="11"/>
                </a:cubicBezTo>
                <a:cubicBezTo>
                  <a:pt x="11230" y="4"/>
                  <a:pt x="11158" y="1"/>
                  <a:pt x="11086" y="1"/>
                </a:cubicBezTo>
                <a:close/>
              </a:path>
            </a:pathLst>
          </a:custGeom>
          <a:solidFill>
            <a:srgbClr val="B2F7EF">
              <a:alpha val="497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5446124" y="-346475"/>
            <a:ext cx="3877467" cy="1370005"/>
          </a:xfrm>
          <a:custGeom>
            <a:avLst/>
            <a:gdLst/>
            <a:ahLst/>
            <a:cxnLst/>
            <a:rect l="l" t="t" r="r" b="b"/>
            <a:pathLst>
              <a:path w="24377" h="8613" extrusionOk="0">
                <a:moveTo>
                  <a:pt x="22626" y="1"/>
                </a:moveTo>
                <a:cubicBezTo>
                  <a:pt x="22431" y="1"/>
                  <a:pt x="22241" y="55"/>
                  <a:pt x="22058" y="101"/>
                </a:cubicBezTo>
                <a:cubicBezTo>
                  <a:pt x="21511" y="238"/>
                  <a:pt x="20953" y="349"/>
                  <a:pt x="20391" y="439"/>
                </a:cubicBezTo>
                <a:cubicBezTo>
                  <a:pt x="18472" y="743"/>
                  <a:pt x="16508" y="793"/>
                  <a:pt x="14552" y="793"/>
                </a:cubicBezTo>
                <a:cubicBezTo>
                  <a:pt x="14183" y="793"/>
                  <a:pt x="13813" y="791"/>
                  <a:pt x="13445" y="789"/>
                </a:cubicBezTo>
                <a:cubicBezTo>
                  <a:pt x="11020" y="775"/>
                  <a:pt x="8592" y="763"/>
                  <a:pt x="6170" y="648"/>
                </a:cubicBezTo>
                <a:cubicBezTo>
                  <a:pt x="4959" y="590"/>
                  <a:pt x="3748" y="506"/>
                  <a:pt x="2545" y="383"/>
                </a:cubicBezTo>
                <a:cubicBezTo>
                  <a:pt x="2238" y="351"/>
                  <a:pt x="1932" y="316"/>
                  <a:pt x="1627" y="279"/>
                </a:cubicBezTo>
                <a:cubicBezTo>
                  <a:pt x="1398" y="252"/>
                  <a:pt x="1163" y="215"/>
                  <a:pt x="930" y="215"/>
                </a:cubicBezTo>
                <a:cubicBezTo>
                  <a:pt x="895" y="215"/>
                  <a:pt x="861" y="215"/>
                  <a:pt x="827" y="217"/>
                </a:cubicBezTo>
                <a:cubicBezTo>
                  <a:pt x="405" y="240"/>
                  <a:pt x="13" y="441"/>
                  <a:pt x="5" y="792"/>
                </a:cubicBezTo>
                <a:cubicBezTo>
                  <a:pt x="1" y="936"/>
                  <a:pt x="84" y="1057"/>
                  <a:pt x="235" y="1138"/>
                </a:cubicBezTo>
                <a:cubicBezTo>
                  <a:pt x="259" y="1152"/>
                  <a:pt x="283" y="1157"/>
                  <a:pt x="305" y="1157"/>
                </a:cubicBezTo>
                <a:cubicBezTo>
                  <a:pt x="307" y="1157"/>
                  <a:pt x="309" y="1157"/>
                  <a:pt x="311" y="1157"/>
                </a:cubicBezTo>
                <a:lnTo>
                  <a:pt x="311" y="1157"/>
                </a:lnTo>
                <a:cubicBezTo>
                  <a:pt x="180" y="1807"/>
                  <a:pt x="426" y="2480"/>
                  <a:pt x="944" y="3003"/>
                </a:cubicBezTo>
                <a:cubicBezTo>
                  <a:pt x="1219" y="3281"/>
                  <a:pt x="1569" y="3518"/>
                  <a:pt x="1974" y="3679"/>
                </a:cubicBezTo>
                <a:cubicBezTo>
                  <a:pt x="2424" y="3858"/>
                  <a:pt x="2928" y="3933"/>
                  <a:pt x="3430" y="3957"/>
                </a:cubicBezTo>
                <a:cubicBezTo>
                  <a:pt x="3565" y="3964"/>
                  <a:pt x="3702" y="3967"/>
                  <a:pt x="3838" y="3967"/>
                </a:cubicBezTo>
                <a:cubicBezTo>
                  <a:pt x="4389" y="3967"/>
                  <a:pt x="4946" y="3924"/>
                  <a:pt x="5497" y="3924"/>
                </a:cubicBezTo>
                <a:cubicBezTo>
                  <a:pt x="5880" y="3924"/>
                  <a:pt x="6260" y="3944"/>
                  <a:pt x="6634" y="4014"/>
                </a:cubicBezTo>
                <a:cubicBezTo>
                  <a:pt x="7452" y="4167"/>
                  <a:pt x="8044" y="4590"/>
                  <a:pt x="8476" y="5128"/>
                </a:cubicBezTo>
                <a:cubicBezTo>
                  <a:pt x="8889" y="5644"/>
                  <a:pt x="9168" y="6215"/>
                  <a:pt x="9504" y="6761"/>
                </a:cubicBezTo>
                <a:cubicBezTo>
                  <a:pt x="9818" y="7272"/>
                  <a:pt x="10194" y="7795"/>
                  <a:pt x="10779" y="8153"/>
                </a:cubicBezTo>
                <a:cubicBezTo>
                  <a:pt x="11306" y="8477"/>
                  <a:pt x="11931" y="8612"/>
                  <a:pt x="12573" y="8612"/>
                </a:cubicBezTo>
                <a:cubicBezTo>
                  <a:pt x="12917" y="8612"/>
                  <a:pt x="13266" y="8573"/>
                  <a:pt x="13607" y="8503"/>
                </a:cubicBezTo>
                <a:cubicBezTo>
                  <a:pt x="14755" y="8264"/>
                  <a:pt x="15723" y="7708"/>
                  <a:pt x="16790" y="7327"/>
                </a:cubicBezTo>
                <a:cubicBezTo>
                  <a:pt x="17672" y="7012"/>
                  <a:pt x="18645" y="6819"/>
                  <a:pt x="19621" y="6819"/>
                </a:cubicBezTo>
                <a:cubicBezTo>
                  <a:pt x="19841" y="6819"/>
                  <a:pt x="20062" y="6829"/>
                  <a:pt x="20281" y="6849"/>
                </a:cubicBezTo>
                <a:cubicBezTo>
                  <a:pt x="21290" y="6943"/>
                  <a:pt x="22275" y="7285"/>
                  <a:pt x="22992" y="7844"/>
                </a:cubicBezTo>
                <a:cubicBezTo>
                  <a:pt x="23170" y="7982"/>
                  <a:pt x="23328" y="8133"/>
                  <a:pt x="23467" y="8296"/>
                </a:cubicBezTo>
                <a:cubicBezTo>
                  <a:pt x="23495" y="8329"/>
                  <a:pt x="23541" y="8346"/>
                  <a:pt x="23587" y="8346"/>
                </a:cubicBezTo>
                <a:cubicBezTo>
                  <a:pt x="23643" y="8346"/>
                  <a:pt x="23698" y="8320"/>
                  <a:pt x="23718" y="8271"/>
                </a:cubicBezTo>
                <a:cubicBezTo>
                  <a:pt x="24376" y="6550"/>
                  <a:pt x="24252" y="4734"/>
                  <a:pt x="23880" y="2982"/>
                </a:cubicBezTo>
                <a:cubicBezTo>
                  <a:pt x="23786" y="2536"/>
                  <a:pt x="23676" y="2093"/>
                  <a:pt x="23557" y="1650"/>
                </a:cubicBezTo>
                <a:cubicBezTo>
                  <a:pt x="23441" y="1217"/>
                  <a:pt x="23343" y="773"/>
                  <a:pt x="23189" y="348"/>
                </a:cubicBezTo>
                <a:cubicBezTo>
                  <a:pt x="23127" y="176"/>
                  <a:pt x="22987" y="38"/>
                  <a:pt x="22748" y="8"/>
                </a:cubicBezTo>
                <a:cubicBezTo>
                  <a:pt x="22707" y="3"/>
                  <a:pt x="22666" y="1"/>
                  <a:pt x="22626" y="1"/>
                </a:cubicBezTo>
                <a:close/>
              </a:path>
            </a:pathLst>
          </a:custGeom>
          <a:solidFill>
            <a:srgbClr val="FFE652">
              <a:alpha val="5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7999891" y="9122"/>
            <a:ext cx="176" cy="172"/>
          </a:xfrm>
          <a:custGeom>
            <a:avLst/>
            <a:gdLst/>
            <a:ahLst/>
            <a:cxnLst/>
            <a:rect l="l" t="t" r="r" b="b"/>
            <a:pathLst>
              <a:path w="1" h="1" extrusionOk="0">
                <a:moveTo>
                  <a:pt x="0" y="1"/>
                </a:moveTo>
                <a:lnTo>
                  <a:pt x="0" y="1"/>
                </a:lnTo>
                <a:lnTo>
                  <a:pt x="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7999891" y="9122"/>
            <a:ext cx="176" cy="172"/>
          </a:xfrm>
          <a:custGeom>
            <a:avLst/>
            <a:gdLst/>
            <a:ahLst/>
            <a:cxnLst/>
            <a:rect l="l" t="t" r="r" b="b"/>
            <a:pathLst>
              <a:path w="1" h="1" extrusionOk="0">
                <a:moveTo>
                  <a:pt x="0" y="1"/>
                </a:moveTo>
                <a:lnTo>
                  <a:pt x="0" y="1"/>
                </a:lnTo>
                <a:lnTo>
                  <a:pt x="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7999891" y="9122"/>
            <a:ext cx="176" cy="172"/>
          </a:xfrm>
          <a:custGeom>
            <a:avLst/>
            <a:gdLst/>
            <a:ahLst/>
            <a:cxnLst/>
            <a:rect l="l" t="t" r="r" b="b"/>
            <a:pathLst>
              <a:path w="1" h="1" extrusionOk="0">
                <a:moveTo>
                  <a:pt x="0" y="1"/>
                </a:moveTo>
                <a:lnTo>
                  <a:pt x="0" y="1"/>
                </a:lnTo>
                <a:lnTo>
                  <a:pt x="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txBox="1">
            <a:spLocks noGrp="1"/>
          </p:cNvSpPr>
          <p:nvPr>
            <p:ph type="ctrTitle"/>
          </p:nvPr>
        </p:nvSpPr>
        <p:spPr>
          <a:xfrm>
            <a:off x="1069650" y="1237975"/>
            <a:ext cx="7004700" cy="1887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dk1"/>
              </a:buClr>
              <a:buSzPts val="9600"/>
              <a:buFont typeface="Gloria Hallelujah"/>
              <a:buNone/>
              <a:defRPr sz="4600">
                <a:latin typeface="Gloria Hallelujah"/>
                <a:ea typeface="Gloria Hallelujah"/>
                <a:cs typeface="Gloria Hallelujah"/>
                <a:sym typeface="Gloria Hallelujah"/>
              </a:defRPr>
            </a:lvl1pPr>
            <a:lvl2pPr lvl="1" algn="r" rtl="0">
              <a:spcBef>
                <a:spcPts val="0"/>
              </a:spcBef>
              <a:spcAft>
                <a:spcPts val="0"/>
              </a:spcAft>
              <a:buSzPts val="12000"/>
              <a:buNone/>
              <a:defRPr sz="12000"/>
            </a:lvl2pPr>
            <a:lvl3pPr lvl="2" algn="r" rtl="0">
              <a:spcBef>
                <a:spcPts val="0"/>
              </a:spcBef>
              <a:spcAft>
                <a:spcPts val="0"/>
              </a:spcAft>
              <a:buSzPts val="12000"/>
              <a:buNone/>
              <a:defRPr sz="12000"/>
            </a:lvl3pPr>
            <a:lvl4pPr lvl="3" algn="r" rtl="0">
              <a:spcBef>
                <a:spcPts val="0"/>
              </a:spcBef>
              <a:spcAft>
                <a:spcPts val="0"/>
              </a:spcAft>
              <a:buSzPts val="12000"/>
              <a:buNone/>
              <a:defRPr sz="12000"/>
            </a:lvl4pPr>
            <a:lvl5pPr lvl="4" algn="r" rtl="0">
              <a:spcBef>
                <a:spcPts val="0"/>
              </a:spcBef>
              <a:spcAft>
                <a:spcPts val="0"/>
              </a:spcAft>
              <a:buSzPts val="12000"/>
              <a:buNone/>
              <a:defRPr sz="12000"/>
            </a:lvl5pPr>
            <a:lvl6pPr lvl="5" algn="r" rtl="0">
              <a:spcBef>
                <a:spcPts val="0"/>
              </a:spcBef>
              <a:spcAft>
                <a:spcPts val="0"/>
              </a:spcAft>
              <a:buSzPts val="12000"/>
              <a:buNone/>
              <a:defRPr sz="12000"/>
            </a:lvl6pPr>
            <a:lvl7pPr lvl="6" algn="r" rtl="0">
              <a:spcBef>
                <a:spcPts val="0"/>
              </a:spcBef>
              <a:spcAft>
                <a:spcPts val="0"/>
              </a:spcAft>
              <a:buSzPts val="12000"/>
              <a:buNone/>
              <a:defRPr sz="12000"/>
            </a:lvl7pPr>
            <a:lvl8pPr lvl="7" algn="r" rtl="0">
              <a:spcBef>
                <a:spcPts val="0"/>
              </a:spcBef>
              <a:spcAft>
                <a:spcPts val="0"/>
              </a:spcAft>
              <a:buSzPts val="12000"/>
              <a:buNone/>
              <a:defRPr sz="12000"/>
            </a:lvl8pPr>
            <a:lvl9pPr lvl="8" algn="r" rtl="0">
              <a:spcBef>
                <a:spcPts val="0"/>
              </a:spcBef>
              <a:spcAft>
                <a:spcPts val="0"/>
              </a:spcAft>
              <a:buSzPts val="12000"/>
              <a:buNone/>
              <a:defRPr sz="12000"/>
            </a:lvl9pPr>
          </a:lstStyle>
          <a:p>
            <a:endParaRPr/>
          </a:p>
        </p:txBody>
      </p:sp>
      <p:sp>
        <p:nvSpPr>
          <p:cNvPr id="17" name="Google Shape;17;p2"/>
          <p:cNvSpPr txBox="1">
            <a:spLocks noGrp="1"/>
          </p:cNvSpPr>
          <p:nvPr>
            <p:ph type="subTitle" idx="1"/>
          </p:nvPr>
        </p:nvSpPr>
        <p:spPr>
          <a:xfrm>
            <a:off x="3327311" y="3762300"/>
            <a:ext cx="2489400" cy="6705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2"/>
              </a:buClr>
              <a:buSzPts val="1800"/>
              <a:buFont typeface="Raleway Thin"/>
              <a:buNone/>
              <a:defRPr sz="1800">
                <a:solidFill>
                  <a:schemeClr val="dk2"/>
                </a:solidFill>
                <a:latin typeface="Raleway Thin"/>
                <a:ea typeface="Raleway Thin"/>
                <a:cs typeface="Raleway Thin"/>
                <a:sym typeface="Raleway Thin"/>
              </a:defRPr>
            </a:lvl1pPr>
            <a:lvl2pPr lvl="1" rtl="0">
              <a:lnSpc>
                <a:spcPct val="100000"/>
              </a:lnSpc>
              <a:spcBef>
                <a:spcPts val="0"/>
              </a:spcBef>
              <a:spcAft>
                <a:spcPts val="0"/>
              </a:spcAft>
              <a:buSzPts val="1400"/>
              <a:buFont typeface="Raleway Thin"/>
              <a:buNone/>
              <a:defRPr sz="1400">
                <a:latin typeface="Raleway Thin"/>
                <a:ea typeface="Raleway Thin"/>
                <a:cs typeface="Raleway Thin"/>
                <a:sym typeface="Raleway Thin"/>
              </a:defRPr>
            </a:lvl2pPr>
            <a:lvl3pPr lvl="2" rtl="0">
              <a:lnSpc>
                <a:spcPct val="100000"/>
              </a:lnSpc>
              <a:spcBef>
                <a:spcPts val="0"/>
              </a:spcBef>
              <a:spcAft>
                <a:spcPts val="0"/>
              </a:spcAft>
              <a:buSzPts val="1400"/>
              <a:buFont typeface="Raleway Thin"/>
              <a:buNone/>
              <a:defRPr sz="1400">
                <a:latin typeface="Raleway Thin"/>
                <a:ea typeface="Raleway Thin"/>
                <a:cs typeface="Raleway Thin"/>
                <a:sym typeface="Raleway Thin"/>
              </a:defRPr>
            </a:lvl3pPr>
            <a:lvl4pPr lvl="3" rtl="0">
              <a:lnSpc>
                <a:spcPct val="100000"/>
              </a:lnSpc>
              <a:spcBef>
                <a:spcPts val="0"/>
              </a:spcBef>
              <a:spcAft>
                <a:spcPts val="0"/>
              </a:spcAft>
              <a:buSzPts val="1400"/>
              <a:buFont typeface="Raleway Thin"/>
              <a:buNone/>
              <a:defRPr sz="1400">
                <a:latin typeface="Raleway Thin"/>
                <a:ea typeface="Raleway Thin"/>
                <a:cs typeface="Raleway Thin"/>
                <a:sym typeface="Raleway Thin"/>
              </a:defRPr>
            </a:lvl4pPr>
            <a:lvl5pPr lvl="4" rtl="0">
              <a:lnSpc>
                <a:spcPct val="100000"/>
              </a:lnSpc>
              <a:spcBef>
                <a:spcPts val="0"/>
              </a:spcBef>
              <a:spcAft>
                <a:spcPts val="0"/>
              </a:spcAft>
              <a:buSzPts val="1400"/>
              <a:buFont typeface="Raleway Thin"/>
              <a:buNone/>
              <a:defRPr sz="1400">
                <a:latin typeface="Raleway Thin"/>
                <a:ea typeface="Raleway Thin"/>
                <a:cs typeface="Raleway Thin"/>
                <a:sym typeface="Raleway Thin"/>
              </a:defRPr>
            </a:lvl5pPr>
            <a:lvl6pPr lvl="5" rtl="0">
              <a:lnSpc>
                <a:spcPct val="100000"/>
              </a:lnSpc>
              <a:spcBef>
                <a:spcPts val="0"/>
              </a:spcBef>
              <a:spcAft>
                <a:spcPts val="0"/>
              </a:spcAft>
              <a:buSzPts val="1400"/>
              <a:buFont typeface="Raleway Thin"/>
              <a:buNone/>
              <a:defRPr sz="1400">
                <a:latin typeface="Raleway Thin"/>
                <a:ea typeface="Raleway Thin"/>
                <a:cs typeface="Raleway Thin"/>
                <a:sym typeface="Raleway Thin"/>
              </a:defRPr>
            </a:lvl6pPr>
            <a:lvl7pPr lvl="6" rtl="0">
              <a:lnSpc>
                <a:spcPct val="100000"/>
              </a:lnSpc>
              <a:spcBef>
                <a:spcPts val="0"/>
              </a:spcBef>
              <a:spcAft>
                <a:spcPts val="0"/>
              </a:spcAft>
              <a:buSzPts val="1400"/>
              <a:buFont typeface="Raleway Thin"/>
              <a:buNone/>
              <a:defRPr sz="1400">
                <a:latin typeface="Raleway Thin"/>
                <a:ea typeface="Raleway Thin"/>
                <a:cs typeface="Raleway Thin"/>
                <a:sym typeface="Raleway Thin"/>
              </a:defRPr>
            </a:lvl7pPr>
            <a:lvl8pPr lvl="7" rtl="0">
              <a:lnSpc>
                <a:spcPct val="100000"/>
              </a:lnSpc>
              <a:spcBef>
                <a:spcPts val="0"/>
              </a:spcBef>
              <a:spcAft>
                <a:spcPts val="0"/>
              </a:spcAft>
              <a:buSzPts val="1400"/>
              <a:buFont typeface="Raleway Thin"/>
              <a:buNone/>
              <a:defRPr sz="1400">
                <a:latin typeface="Raleway Thin"/>
                <a:ea typeface="Raleway Thin"/>
                <a:cs typeface="Raleway Thin"/>
                <a:sym typeface="Raleway Thin"/>
              </a:defRPr>
            </a:lvl8pPr>
            <a:lvl9pPr lvl="8" rtl="0">
              <a:lnSpc>
                <a:spcPct val="100000"/>
              </a:lnSpc>
              <a:spcBef>
                <a:spcPts val="0"/>
              </a:spcBef>
              <a:spcAft>
                <a:spcPts val="0"/>
              </a:spcAft>
              <a:buSzPts val="1400"/>
              <a:buFont typeface="Raleway Thin"/>
              <a:buNone/>
              <a:defRPr sz="1400">
                <a:latin typeface="Raleway Thin"/>
                <a:ea typeface="Raleway Thin"/>
                <a:cs typeface="Raleway Thin"/>
                <a:sym typeface="Raleway Thin"/>
              </a:defRPr>
            </a:lvl9pPr>
          </a:lstStyle>
          <a:p>
            <a:endParaRPr/>
          </a:p>
        </p:txBody>
      </p:sp>
      <p:grpSp>
        <p:nvGrpSpPr>
          <p:cNvPr id="18" name="Google Shape;18;p2"/>
          <p:cNvGrpSpPr/>
          <p:nvPr/>
        </p:nvGrpSpPr>
        <p:grpSpPr>
          <a:xfrm>
            <a:off x="6771196" y="4117427"/>
            <a:ext cx="609627" cy="821484"/>
            <a:chOff x="4295900" y="1116675"/>
            <a:chExt cx="145125" cy="208875"/>
          </a:xfrm>
        </p:grpSpPr>
        <p:sp>
          <p:nvSpPr>
            <p:cNvPr id="19" name="Google Shape;19;p2"/>
            <p:cNvSpPr/>
            <p:nvPr/>
          </p:nvSpPr>
          <p:spPr>
            <a:xfrm>
              <a:off x="4295900" y="1116675"/>
              <a:ext cx="133450" cy="175625"/>
            </a:xfrm>
            <a:custGeom>
              <a:avLst/>
              <a:gdLst/>
              <a:ahLst/>
              <a:cxnLst/>
              <a:rect l="l" t="t" r="r" b="b"/>
              <a:pathLst>
                <a:path w="5338" h="7025" extrusionOk="0">
                  <a:moveTo>
                    <a:pt x="2701" y="136"/>
                  </a:moveTo>
                  <a:cubicBezTo>
                    <a:pt x="2815" y="136"/>
                    <a:pt x="2928" y="145"/>
                    <a:pt x="3039" y="165"/>
                  </a:cubicBezTo>
                  <a:cubicBezTo>
                    <a:pt x="3773" y="292"/>
                    <a:pt x="4450" y="847"/>
                    <a:pt x="4806" y="1613"/>
                  </a:cubicBezTo>
                  <a:cubicBezTo>
                    <a:pt x="5109" y="2268"/>
                    <a:pt x="5200" y="3057"/>
                    <a:pt x="5074" y="3956"/>
                  </a:cubicBezTo>
                  <a:cubicBezTo>
                    <a:pt x="5036" y="4222"/>
                    <a:pt x="4975" y="4524"/>
                    <a:pt x="4804" y="4758"/>
                  </a:cubicBezTo>
                  <a:lnTo>
                    <a:pt x="4782" y="4787"/>
                  </a:lnTo>
                  <a:cubicBezTo>
                    <a:pt x="4735" y="4849"/>
                    <a:pt x="4682" y="4920"/>
                    <a:pt x="4673" y="5011"/>
                  </a:cubicBezTo>
                  <a:cubicBezTo>
                    <a:pt x="4666" y="5087"/>
                    <a:pt x="4694" y="5158"/>
                    <a:pt x="4716" y="5215"/>
                  </a:cubicBezTo>
                  <a:lnTo>
                    <a:pt x="4984" y="5904"/>
                  </a:lnTo>
                  <a:cubicBezTo>
                    <a:pt x="5013" y="5977"/>
                    <a:pt x="5048" y="6068"/>
                    <a:pt x="5031" y="6145"/>
                  </a:cubicBezTo>
                  <a:cubicBezTo>
                    <a:pt x="5010" y="6239"/>
                    <a:pt x="4918" y="6308"/>
                    <a:pt x="4817" y="6376"/>
                  </a:cubicBezTo>
                  <a:cubicBezTo>
                    <a:pt x="4410" y="6649"/>
                    <a:pt x="4041" y="6877"/>
                    <a:pt x="3626" y="6889"/>
                  </a:cubicBezTo>
                  <a:cubicBezTo>
                    <a:pt x="3619" y="6889"/>
                    <a:pt x="3613" y="6889"/>
                    <a:pt x="3606" y="6889"/>
                  </a:cubicBezTo>
                  <a:cubicBezTo>
                    <a:pt x="3294" y="6889"/>
                    <a:pt x="3188" y="6670"/>
                    <a:pt x="3049" y="6394"/>
                  </a:cubicBezTo>
                  <a:cubicBezTo>
                    <a:pt x="3017" y="6331"/>
                    <a:pt x="2984" y="6265"/>
                    <a:pt x="2948" y="6201"/>
                  </a:cubicBezTo>
                  <a:cubicBezTo>
                    <a:pt x="2900" y="6116"/>
                    <a:pt x="2845" y="6021"/>
                    <a:pt x="2762" y="5951"/>
                  </a:cubicBezTo>
                  <a:cubicBezTo>
                    <a:pt x="2696" y="5893"/>
                    <a:pt x="2617" y="5857"/>
                    <a:pt x="2547" y="5829"/>
                  </a:cubicBezTo>
                  <a:cubicBezTo>
                    <a:pt x="2420" y="5776"/>
                    <a:pt x="2289" y="5735"/>
                    <a:pt x="2162" y="5695"/>
                  </a:cubicBezTo>
                  <a:cubicBezTo>
                    <a:pt x="2026" y="5653"/>
                    <a:pt x="1886" y="5609"/>
                    <a:pt x="1755" y="5552"/>
                  </a:cubicBezTo>
                  <a:cubicBezTo>
                    <a:pt x="1017" y="5234"/>
                    <a:pt x="457" y="4448"/>
                    <a:pt x="293" y="3499"/>
                  </a:cubicBezTo>
                  <a:cubicBezTo>
                    <a:pt x="139" y="2612"/>
                    <a:pt x="332" y="1736"/>
                    <a:pt x="821" y="1094"/>
                  </a:cubicBezTo>
                  <a:cubicBezTo>
                    <a:pt x="1276" y="496"/>
                    <a:pt x="2000" y="136"/>
                    <a:pt x="2701" y="136"/>
                  </a:cubicBezTo>
                  <a:close/>
                  <a:moveTo>
                    <a:pt x="2703" y="1"/>
                  </a:moveTo>
                  <a:cubicBezTo>
                    <a:pt x="1960" y="1"/>
                    <a:pt x="1195" y="381"/>
                    <a:pt x="713" y="1012"/>
                  </a:cubicBezTo>
                  <a:cubicBezTo>
                    <a:pt x="202" y="1684"/>
                    <a:pt x="1" y="2598"/>
                    <a:pt x="160" y="3522"/>
                  </a:cubicBezTo>
                  <a:cubicBezTo>
                    <a:pt x="332" y="4515"/>
                    <a:pt x="923" y="5341"/>
                    <a:pt x="1702" y="5676"/>
                  </a:cubicBezTo>
                  <a:cubicBezTo>
                    <a:pt x="1839" y="5735"/>
                    <a:pt x="1982" y="5781"/>
                    <a:pt x="2121" y="5823"/>
                  </a:cubicBezTo>
                  <a:cubicBezTo>
                    <a:pt x="2246" y="5863"/>
                    <a:pt x="2374" y="5904"/>
                    <a:pt x="2496" y="5953"/>
                  </a:cubicBezTo>
                  <a:cubicBezTo>
                    <a:pt x="2558" y="5978"/>
                    <a:pt x="2623" y="6008"/>
                    <a:pt x="2674" y="6053"/>
                  </a:cubicBezTo>
                  <a:cubicBezTo>
                    <a:pt x="2740" y="6109"/>
                    <a:pt x="2786" y="6189"/>
                    <a:pt x="2830" y="6267"/>
                  </a:cubicBezTo>
                  <a:cubicBezTo>
                    <a:pt x="2865" y="6329"/>
                    <a:pt x="2897" y="6393"/>
                    <a:pt x="2928" y="6455"/>
                  </a:cubicBezTo>
                  <a:cubicBezTo>
                    <a:pt x="3069" y="6735"/>
                    <a:pt x="3214" y="7024"/>
                    <a:pt x="3607" y="7024"/>
                  </a:cubicBezTo>
                  <a:lnTo>
                    <a:pt x="3631" y="7024"/>
                  </a:lnTo>
                  <a:cubicBezTo>
                    <a:pt x="4118" y="7010"/>
                    <a:pt x="4566" y="6708"/>
                    <a:pt x="4893" y="6488"/>
                  </a:cubicBezTo>
                  <a:cubicBezTo>
                    <a:pt x="5012" y="6408"/>
                    <a:pt x="5132" y="6317"/>
                    <a:pt x="5164" y="6174"/>
                  </a:cubicBezTo>
                  <a:cubicBezTo>
                    <a:pt x="5189" y="6057"/>
                    <a:pt x="5144" y="5940"/>
                    <a:pt x="5110" y="5854"/>
                  </a:cubicBezTo>
                  <a:lnTo>
                    <a:pt x="4842" y="5165"/>
                  </a:lnTo>
                  <a:cubicBezTo>
                    <a:pt x="4824" y="5119"/>
                    <a:pt x="4804" y="5068"/>
                    <a:pt x="4808" y="5023"/>
                  </a:cubicBezTo>
                  <a:cubicBezTo>
                    <a:pt x="4813" y="4971"/>
                    <a:pt x="4851" y="4921"/>
                    <a:pt x="4891" y="4868"/>
                  </a:cubicBezTo>
                  <a:lnTo>
                    <a:pt x="4914" y="4839"/>
                  </a:lnTo>
                  <a:cubicBezTo>
                    <a:pt x="5102" y="4580"/>
                    <a:pt x="5168" y="4257"/>
                    <a:pt x="5207" y="3974"/>
                  </a:cubicBezTo>
                  <a:cubicBezTo>
                    <a:pt x="5338" y="3049"/>
                    <a:pt x="5244" y="2235"/>
                    <a:pt x="4929" y="1556"/>
                  </a:cubicBezTo>
                  <a:cubicBezTo>
                    <a:pt x="4555" y="750"/>
                    <a:pt x="3840" y="167"/>
                    <a:pt x="3062" y="31"/>
                  </a:cubicBezTo>
                  <a:cubicBezTo>
                    <a:pt x="2944" y="11"/>
                    <a:pt x="2824" y="1"/>
                    <a:pt x="270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0" name="Google Shape;20;p2"/>
            <p:cNvSpPr/>
            <p:nvPr/>
          </p:nvSpPr>
          <p:spPr>
            <a:xfrm>
              <a:off x="4379125" y="1270250"/>
              <a:ext cx="61900" cy="55300"/>
            </a:xfrm>
            <a:custGeom>
              <a:avLst/>
              <a:gdLst/>
              <a:ahLst/>
              <a:cxnLst/>
              <a:rect l="l" t="t" r="r" b="b"/>
              <a:pathLst>
                <a:path w="2476" h="2212" extrusionOk="0">
                  <a:moveTo>
                    <a:pt x="1814" y="1"/>
                  </a:moveTo>
                  <a:cubicBezTo>
                    <a:pt x="1780" y="2"/>
                    <a:pt x="1746" y="29"/>
                    <a:pt x="1745" y="66"/>
                  </a:cubicBezTo>
                  <a:cubicBezTo>
                    <a:pt x="1743" y="104"/>
                    <a:pt x="1772" y="135"/>
                    <a:pt x="1809" y="137"/>
                  </a:cubicBezTo>
                  <a:cubicBezTo>
                    <a:pt x="1855" y="138"/>
                    <a:pt x="1900" y="161"/>
                    <a:pt x="1935" y="200"/>
                  </a:cubicBezTo>
                  <a:cubicBezTo>
                    <a:pt x="1968" y="237"/>
                    <a:pt x="1986" y="283"/>
                    <a:pt x="1983" y="328"/>
                  </a:cubicBezTo>
                  <a:cubicBezTo>
                    <a:pt x="1982" y="343"/>
                    <a:pt x="1980" y="357"/>
                    <a:pt x="1978" y="372"/>
                  </a:cubicBezTo>
                  <a:cubicBezTo>
                    <a:pt x="1969" y="421"/>
                    <a:pt x="1960" y="483"/>
                    <a:pt x="1992" y="540"/>
                  </a:cubicBezTo>
                  <a:cubicBezTo>
                    <a:pt x="2020" y="593"/>
                    <a:pt x="2070" y="618"/>
                    <a:pt x="2109" y="639"/>
                  </a:cubicBezTo>
                  <a:cubicBezTo>
                    <a:pt x="2137" y="653"/>
                    <a:pt x="2161" y="665"/>
                    <a:pt x="2171" y="681"/>
                  </a:cubicBezTo>
                  <a:cubicBezTo>
                    <a:pt x="2183" y="701"/>
                    <a:pt x="2178" y="736"/>
                    <a:pt x="2171" y="773"/>
                  </a:cubicBezTo>
                  <a:cubicBezTo>
                    <a:pt x="2163" y="832"/>
                    <a:pt x="2152" y="904"/>
                    <a:pt x="2199" y="967"/>
                  </a:cubicBezTo>
                  <a:cubicBezTo>
                    <a:pt x="2218" y="991"/>
                    <a:pt x="2243" y="1007"/>
                    <a:pt x="2262" y="1020"/>
                  </a:cubicBezTo>
                  <a:cubicBezTo>
                    <a:pt x="2269" y="1024"/>
                    <a:pt x="2277" y="1030"/>
                    <a:pt x="2283" y="1035"/>
                  </a:cubicBezTo>
                  <a:cubicBezTo>
                    <a:pt x="2328" y="1071"/>
                    <a:pt x="2332" y="1145"/>
                    <a:pt x="2314" y="1200"/>
                  </a:cubicBezTo>
                  <a:cubicBezTo>
                    <a:pt x="2290" y="1269"/>
                    <a:pt x="2231" y="1330"/>
                    <a:pt x="2179" y="1380"/>
                  </a:cubicBezTo>
                  <a:cubicBezTo>
                    <a:pt x="1861" y="1687"/>
                    <a:pt x="1469" y="1914"/>
                    <a:pt x="1045" y="2039"/>
                  </a:cubicBezTo>
                  <a:cubicBezTo>
                    <a:pt x="980" y="2059"/>
                    <a:pt x="912" y="2076"/>
                    <a:pt x="847" y="2076"/>
                  </a:cubicBezTo>
                  <a:cubicBezTo>
                    <a:pt x="828" y="2076"/>
                    <a:pt x="809" y="2075"/>
                    <a:pt x="790" y="2071"/>
                  </a:cubicBezTo>
                  <a:cubicBezTo>
                    <a:pt x="727" y="2061"/>
                    <a:pt x="651" y="2017"/>
                    <a:pt x="636" y="1947"/>
                  </a:cubicBezTo>
                  <a:cubicBezTo>
                    <a:pt x="632" y="1930"/>
                    <a:pt x="632" y="1909"/>
                    <a:pt x="631" y="1887"/>
                  </a:cubicBezTo>
                  <a:cubicBezTo>
                    <a:pt x="631" y="1842"/>
                    <a:pt x="628" y="1790"/>
                    <a:pt x="601" y="1741"/>
                  </a:cubicBezTo>
                  <a:cubicBezTo>
                    <a:pt x="563" y="1677"/>
                    <a:pt x="499" y="1649"/>
                    <a:pt x="442" y="1624"/>
                  </a:cubicBezTo>
                  <a:cubicBezTo>
                    <a:pt x="389" y="1601"/>
                    <a:pt x="356" y="1585"/>
                    <a:pt x="349" y="1561"/>
                  </a:cubicBezTo>
                  <a:cubicBezTo>
                    <a:pt x="343" y="1544"/>
                    <a:pt x="350" y="1518"/>
                    <a:pt x="356" y="1490"/>
                  </a:cubicBezTo>
                  <a:cubicBezTo>
                    <a:pt x="366" y="1451"/>
                    <a:pt x="376" y="1406"/>
                    <a:pt x="365" y="1357"/>
                  </a:cubicBezTo>
                  <a:cubicBezTo>
                    <a:pt x="349" y="1296"/>
                    <a:pt x="305" y="1256"/>
                    <a:pt x="271" y="1224"/>
                  </a:cubicBezTo>
                  <a:cubicBezTo>
                    <a:pt x="260" y="1215"/>
                    <a:pt x="249" y="1205"/>
                    <a:pt x="240" y="1195"/>
                  </a:cubicBezTo>
                  <a:cubicBezTo>
                    <a:pt x="131" y="1080"/>
                    <a:pt x="171" y="938"/>
                    <a:pt x="224" y="839"/>
                  </a:cubicBezTo>
                  <a:cubicBezTo>
                    <a:pt x="242" y="805"/>
                    <a:pt x="229" y="765"/>
                    <a:pt x="196" y="747"/>
                  </a:cubicBezTo>
                  <a:cubicBezTo>
                    <a:pt x="186" y="742"/>
                    <a:pt x="175" y="739"/>
                    <a:pt x="165" y="739"/>
                  </a:cubicBezTo>
                  <a:cubicBezTo>
                    <a:pt x="140" y="739"/>
                    <a:pt x="117" y="752"/>
                    <a:pt x="104" y="775"/>
                  </a:cubicBezTo>
                  <a:cubicBezTo>
                    <a:pt x="0" y="971"/>
                    <a:pt x="14" y="1153"/>
                    <a:pt x="141" y="1288"/>
                  </a:cubicBezTo>
                  <a:cubicBezTo>
                    <a:pt x="153" y="1300"/>
                    <a:pt x="166" y="1312"/>
                    <a:pt x="179" y="1324"/>
                  </a:cubicBezTo>
                  <a:cubicBezTo>
                    <a:pt x="204" y="1346"/>
                    <a:pt x="228" y="1368"/>
                    <a:pt x="233" y="1389"/>
                  </a:cubicBezTo>
                  <a:cubicBezTo>
                    <a:pt x="238" y="1407"/>
                    <a:pt x="231" y="1431"/>
                    <a:pt x="225" y="1459"/>
                  </a:cubicBezTo>
                  <a:cubicBezTo>
                    <a:pt x="215" y="1499"/>
                    <a:pt x="203" y="1549"/>
                    <a:pt x="219" y="1601"/>
                  </a:cubicBezTo>
                  <a:cubicBezTo>
                    <a:pt x="246" y="1686"/>
                    <a:pt x="325" y="1720"/>
                    <a:pt x="387" y="1748"/>
                  </a:cubicBezTo>
                  <a:cubicBezTo>
                    <a:pt x="430" y="1766"/>
                    <a:pt x="469" y="1783"/>
                    <a:pt x="483" y="1809"/>
                  </a:cubicBezTo>
                  <a:cubicBezTo>
                    <a:pt x="495" y="1828"/>
                    <a:pt x="495" y="1857"/>
                    <a:pt x="496" y="1890"/>
                  </a:cubicBezTo>
                  <a:cubicBezTo>
                    <a:pt x="496" y="1916"/>
                    <a:pt x="497" y="1946"/>
                    <a:pt x="504" y="1976"/>
                  </a:cubicBezTo>
                  <a:cubicBezTo>
                    <a:pt x="532" y="2108"/>
                    <a:pt x="656" y="2186"/>
                    <a:pt x="766" y="2205"/>
                  </a:cubicBezTo>
                  <a:cubicBezTo>
                    <a:pt x="793" y="2209"/>
                    <a:pt x="820" y="2211"/>
                    <a:pt x="846" y="2211"/>
                  </a:cubicBezTo>
                  <a:cubicBezTo>
                    <a:pt x="928" y="2211"/>
                    <a:pt x="1008" y="2192"/>
                    <a:pt x="1084" y="2170"/>
                  </a:cubicBezTo>
                  <a:cubicBezTo>
                    <a:pt x="1529" y="2038"/>
                    <a:pt x="1940" y="1799"/>
                    <a:pt x="2273" y="1478"/>
                  </a:cubicBezTo>
                  <a:cubicBezTo>
                    <a:pt x="2337" y="1416"/>
                    <a:pt x="2407" y="1343"/>
                    <a:pt x="2441" y="1243"/>
                  </a:cubicBezTo>
                  <a:cubicBezTo>
                    <a:pt x="2476" y="1145"/>
                    <a:pt x="2467" y="1011"/>
                    <a:pt x="2370" y="930"/>
                  </a:cubicBezTo>
                  <a:cubicBezTo>
                    <a:pt x="2359" y="922"/>
                    <a:pt x="2347" y="914"/>
                    <a:pt x="2337" y="907"/>
                  </a:cubicBezTo>
                  <a:cubicBezTo>
                    <a:pt x="2324" y="898"/>
                    <a:pt x="2312" y="891"/>
                    <a:pt x="2307" y="884"/>
                  </a:cubicBezTo>
                  <a:cubicBezTo>
                    <a:pt x="2294" y="867"/>
                    <a:pt x="2299" y="832"/>
                    <a:pt x="2305" y="794"/>
                  </a:cubicBezTo>
                  <a:cubicBezTo>
                    <a:pt x="2313" y="740"/>
                    <a:pt x="2323" y="674"/>
                    <a:pt x="2288" y="613"/>
                  </a:cubicBezTo>
                  <a:cubicBezTo>
                    <a:pt x="2259" y="564"/>
                    <a:pt x="2211" y="538"/>
                    <a:pt x="2172" y="519"/>
                  </a:cubicBezTo>
                  <a:cubicBezTo>
                    <a:pt x="2144" y="504"/>
                    <a:pt x="2119" y="491"/>
                    <a:pt x="2110" y="475"/>
                  </a:cubicBezTo>
                  <a:cubicBezTo>
                    <a:pt x="2101" y="458"/>
                    <a:pt x="2106" y="427"/>
                    <a:pt x="2111" y="394"/>
                  </a:cubicBezTo>
                  <a:cubicBezTo>
                    <a:pt x="2113" y="375"/>
                    <a:pt x="2117" y="356"/>
                    <a:pt x="2118" y="336"/>
                  </a:cubicBezTo>
                  <a:cubicBezTo>
                    <a:pt x="2123" y="256"/>
                    <a:pt x="2093" y="173"/>
                    <a:pt x="2035" y="109"/>
                  </a:cubicBezTo>
                  <a:cubicBezTo>
                    <a:pt x="1977" y="44"/>
                    <a:pt x="1897" y="4"/>
                    <a:pt x="18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1" name="Google Shape;21;p2"/>
            <p:cNvSpPr/>
            <p:nvPr/>
          </p:nvSpPr>
          <p:spPr>
            <a:xfrm>
              <a:off x="4384675" y="1290125"/>
              <a:ext cx="32500" cy="16125"/>
            </a:xfrm>
            <a:custGeom>
              <a:avLst/>
              <a:gdLst/>
              <a:ahLst/>
              <a:cxnLst/>
              <a:rect l="l" t="t" r="r" b="b"/>
              <a:pathLst>
                <a:path w="1300" h="645" extrusionOk="0">
                  <a:moveTo>
                    <a:pt x="1223" y="1"/>
                  </a:moveTo>
                  <a:cubicBezTo>
                    <a:pt x="1211" y="1"/>
                    <a:pt x="1199" y="4"/>
                    <a:pt x="1187" y="10"/>
                  </a:cubicBezTo>
                  <a:cubicBezTo>
                    <a:pt x="675" y="323"/>
                    <a:pt x="63" y="511"/>
                    <a:pt x="57" y="514"/>
                  </a:cubicBezTo>
                  <a:cubicBezTo>
                    <a:pt x="21" y="524"/>
                    <a:pt x="1" y="562"/>
                    <a:pt x="11" y="598"/>
                  </a:cubicBezTo>
                  <a:cubicBezTo>
                    <a:pt x="21" y="627"/>
                    <a:pt x="48" y="645"/>
                    <a:pt x="76" y="645"/>
                  </a:cubicBezTo>
                  <a:cubicBezTo>
                    <a:pt x="83" y="645"/>
                    <a:pt x="89" y="645"/>
                    <a:pt x="96" y="643"/>
                  </a:cubicBezTo>
                  <a:cubicBezTo>
                    <a:pt x="121" y="634"/>
                    <a:pt x="729" y="448"/>
                    <a:pt x="1258" y="126"/>
                  </a:cubicBezTo>
                  <a:cubicBezTo>
                    <a:pt x="1290" y="107"/>
                    <a:pt x="1300" y="65"/>
                    <a:pt x="1280" y="33"/>
                  </a:cubicBezTo>
                  <a:cubicBezTo>
                    <a:pt x="1268" y="12"/>
                    <a:pt x="1246" y="1"/>
                    <a:pt x="12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2" name="Google Shape;22;p2"/>
            <p:cNvSpPr/>
            <p:nvPr/>
          </p:nvSpPr>
          <p:spPr>
            <a:xfrm>
              <a:off x="4412275" y="1292725"/>
              <a:ext cx="25325" cy="17500"/>
            </a:xfrm>
            <a:custGeom>
              <a:avLst/>
              <a:gdLst/>
              <a:ahLst/>
              <a:cxnLst/>
              <a:rect l="l" t="t" r="r" b="b"/>
              <a:pathLst>
                <a:path w="1013" h="700" extrusionOk="0">
                  <a:moveTo>
                    <a:pt x="936" y="1"/>
                  </a:moveTo>
                  <a:cubicBezTo>
                    <a:pt x="922" y="1"/>
                    <a:pt x="907" y="5"/>
                    <a:pt x="894" y="15"/>
                  </a:cubicBezTo>
                  <a:cubicBezTo>
                    <a:pt x="610" y="243"/>
                    <a:pt x="49" y="570"/>
                    <a:pt x="44" y="573"/>
                  </a:cubicBezTo>
                  <a:cubicBezTo>
                    <a:pt x="12" y="591"/>
                    <a:pt x="0" y="633"/>
                    <a:pt x="19" y="665"/>
                  </a:cubicBezTo>
                  <a:cubicBezTo>
                    <a:pt x="32" y="687"/>
                    <a:pt x="55" y="699"/>
                    <a:pt x="78" y="699"/>
                  </a:cubicBezTo>
                  <a:cubicBezTo>
                    <a:pt x="90" y="699"/>
                    <a:pt x="102" y="696"/>
                    <a:pt x="112" y="689"/>
                  </a:cubicBezTo>
                  <a:cubicBezTo>
                    <a:pt x="135" y="677"/>
                    <a:pt x="687" y="355"/>
                    <a:pt x="979" y="121"/>
                  </a:cubicBezTo>
                  <a:cubicBezTo>
                    <a:pt x="1009" y="98"/>
                    <a:pt x="1013" y="55"/>
                    <a:pt x="989" y="26"/>
                  </a:cubicBezTo>
                  <a:cubicBezTo>
                    <a:pt x="976" y="9"/>
                    <a:pt x="956" y="1"/>
                    <a:pt x="9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3" name="Google Shape;23;p2"/>
            <p:cNvSpPr/>
            <p:nvPr/>
          </p:nvSpPr>
          <p:spPr>
            <a:xfrm>
              <a:off x="4334825" y="1181475"/>
              <a:ext cx="85175" cy="108850"/>
            </a:xfrm>
            <a:custGeom>
              <a:avLst/>
              <a:gdLst/>
              <a:ahLst/>
              <a:cxnLst/>
              <a:rect l="l" t="t" r="r" b="b"/>
              <a:pathLst>
                <a:path w="3407" h="4354" extrusionOk="0">
                  <a:moveTo>
                    <a:pt x="2348" y="136"/>
                  </a:moveTo>
                  <a:cubicBezTo>
                    <a:pt x="2362" y="136"/>
                    <a:pt x="2377" y="138"/>
                    <a:pt x="2392" y="144"/>
                  </a:cubicBezTo>
                  <a:cubicBezTo>
                    <a:pt x="2435" y="162"/>
                    <a:pt x="2471" y="207"/>
                    <a:pt x="2501" y="278"/>
                  </a:cubicBezTo>
                  <a:cubicBezTo>
                    <a:pt x="2593" y="500"/>
                    <a:pt x="2543" y="778"/>
                    <a:pt x="2380" y="955"/>
                  </a:cubicBezTo>
                  <a:cubicBezTo>
                    <a:pt x="2370" y="968"/>
                    <a:pt x="2358" y="978"/>
                    <a:pt x="2346" y="989"/>
                  </a:cubicBezTo>
                  <a:lnTo>
                    <a:pt x="2231" y="679"/>
                  </a:lnTo>
                  <a:cubicBezTo>
                    <a:pt x="2189" y="566"/>
                    <a:pt x="2137" y="426"/>
                    <a:pt x="2165" y="301"/>
                  </a:cubicBezTo>
                  <a:cubicBezTo>
                    <a:pt x="2179" y="241"/>
                    <a:pt x="2226" y="182"/>
                    <a:pt x="2282" y="154"/>
                  </a:cubicBezTo>
                  <a:cubicBezTo>
                    <a:pt x="2300" y="144"/>
                    <a:pt x="2323" y="136"/>
                    <a:pt x="2348" y="136"/>
                  </a:cubicBezTo>
                  <a:close/>
                  <a:moveTo>
                    <a:pt x="1150" y="257"/>
                  </a:moveTo>
                  <a:cubicBezTo>
                    <a:pt x="1166" y="261"/>
                    <a:pt x="1185" y="273"/>
                    <a:pt x="1203" y="287"/>
                  </a:cubicBezTo>
                  <a:cubicBezTo>
                    <a:pt x="1451" y="473"/>
                    <a:pt x="1593" y="780"/>
                    <a:pt x="1574" y="1078"/>
                  </a:cubicBezTo>
                  <a:cubicBezTo>
                    <a:pt x="1327" y="939"/>
                    <a:pt x="1182" y="663"/>
                    <a:pt x="1112" y="496"/>
                  </a:cubicBezTo>
                  <a:cubicBezTo>
                    <a:pt x="1091" y="443"/>
                    <a:pt x="1067" y="381"/>
                    <a:pt x="1078" y="328"/>
                  </a:cubicBezTo>
                  <a:cubicBezTo>
                    <a:pt x="1084" y="290"/>
                    <a:pt x="1116" y="257"/>
                    <a:pt x="1144" y="257"/>
                  </a:cubicBezTo>
                  <a:close/>
                  <a:moveTo>
                    <a:pt x="241" y="1540"/>
                  </a:moveTo>
                  <a:cubicBezTo>
                    <a:pt x="272" y="1540"/>
                    <a:pt x="305" y="1548"/>
                    <a:pt x="332" y="1555"/>
                  </a:cubicBezTo>
                  <a:cubicBezTo>
                    <a:pt x="527" y="1608"/>
                    <a:pt x="692" y="1720"/>
                    <a:pt x="837" y="1862"/>
                  </a:cubicBezTo>
                  <a:cubicBezTo>
                    <a:pt x="811" y="1864"/>
                    <a:pt x="786" y="1866"/>
                    <a:pt x="760" y="1866"/>
                  </a:cubicBezTo>
                  <a:cubicBezTo>
                    <a:pt x="527" y="1866"/>
                    <a:pt x="293" y="1766"/>
                    <a:pt x="146" y="1592"/>
                  </a:cubicBezTo>
                  <a:cubicBezTo>
                    <a:pt x="153" y="1574"/>
                    <a:pt x="173" y="1555"/>
                    <a:pt x="196" y="1547"/>
                  </a:cubicBezTo>
                  <a:cubicBezTo>
                    <a:pt x="210" y="1542"/>
                    <a:pt x="225" y="1540"/>
                    <a:pt x="241" y="1540"/>
                  </a:cubicBezTo>
                  <a:close/>
                  <a:moveTo>
                    <a:pt x="2348" y="1"/>
                  </a:moveTo>
                  <a:cubicBezTo>
                    <a:pt x="2305" y="1"/>
                    <a:pt x="2262" y="11"/>
                    <a:pt x="2220" y="33"/>
                  </a:cubicBezTo>
                  <a:cubicBezTo>
                    <a:pt x="2128" y="80"/>
                    <a:pt x="2057" y="171"/>
                    <a:pt x="2034" y="271"/>
                  </a:cubicBezTo>
                  <a:cubicBezTo>
                    <a:pt x="1996" y="435"/>
                    <a:pt x="2055" y="596"/>
                    <a:pt x="2104" y="726"/>
                  </a:cubicBezTo>
                  <a:lnTo>
                    <a:pt x="2233" y="1072"/>
                  </a:lnTo>
                  <a:cubicBezTo>
                    <a:pt x="2130" y="1131"/>
                    <a:pt x="2011" y="1163"/>
                    <a:pt x="1892" y="1163"/>
                  </a:cubicBezTo>
                  <a:cubicBezTo>
                    <a:pt x="1830" y="1163"/>
                    <a:pt x="1768" y="1155"/>
                    <a:pt x="1709" y="1137"/>
                  </a:cubicBezTo>
                  <a:cubicBezTo>
                    <a:pt x="1708" y="1137"/>
                    <a:pt x="1706" y="1136"/>
                    <a:pt x="1705" y="1136"/>
                  </a:cubicBezTo>
                  <a:cubicBezTo>
                    <a:pt x="1746" y="777"/>
                    <a:pt x="1582" y="403"/>
                    <a:pt x="1284" y="179"/>
                  </a:cubicBezTo>
                  <a:cubicBezTo>
                    <a:pt x="1252" y="155"/>
                    <a:pt x="1215" y="131"/>
                    <a:pt x="1169" y="124"/>
                  </a:cubicBezTo>
                  <a:cubicBezTo>
                    <a:pt x="1160" y="123"/>
                    <a:pt x="1152" y="122"/>
                    <a:pt x="1144" y="122"/>
                  </a:cubicBezTo>
                  <a:cubicBezTo>
                    <a:pt x="1044" y="122"/>
                    <a:pt x="961" y="210"/>
                    <a:pt x="944" y="303"/>
                  </a:cubicBezTo>
                  <a:cubicBezTo>
                    <a:pt x="928" y="389"/>
                    <a:pt x="956" y="471"/>
                    <a:pt x="987" y="548"/>
                  </a:cubicBezTo>
                  <a:cubicBezTo>
                    <a:pt x="1122" y="872"/>
                    <a:pt x="1319" y="1105"/>
                    <a:pt x="1552" y="1220"/>
                  </a:cubicBezTo>
                  <a:cubicBezTo>
                    <a:pt x="1483" y="1500"/>
                    <a:pt x="1264" y="1743"/>
                    <a:pt x="994" y="1830"/>
                  </a:cubicBezTo>
                  <a:cubicBezTo>
                    <a:pt x="822" y="1644"/>
                    <a:pt x="618" y="1492"/>
                    <a:pt x="366" y="1425"/>
                  </a:cubicBezTo>
                  <a:cubicBezTo>
                    <a:pt x="330" y="1415"/>
                    <a:pt x="286" y="1406"/>
                    <a:pt x="240" y="1406"/>
                  </a:cubicBezTo>
                  <a:cubicBezTo>
                    <a:pt x="212" y="1406"/>
                    <a:pt x="183" y="1409"/>
                    <a:pt x="154" y="1419"/>
                  </a:cubicBezTo>
                  <a:cubicBezTo>
                    <a:pt x="61" y="1450"/>
                    <a:pt x="0" y="1537"/>
                    <a:pt x="11" y="1623"/>
                  </a:cubicBezTo>
                  <a:lnTo>
                    <a:pt x="14" y="1642"/>
                  </a:lnTo>
                  <a:lnTo>
                    <a:pt x="25" y="1656"/>
                  </a:lnTo>
                  <a:cubicBezTo>
                    <a:pt x="195" y="1874"/>
                    <a:pt x="479" y="2001"/>
                    <a:pt x="761" y="2001"/>
                  </a:cubicBezTo>
                  <a:cubicBezTo>
                    <a:pt x="824" y="2001"/>
                    <a:pt x="886" y="1994"/>
                    <a:pt x="948" y="1982"/>
                  </a:cubicBezTo>
                  <a:cubicBezTo>
                    <a:pt x="1058" y="2110"/>
                    <a:pt x="1155" y="2253"/>
                    <a:pt x="1242" y="2392"/>
                  </a:cubicBezTo>
                  <a:cubicBezTo>
                    <a:pt x="1621" y="2995"/>
                    <a:pt x="1936" y="3641"/>
                    <a:pt x="2179" y="4309"/>
                  </a:cubicBezTo>
                  <a:cubicBezTo>
                    <a:pt x="2189" y="4336"/>
                    <a:pt x="2215" y="4353"/>
                    <a:pt x="2242" y="4353"/>
                  </a:cubicBezTo>
                  <a:cubicBezTo>
                    <a:pt x="2250" y="4353"/>
                    <a:pt x="2257" y="4352"/>
                    <a:pt x="2266" y="4350"/>
                  </a:cubicBezTo>
                  <a:cubicBezTo>
                    <a:pt x="2300" y="4337"/>
                    <a:pt x="2318" y="4299"/>
                    <a:pt x="2305" y="4263"/>
                  </a:cubicBezTo>
                  <a:cubicBezTo>
                    <a:pt x="2060" y="3585"/>
                    <a:pt x="1740" y="2931"/>
                    <a:pt x="1357" y="2320"/>
                  </a:cubicBezTo>
                  <a:cubicBezTo>
                    <a:pt x="1276" y="2192"/>
                    <a:pt x="1188" y="2062"/>
                    <a:pt x="1089" y="1940"/>
                  </a:cubicBezTo>
                  <a:cubicBezTo>
                    <a:pt x="1376" y="1827"/>
                    <a:pt x="1600" y="1571"/>
                    <a:pt x="1679" y="1269"/>
                  </a:cubicBezTo>
                  <a:cubicBezTo>
                    <a:pt x="1750" y="1290"/>
                    <a:pt x="1822" y="1300"/>
                    <a:pt x="1895" y="1300"/>
                  </a:cubicBezTo>
                  <a:cubicBezTo>
                    <a:pt x="2029" y="1300"/>
                    <a:pt x="2163" y="1266"/>
                    <a:pt x="2281" y="1202"/>
                  </a:cubicBezTo>
                  <a:lnTo>
                    <a:pt x="3267" y="3853"/>
                  </a:lnTo>
                  <a:cubicBezTo>
                    <a:pt x="3277" y="3880"/>
                    <a:pt x="3303" y="3897"/>
                    <a:pt x="3331" y="3897"/>
                  </a:cubicBezTo>
                  <a:cubicBezTo>
                    <a:pt x="3339" y="3897"/>
                    <a:pt x="3347" y="3896"/>
                    <a:pt x="3354" y="3893"/>
                  </a:cubicBezTo>
                  <a:cubicBezTo>
                    <a:pt x="3389" y="3880"/>
                    <a:pt x="3407" y="3840"/>
                    <a:pt x="3394" y="3806"/>
                  </a:cubicBezTo>
                  <a:lnTo>
                    <a:pt x="2396" y="1125"/>
                  </a:lnTo>
                  <a:cubicBezTo>
                    <a:pt x="2426" y="1101"/>
                    <a:pt x="2454" y="1075"/>
                    <a:pt x="2480" y="1047"/>
                  </a:cubicBezTo>
                  <a:cubicBezTo>
                    <a:pt x="2680" y="829"/>
                    <a:pt x="2739" y="499"/>
                    <a:pt x="2626" y="226"/>
                  </a:cubicBezTo>
                  <a:cubicBezTo>
                    <a:pt x="2582" y="122"/>
                    <a:pt x="2521" y="52"/>
                    <a:pt x="2443" y="20"/>
                  </a:cubicBezTo>
                  <a:cubicBezTo>
                    <a:pt x="2413" y="7"/>
                    <a:pt x="2381" y="1"/>
                    <a:pt x="23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grpSp>
        <p:nvGrpSpPr>
          <p:cNvPr id="24" name="Google Shape;24;p2"/>
          <p:cNvGrpSpPr/>
          <p:nvPr/>
        </p:nvGrpSpPr>
        <p:grpSpPr>
          <a:xfrm>
            <a:off x="7809148" y="451361"/>
            <a:ext cx="537659" cy="641898"/>
            <a:chOff x="1524325" y="2743250"/>
            <a:chExt cx="246350" cy="294125"/>
          </a:xfrm>
        </p:grpSpPr>
        <p:sp>
          <p:nvSpPr>
            <p:cNvPr id="25" name="Google Shape;25;p2"/>
            <p:cNvSpPr/>
            <p:nvPr/>
          </p:nvSpPr>
          <p:spPr>
            <a:xfrm>
              <a:off x="1524325" y="2743250"/>
              <a:ext cx="246350" cy="294125"/>
            </a:xfrm>
            <a:custGeom>
              <a:avLst/>
              <a:gdLst/>
              <a:ahLst/>
              <a:cxnLst/>
              <a:rect l="l" t="t" r="r" b="b"/>
              <a:pathLst>
                <a:path w="9854" h="11765" extrusionOk="0">
                  <a:moveTo>
                    <a:pt x="4576" y="260"/>
                  </a:moveTo>
                  <a:cubicBezTo>
                    <a:pt x="5377" y="260"/>
                    <a:pt x="6153" y="479"/>
                    <a:pt x="6894" y="904"/>
                  </a:cubicBezTo>
                  <a:cubicBezTo>
                    <a:pt x="8319" y="1721"/>
                    <a:pt x="9294" y="3309"/>
                    <a:pt x="9376" y="4949"/>
                  </a:cubicBezTo>
                  <a:cubicBezTo>
                    <a:pt x="9395" y="5316"/>
                    <a:pt x="9375" y="5711"/>
                    <a:pt x="9313" y="6230"/>
                  </a:cubicBezTo>
                  <a:cubicBezTo>
                    <a:pt x="9159" y="7512"/>
                    <a:pt x="8872" y="8493"/>
                    <a:pt x="8410" y="9318"/>
                  </a:cubicBezTo>
                  <a:cubicBezTo>
                    <a:pt x="7849" y="10320"/>
                    <a:pt x="6994" y="11066"/>
                    <a:pt x="6061" y="11364"/>
                  </a:cubicBezTo>
                  <a:cubicBezTo>
                    <a:pt x="5772" y="11456"/>
                    <a:pt x="5484" y="11503"/>
                    <a:pt x="5210" y="11503"/>
                  </a:cubicBezTo>
                  <a:cubicBezTo>
                    <a:pt x="4952" y="11503"/>
                    <a:pt x="4708" y="11462"/>
                    <a:pt x="4487" y="11380"/>
                  </a:cubicBezTo>
                  <a:cubicBezTo>
                    <a:pt x="3971" y="11189"/>
                    <a:pt x="3774" y="11020"/>
                    <a:pt x="3688" y="10540"/>
                  </a:cubicBezTo>
                  <a:cubicBezTo>
                    <a:pt x="3651" y="10324"/>
                    <a:pt x="3477" y="9824"/>
                    <a:pt x="3495" y="9600"/>
                  </a:cubicBezTo>
                  <a:cubicBezTo>
                    <a:pt x="3516" y="9332"/>
                    <a:pt x="3539" y="9056"/>
                    <a:pt x="3474" y="8782"/>
                  </a:cubicBezTo>
                  <a:cubicBezTo>
                    <a:pt x="3308" y="8086"/>
                    <a:pt x="2636" y="7650"/>
                    <a:pt x="2145" y="7384"/>
                  </a:cubicBezTo>
                  <a:cubicBezTo>
                    <a:pt x="2083" y="7350"/>
                    <a:pt x="2021" y="7317"/>
                    <a:pt x="1958" y="7284"/>
                  </a:cubicBezTo>
                  <a:lnTo>
                    <a:pt x="1950" y="7280"/>
                  </a:lnTo>
                  <a:cubicBezTo>
                    <a:pt x="1473" y="7025"/>
                    <a:pt x="979" y="6763"/>
                    <a:pt x="696" y="6327"/>
                  </a:cubicBezTo>
                  <a:cubicBezTo>
                    <a:pt x="555" y="6109"/>
                    <a:pt x="459" y="5839"/>
                    <a:pt x="394" y="5474"/>
                  </a:cubicBezTo>
                  <a:cubicBezTo>
                    <a:pt x="267" y="4766"/>
                    <a:pt x="318" y="4009"/>
                    <a:pt x="541" y="3285"/>
                  </a:cubicBezTo>
                  <a:cubicBezTo>
                    <a:pt x="1022" y="1732"/>
                    <a:pt x="2281" y="769"/>
                    <a:pt x="3092" y="505"/>
                  </a:cubicBezTo>
                  <a:cubicBezTo>
                    <a:pt x="3595" y="341"/>
                    <a:pt x="4090" y="260"/>
                    <a:pt x="4576" y="260"/>
                  </a:cubicBezTo>
                  <a:close/>
                  <a:moveTo>
                    <a:pt x="4424" y="1"/>
                  </a:moveTo>
                  <a:cubicBezTo>
                    <a:pt x="3870" y="1"/>
                    <a:pt x="3314" y="85"/>
                    <a:pt x="2785" y="258"/>
                  </a:cubicBezTo>
                  <a:cubicBezTo>
                    <a:pt x="1571" y="652"/>
                    <a:pt x="658" y="2024"/>
                    <a:pt x="291" y="3208"/>
                  </a:cubicBezTo>
                  <a:cubicBezTo>
                    <a:pt x="55" y="3971"/>
                    <a:pt x="1" y="4771"/>
                    <a:pt x="135" y="5521"/>
                  </a:cubicBezTo>
                  <a:cubicBezTo>
                    <a:pt x="207" y="5920"/>
                    <a:pt x="315" y="6221"/>
                    <a:pt x="476" y="6469"/>
                  </a:cubicBezTo>
                  <a:cubicBezTo>
                    <a:pt x="795" y="6962"/>
                    <a:pt x="784" y="7172"/>
                    <a:pt x="1290" y="7441"/>
                  </a:cubicBezTo>
                  <a:cubicBezTo>
                    <a:pt x="1355" y="7476"/>
                    <a:pt x="1956" y="7580"/>
                    <a:pt x="2020" y="7614"/>
                  </a:cubicBezTo>
                  <a:cubicBezTo>
                    <a:pt x="2466" y="7857"/>
                    <a:pt x="3077" y="8249"/>
                    <a:pt x="3218" y="8843"/>
                  </a:cubicBezTo>
                  <a:cubicBezTo>
                    <a:pt x="3274" y="9076"/>
                    <a:pt x="3255" y="9320"/>
                    <a:pt x="3234" y="9579"/>
                  </a:cubicBezTo>
                  <a:cubicBezTo>
                    <a:pt x="3215" y="9821"/>
                    <a:pt x="3195" y="10070"/>
                    <a:pt x="3240" y="10319"/>
                  </a:cubicBezTo>
                  <a:cubicBezTo>
                    <a:pt x="3340" y="10889"/>
                    <a:pt x="3794" y="11402"/>
                    <a:pt x="4396" y="11626"/>
                  </a:cubicBezTo>
                  <a:cubicBezTo>
                    <a:pt x="4644" y="11717"/>
                    <a:pt x="4918" y="11764"/>
                    <a:pt x="5211" y="11764"/>
                  </a:cubicBezTo>
                  <a:cubicBezTo>
                    <a:pt x="5515" y="11764"/>
                    <a:pt x="5828" y="11714"/>
                    <a:pt x="6140" y="11614"/>
                  </a:cubicBezTo>
                  <a:cubicBezTo>
                    <a:pt x="7151" y="11291"/>
                    <a:pt x="8037" y="10521"/>
                    <a:pt x="8639" y="9445"/>
                  </a:cubicBezTo>
                  <a:cubicBezTo>
                    <a:pt x="9117" y="8591"/>
                    <a:pt x="9414" y="7578"/>
                    <a:pt x="9572" y="6261"/>
                  </a:cubicBezTo>
                  <a:cubicBezTo>
                    <a:pt x="9637" y="5727"/>
                    <a:pt x="9853" y="5252"/>
                    <a:pt x="9834" y="4869"/>
                  </a:cubicBezTo>
                  <a:cubicBezTo>
                    <a:pt x="9747" y="3141"/>
                    <a:pt x="8524" y="1538"/>
                    <a:pt x="7024" y="677"/>
                  </a:cubicBezTo>
                  <a:cubicBezTo>
                    <a:pt x="6244" y="230"/>
                    <a:pt x="5336" y="1"/>
                    <a:pt x="44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6" name="Google Shape;26;p2"/>
            <p:cNvSpPr/>
            <p:nvPr/>
          </p:nvSpPr>
          <p:spPr>
            <a:xfrm>
              <a:off x="1547000" y="2776375"/>
              <a:ext cx="81750" cy="72700"/>
            </a:xfrm>
            <a:custGeom>
              <a:avLst/>
              <a:gdLst/>
              <a:ahLst/>
              <a:cxnLst/>
              <a:rect l="l" t="t" r="r" b="b"/>
              <a:pathLst>
                <a:path w="3270" h="2908" extrusionOk="0">
                  <a:moveTo>
                    <a:pt x="1800" y="248"/>
                  </a:moveTo>
                  <a:cubicBezTo>
                    <a:pt x="2191" y="248"/>
                    <a:pt x="2675" y="374"/>
                    <a:pt x="2873" y="656"/>
                  </a:cubicBezTo>
                  <a:cubicBezTo>
                    <a:pt x="2963" y="783"/>
                    <a:pt x="3000" y="943"/>
                    <a:pt x="2978" y="1097"/>
                  </a:cubicBezTo>
                  <a:cubicBezTo>
                    <a:pt x="2928" y="1428"/>
                    <a:pt x="2932" y="1447"/>
                    <a:pt x="2684" y="1585"/>
                  </a:cubicBezTo>
                  <a:cubicBezTo>
                    <a:pt x="2583" y="1641"/>
                    <a:pt x="2050" y="1747"/>
                    <a:pt x="1946" y="1797"/>
                  </a:cubicBezTo>
                  <a:lnTo>
                    <a:pt x="1741" y="1957"/>
                  </a:lnTo>
                  <a:cubicBezTo>
                    <a:pt x="1521" y="2063"/>
                    <a:pt x="1435" y="2310"/>
                    <a:pt x="1238" y="2473"/>
                  </a:cubicBezTo>
                  <a:cubicBezTo>
                    <a:pt x="1205" y="2501"/>
                    <a:pt x="853" y="2583"/>
                    <a:pt x="764" y="2622"/>
                  </a:cubicBezTo>
                  <a:cubicBezTo>
                    <a:pt x="721" y="2640"/>
                    <a:pt x="686" y="2649"/>
                    <a:pt x="656" y="2649"/>
                  </a:cubicBezTo>
                  <a:cubicBezTo>
                    <a:pt x="546" y="2649"/>
                    <a:pt x="506" y="2530"/>
                    <a:pt x="396" y="2304"/>
                  </a:cubicBezTo>
                  <a:cubicBezTo>
                    <a:pt x="268" y="2037"/>
                    <a:pt x="294" y="1654"/>
                    <a:pt x="469" y="1251"/>
                  </a:cubicBezTo>
                  <a:cubicBezTo>
                    <a:pt x="632" y="871"/>
                    <a:pt x="905" y="537"/>
                    <a:pt x="1181" y="380"/>
                  </a:cubicBezTo>
                  <a:cubicBezTo>
                    <a:pt x="1332" y="295"/>
                    <a:pt x="1552" y="248"/>
                    <a:pt x="1800" y="248"/>
                  </a:cubicBezTo>
                  <a:close/>
                  <a:moveTo>
                    <a:pt x="1988" y="0"/>
                  </a:moveTo>
                  <a:cubicBezTo>
                    <a:pt x="1871" y="0"/>
                    <a:pt x="1762" y="23"/>
                    <a:pt x="1661" y="58"/>
                  </a:cubicBezTo>
                  <a:cubicBezTo>
                    <a:pt x="1441" y="73"/>
                    <a:pt x="1238" y="124"/>
                    <a:pt x="1085" y="211"/>
                  </a:cubicBezTo>
                  <a:cubicBezTo>
                    <a:pt x="888" y="322"/>
                    <a:pt x="704" y="500"/>
                    <a:pt x="549" y="714"/>
                  </a:cubicBezTo>
                  <a:cubicBezTo>
                    <a:pt x="415" y="831"/>
                    <a:pt x="300" y="974"/>
                    <a:pt x="222" y="1157"/>
                  </a:cubicBezTo>
                  <a:cubicBezTo>
                    <a:pt x="23" y="1626"/>
                    <a:pt x="1" y="2085"/>
                    <a:pt x="160" y="2418"/>
                  </a:cubicBezTo>
                  <a:cubicBezTo>
                    <a:pt x="299" y="2706"/>
                    <a:pt x="604" y="2908"/>
                    <a:pt x="903" y="2908"/>
                  </a:cubicBezTo>
                  <a:cubicBezTo>
                    <a:pt x="992" y="2908"/>
                    <a:pt x="1077" y="2890"/>
                    <a:pt x="1159" y="2856"/>
                  </a:cubicBezTo>
                  <a:cubicBezTo>
                    <a:pt x="1289" y="2801"/>
                    <a:pt x="1393" y="2707"/>
                    <a:pt x="1484" y="2625"/>
                  </a:cubicBezTo>
                  <a:cubicBezTo>
                    <a:pt x="1514" y="2598"/>
                    <a:pt x="1544" y="2570"/>
                    <a:pt x="1576" y="2544"/>
                  </a:cubicBezTo>
                  <a:cubicBezTo>
                    <a:pt x="1749" y="2402"/>
                    <a:pt x="1952" y="2303"/>
                    <a:pt x="2169" y="2199"/>
                  </a:cubicBezTo>
                  <a:cubicBezTo>
                    <a:pt x="2278" y="2146"/>
                    <a:pt x="2391" y="2092"/>
                    <a:pt x="2500" y="2031"/>
                  </a:cubicBezTo>
                  <a:cubicBezTo>
                    <a:pt x="2801" y="1864"/>
                    <a:pt x="3171" y="1573"/>
                    <a:pt x="3236" y="1136"/>
                  </a:cubicBezTo>
                  <a:cubicBezTo>
                    <a:pt x="3270" y="917"/>
                    <a:pt x="3215" y="687"/>
                    <a:pt x="3088" y="505"/>
                  </a:cubicBezTo>
                  <a:cubicBezTo>
                    <a:pt x="2912" y="255"/>
                    <a:pt x="2561" y="75"/>
                    <a:pt x="2127" y="11"/>
                  </a:cubicBezTo>
                  <a:cubicBezTo>
                    <a:pt x="2079" y="4"/>
                    <a:pt x="2033" y="0"/>
                    <a:pt x="198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7" name="Google Shape;27;p2"/>
            <p:cNvSpPr/>
            <p:nvPr/>
          </p:nvSpPr>
          <p:spPr>
            <a:xfrm>
              <a:off x="1646375" y="2771225"/>
              <a:ext cx="68475" cy="74875"/>
            </a:xfrm>
            <a:custGeom>
              <a:avLst/>
              <a:gdLst/>
              <a:ahLst/>
              <a:cxnLst/>
              <a:rect l="l" t="t" r="r" b="b"/>
              <a:pathLst>
                <a:path w="2739" h="2995" extrusionOk="0">
                  <a:moveTo>
                    <a:pt x="1250" y="363"/>
                  </a:moveTo>
                  <a:cubicBezTo>
                    <a:pt x="1413" y="363"/>
                    <a:pt x="1571" y="399"/>
                    <a:pt x="1694" y="482"/>
                  </a:cubicBezTo>
                  <a:cubicBezTo>
                    <a:pt x="1966" y="664"/>
                    <a:pt x="2299" y="1142"/>
                    <a:pt x="2427" y="1794"/>
                  </a:cubicBezTo>
                  <a:cubicBezTo>
                    <a:pt x="2473" y="2029"/>
                    <a:pt x="2470" y="2219"/>
                    <a:pt x="2415" y="2376"/>
                  </a:cubicBezTo>
                  <a:cubicBezTo>
                    <a:pt x="2353" y="2556"/>
                    <a:pt x="2214" y="2694"/>
                    <a:pt x="2059" y="2725"/>
                  </a:cubicBezTo>
                  <a:cubicBezTo>
                    <a:pt x="2033" y="2730"/>
                    <a:pt x="2007" y="2733"/>
                    <a:pt x="1981" y="2733"/>
                  </a:cubicBezTo>
                  <a:cubicBezTo>
                    <a:pt x="1780" y="2733"/>
                    <a:pt x="1593" y="2587"/>
                    <a:pt x="1493" y="2492"/>
                  </a:cubicBezTo>
                  <a:cubicBezTo>
                    <a:pt x="1429" y="2431"/>
                    <a:pt x="1366" y="2363"/>
                    <a:pt x="1306" y="2297"/>
                  </a:cubicBezTo>
                  <a:lnTo>
                    <a:pt x="1304" y="2295"/>
                  </a:lnTo>
                  <a:cubicBezTo>
                    <a:pt x="1194" y="2174"/>
                    <a:pt x="1179" y="1983"/>
                    <a:pt x="1033" y="1890"/>
                  </a:cubicBezTo>
                  <a:cubicBezTo>
                    <a:pt x="884" y="1797"/>
                    <a:pt x="650" y="1773"/>
                    <a:pt x="582" y="1736"/>
                  </a:cubicBezTo>
                  <a:cubicBezTo>
                    <a:pt x="481" y="1679"/>
                    <a:pt x="525" y="1707"/>
                    <a:pt x="449" y="1637"/>
                  </a:cubicBezTo>
                  <a:cubicBezTo>
                    <a:pt x="336" y="1529"/>
                    <a:pt x="272" y="1372"/>
                    <a:pt x="269" y="1193"/>
                  </a:cubicBezTo>
                  <a:cubicBezTo>
                    <a:pt x="265" y="989"/>
                    <a:pt x="342" y="787"/>
                    <a:pt x="475" y="650"/>
                  </a:cubicBezTo>
                  <a:cubicBezTo>
                    <a:pt x="643" y="478"/>
                    <a:pt x="956" y="363"/>
                    <a:pt x="1250" y="363"/>
                  </a:cubicBezTo>
                  <a:close/>
                  <a:moveTo>
                    <a:pt x="1122" y="0"/>
                  </a:moveTo>
                  <a:cubicBezTo>
                    <a:pt x="813" y="0"/>
                    <a:pt x="528" y="222"/>
                    <a:pt x="287" y="468"/>
                  </a:cubicBezTo>
                  <a:cubicBezTo>
                    <a:pt x="106" y="653"/>
                    <a:pt x="1" y="926"/>
                    <a:pt x="6" y="1197"/>
                  </a:cubicBezTo>
                  <a:cubicBezTo>
                    <a:pt x="11" y="1447"/>
                    <a:pt x="105" y="1671"/>
                    <a:pt x="270" y="1827"/>
                  </a:cubicBezTo>
                  <a:cubicBezTo>
                    <a:pt x="369" y="1921"/>
                    <a:pt x="484" y="1984"/>
                    <a:pt x="595" y="2046"/>
                  </a:cubicBezTo>
                  <a:cubicBezTo>
                    <a:pt x="663" y="2084"/>
                    <a:pt x="727" y="2119"/>
                    <a:pt x="787" y="2162"/>
                  </a:cubicBezTo>
                  <a:cubicBezTo>
                    <a:pt x="904" y="2245"/>
                    <a:pt x="1004" y="2354"/>
                    <a:pt x="1111" y="2471"/>
                  </a:cubicBezTo>
                  <a:cubicBezTo>
                    <a:pt x="1175" y="2541"/>
                    <a:pt x="1241" y="2615"/>
                    <a:pt x="1314" y="2683"/>
                  </a:cubicBezTo>
                  <a:cubicBezTo>
                    <a:pt x="1438" y="2800"/>
                    <a:pt x="1688" y="2994"/>
                    <a:pt x="1981" y="2994"/>
                  </a:cubicBezTo>
                  <a:cubicBezTo>
                    <a:pt x="2025" y="2994"/>
                    <a:pt x="2069" y="2990"/>
                    <a:pt x="2112" y="2981"/>
                  </a:cubicBezTo>
                  <a:cubicBezTo>
                    <a:pt x="2355" y="2932"/>
                    <a:pt x="2572" y="2728"/>
                    <a:pt x="2663" y="2461"/>
                  </a:cubicBezTo>
                  <a:cubicBezTo>
                    <a:pt x="2732" y="2259"/>
                    <a:pt x="2739" y="2024"/>
                    <a:pt x="2684" y="1743"/>
                  </a:cubicBezTo>
                  <a:cubicBezTo>
                    <a:pt x="2649" y="1564"/>
                    <a:pt x="2552" y="1351"/>
                    <a:pt x="2421" y="1139"/>
                  </a:cubicBezTo>
                  <a:cubicBezTo>
                    <a:pt x="2275" y="806"/>
                    <a:pt x="2065" y="496"/>
                    <a:pt x="1803" y="319"/>
                  </a:cubicBezTo>
                  <a:cubicBezTo>
                    <a:pt x="1762" y="293"/>
                    <a:pt x="1720" y="269"/>
                    <a:pt x="1675" y="250"/>
                  </a:cubicBezTo>
                  <a:cubicBezTo>
                    <a:pt x="1621" y="204"/>
                    <a:pt x="1568" y="163"/>
                    <a:pt x="1518" y="129"/>
                  </a:cubicBezTo>
                  <a:cubicBezTo>
                    <a:pt x="1383" y="39"/>
                    <a:pt x="1250" y="0"/>
                    <a:pt x="11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8" name="Google Shape;28;p2"/>
            <p:cNvSpPr/>
            <p:nvPr/>
          </p:nvSpPr>
          <p:spPr>
            <a:xfrm>
              <a:off x="1697225" y="2852600"/>
              <a:ext cx="57100" cy="79325"/>
            </a:xfrm>
            <a:custGeom>
              <a:avLst/>
              <a:gdLst/>
              <a:ahLst/>
              <a:cxnLst/>
              <a:rect l="l" t="t" r="r" b="b"/>
              <a:pathLst>
                <a:path w="2284" h="3173" extrusionOk="0">
                  <a:moveTo>
                    <a:pt x="1024" y="281"/>
                  </a:moveTo>
                  <a:cubicBezTo>
                    <a:pt x="1047" y="281"/>
                    <a:pt x="1070" y="282"/>
                    <a:pt x="1091" y="284"/>
                  </a:cubicBezTo>
                  <a:cubicBezTo>
                    <a:pt x="1465" y="323"/>
                    <a:pt x="1951" y="526"/>
                    <a:pt x="1983" y="937"/>
                  </a:cubicBezTo>
                  <a:cubicBezTo>
                    <a:pt x="2009" y="1265"/>
                    <a:pt x="1839" y="2018"/>
                    <a:pt x="1408" y="2523"/>
                  </a:cubicBezTo>
                  <a:cubicBezTo>
                    <a:pt x="1252" y="2706"/>
                    <a:pt x="1100" y="2821"/>
                    <a:pt x="943" y="2876"/>
                  </a:cubicBezTo>
                  <a:cubicBezTo>
                    <a:pt x="876" y="2900"/>
                    <a:pt x="808" y="2911"/>
                    <a:pt x="742" y="2911"/>
                  </a:cubicBezTo>
                  <a:cubicBezTo>
                    <a:pt x="630" y="2911"/>
                    <a:pt x="525" y="2878"/>
                    <a:pt x="449" y="2814"/>
                  </a:cubicBezTo>
                  <a:cubicBezTo>
                    <a:pt x="270" y="2663"/>
                    <a:pt x="267" y="2381"/>
                    <a:pt x="280" y="2226"/>
                  </a:cubicBezTo>
                  <a:cubicBezTo>
                    <a:pt x="288" y="2138"/>
                    <a:pt x="303" y="2046"/>
                    <a:pt x="317" y="1955"/>
                  </a:cubicBezTo>
                  <a:cubicBezTo>
                    <a:pt x="344" y="1793"/>
                    <a:pt x="434" y="1769"/>
                    <a:pt x="425" y="1596"/>
                  </a:cubicBezTo>
                  <a:cubicBezTo>
                    <a:pt x="421" y="1509"/>
                    <a:pt x="438" y="1440"/>
                    <a:pt x="425" y="1359"/>
                  </a:cubicBezTo>
                  <a:cubicBezTo>
                    <a:pt x="407" y="1245"/>
                    <a:pt x="295" y="980"/>
                    <a:pt x="303" y="876"/>
                  </a:cubicBezTo>
                  <a:cubicBezTo>
                    <a:pt x="317" y="721"/>
                    <a:pt x="400" y="573"/>
                    <a:pt x="538" y="459"/>
                  </a:cubicBezTo>
                  <a:cubicBezTo>
                    <a:pt x="676" y="346"/>
                    <a:pt x="853" y="281"/>
                    <a:pt x="1024" y="281"/>
                  </a:cubicBezTo>
                  <a:close/>
                  <a:moveTo>
                    <a:pt x="803" y="1"/>
                  </a:moveTo>
                  <a:cubicBezTo>
                    <a:pt x="640" y="1"/>
                    <a:pt x="482" y="29"/>
                    <a:pt x="354" y="135"/>
                  </a:cubicBezTo>
                  <a:cubicBezTo>
                    <a:pt x="162" y="293"/>
                    <a:pt x="62" y="627"/>
                    <a:pt x="42" y="854"/>
                  </a:cubicBezTo>
                  <a:cubicBezTo>
                    <a:pt x="31" y="989"/>
                    <a:pt x="51" y="1118"/>
                    <a:pt x="71" y="1243"/>
                  </a:cubicBezTo>
                  <a:lnTo>
                    <a:pt x="137" y="1233"/>
                  </a:lnTo>
                  <a:lnTo>
                    <a:pt x="137" y="1233"/>
                  </a:lnTo>
                  <a:lnTo>
                    <a:pt x="72" y="1246"/>
                  </a:lnTo>
                  <a:cubicBezTo>
                    <a:pt x="84" y="1323"/>
                    <a:pt x="96" y="1395"/>
                    <a:pt x="100" y="1467"/>
                  </a:cubicBezTo>
                  <a:cubicBezTo>
                    <a:pt x="108" y="1611"/>
                    <a:pt x="84" y="1757"/>
                    <a:pt x="58" y="1912"/>
                  </a:cubicBezTo>
                  <a:lnTo>
                    <a:pt x="58" y="1914"/>
                  </a:lnTo>
                  <a:cubicBezTo>
                    <a:pt x="43" y="2008"/>
                    <a:pt x="27" y="2105"/>
                    <a:pt x="19" y="2203"/>
                  </a:cubicBezTo>
                  <a:cubicBezTo>
                    <a:pt x="1" y="2409"/>
                    <a:pt x="11" y="2787"/>
                    <a:pt x="280" y="3014"/>
                  </a:cubicBezTo>
                  <a:cubicBezTo>
                    <a:pt x="401" y="3116"/>
                    <a:pt x="566" y="3173"/>
                    <a:pt x="744" y="3173"/>
                  </a:cubicBezTo>
                  <a:cubicBezTo>
                    <a:pt x="841" y="3173"/>
                    <a:pt x="938" y="3156"/>
                    <a:pt x="1031" y="3124"/>
                  </a:cubicBezTo>
                  <a:cubicBezTo>
                    <a:pt x="1231" y="3052"/>
                    <a:pt x="1420" y="2911"/>
                    <a:pt x="1606" y="2694"/>
                  </a:cubicBezTo>
                  <a:cubicBezTo>
                    <a:pt x="1952" y="2288"/>
                    <a:pt x="2284" y="1643"/>
                    <a:pt x="2242" y="1114"/>
                  </a:cubicBezTo>
                  <a:cubicBezTo>
                    <a:pt x="2198" y="562"/>
                    <a:pt x="1602" y="75"/>
                    <a:pt x="1119" y="23"/>
                  </a:cubicBezTo>
                  <a:cubicBezTo>
                    <a:pt x="1017" y="13"/>
                    <a:pt x="909" y="1"/>
                    <a:pt x="80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9" name="Google Shape;29;p2"/>
            <p:cNvSpPr/>
            <p:nvPr/>
          </p:nvSpPr>
          <p:spPr>
            <a:xfrm>
              <a:off x="1677700" y="2941350"/>
              <a:ext cx="45925" cy="63125"/>
            </a:xfrm>
            <a:custGeom>
              <a:avLst/>
              <a:gdLst/>
              <a:ahLst/>
              <a:cxnLst/>
              <a:rect l="l" t="t" r="r" b="b"/>
              <a:pathLst>
                <a:path w="1837" h="2525" extrusionOk="0">
                  <a:moveTo>
                    <a:pt x="822" y="262"/>
                  </a:moveTo>
                  <a:cubicBezTo>
                    <a:pt x="838" y="262"/>
                    <a:pt x="855" y="263"/>
                    <a:pt x="871" y="264"/>
                  </a:cubicBezTo>
                  <a:cubicBezTo>
                    <a:pt x="1153" y="294"/>
                    <a:pt x="1444" y="370"/>
                    <a:pt x="1468" y="679"/>
                  </a:cubicBezTo>
                  <a:cubicBezTo>
                    <a:pt x="1487" y="921"/>
                    <a:pt x="1431" y="1582"/>
                    <a:pt x="1100" y="1970"/>
                  </a:cubicBezTo>
                  <a:cubicBezTo>
                    <a:pt x="982" y="2108"/>
                    <a:pt x="867" y="2195"/>
                    <a:pt x="750" y="2237"/>
                  </a:cubicBezTo>
                  <a:cubicBezTo>
                    <a:pt x="720" y="2248"/>
                    <a:pt x="696" y="2252"/>
                    <a:pt x="677" y="2252"/>
                  </a:cubicBezTo>
                  <a:cubicBezTo>
                    <a:pt x="612" y="2252"/>
                    <a:pt x="595" y="2199"/>
                    <a:pt x="529" y="2142"/>
                  </a:cubicBezTo>
                  <a:cubicBezTo>
                    <a:pt x="398" y="2033"/>
                    <a:pt x="353" y="2001"/>
                    <a:pt x="364" y="1885"/>
                  </a:cubicBezTo>
                  <a:cubicBezTo>
                    <a:pt x="369" y="1817"/>
                    <a:pt x="286" y="1619"/>
                    <a:pt x="297" y="1551"/>
                  </a:cubicBezTo>
                  <a:lnTo>
                    <a:pt x="298" y="1548"/>
                  </a:lnTo>
                  <a:cubicBezTo>
                    <a:pt x="318" y="1420"/>
                    <a:pt x="341" y="1287"/>
                    <a:pt x="332" y="1148"/>
                  </a:cubicBezTo>
                  <a:cubicBezTo>
                    <a:pt x="329" y="1079"/>
                    <a:pt x="318" y="1014"/>
                    <a:pt x="307" y="950"/>
                  </a:cubicBezTo>
                  <a:cubicBezTo>
                    <a:pt x="294" y="862"/>
                    <a:pt x="280" y="780"/>
                    <a:pt x="287" y="702"/>
                  </a:cubicBezTo>
                  <a:cubicBezTo>
                    <a:pt x="297" y="587"/>
                    <a:pt x="358" y="478"/>
                    <a:pt x="460" y="395"/>
                  </a:cubicBezTo>
                  <a:cubicBezTo>
                    <a:pt x="563" y="311"/>
                    <a:pt x="695" y="262"/>
                    <a:pt x="822" y="262"/>
                  </a:cubicBezTo>
                  <a:close/>
                  <a:moveTo>
                    <a:pt x="822" y="0"/>
                  </a:moveTo>
                  <a:cubicBezTo>
                    <a:pt x="635" y="0"/>
                    <a:pt x="443" y="70"/>
                    <a:pt x="294" y="193"/>
                  </a:cubicBezTo>
                  <a:cubicBezTo>
                    <a:pt x="136" y="323"/>
                    <a:pt x="41" y="495"/>
                    <a:pt x="25" y="679"/>
                  </a:cubicBezTo>
                  <a:cubicBezTo>
                    <a:pt x="16" y="789"/>
                    <a:pt x="33" y="892"/>
                    <a:pt x="49" y="991"/>
                  </a:cubicBezTo>
                  <a:lnTo>
                    <a:pt x="115" y="981"/>
                  </a:lnTo>
                  <a:lnTo>
                    <a:pt x="49" y="993"/>
                  </a:lnTo>
                  <a:cubicBezTo>
                    <a:pt x="59" y="1053"/>
                    <a:pt x="68" y="1109"/>
                    <a:pt x="71" y="1162"/>
                  </a:cubicBezTo>
                  <a:cubicBezTo>
                    <a:pt x="77" y="1273"/>
                    <a:pt x="59" y="1387"/>
                    <a:pt x="39" y="1506"/>
                  </a:cubicBezTo>
                  <a:cubicBezTo>
                    <a:pt x="26" y="1580"/>
                    <a:pt x="117" y="1960"/>
                    <a:pt x="111" y="2039"/>
                  </a:cubicBezTo>
                  <a:cubicBezTo>
                    <a:pt x="96" y="2206"/>
                    <a:pt x="1" y="2208"/>
                    <a:pt x="222" y="2394"/>
                  </a:cubicBezTo>
                  <a:cubicBezTo>
                    <a:pt x="321" y="2478"/>
                    <a:pt x="457" y="2524"/>
                    <a:pt x="603" y="2524"/>
                  </a:cubicBezTo>
                  <a:cubicBezTo>
                    <a:pt x="682" y="2524"/>
                    <a:pt x="760" y="2511"/>
                    <a:pt x="837" y="2485"/>
                  </a:cubicBezTo>
                  <a:cubicBezTo>
                    <a:pt x="999" y="2427"/>
                    <a:pt x="1150" y="2314"/>
                    <a:pt x="1300" y="2140"/>
                  </a:cubicBezTo>
                  <a:cubicBezTo>
                    <a:pt x="1574" y="1818"/>
                    <a:pt x="1836" y="1305"/>
                    <a:pt x="1803" y="883"/>
                  </a:cubicBezTo>
                  <a:cubicBezTo>
                    <a:pt x="1769" y="438"/>
                    <a:pt x="1289" y="45"/>
                    <a:pt x="899" y="4"/>
                  </a:cubicBezTo>
                  <a:cubicBezTo>
                    <a:pt x="874" y="1"/>
                    <a:pt x="848" y="0"/>
                    <a:pt x="8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grpSp>
        <p:nvGrpSpPr>
          <p:cNvPr id="30" name="Google Shape;30;p2"/>
          <p:cNvGrpSpPr/>
          <p:nvPr/>
        </p:nvGrpSpPr>
        <p:grpSpPr>
          <a:xfrm rot="-1922792">
            <a:off x="393737" y="3769542"/>
            <a:ext cx="1115999" cy="1119914"/>
            <a:chOff x="1405075" y="832450"/>
            <a:chExt cx="484700" cy="486400"/>
          </a:xfrm>
        </p:grpSpPr>
        <p:sp>
          <p:nvSpPr>
            <p:cNvPr id="31" name="Google Shape;31;p2"/>
            <p:cNvSpPr/>
            <p:nvPr/>
          </p:nvSpPr>
          <p:spPr>
            <a:xfrm>
              <a:off x="1758650" y="993075"/>
              <a:ext cx="127300" cy="146300"/>
            </a:xfrm>
            <a:custGeom>
              <a:avLst/>
              <a:gdLst/>
              <a:ahLst/>
              <a:cxnLst/>
              <a:rect l="l" t="t" r="r" b="b"/>
              <a:pathLst>
                <a:path w="5092" h="5852" extrusionOk="0">
                  <a:moveTo>
                    <a:pt x="3723" y="0"/>
                  </a:moveTo>
                  <a:cubicBezTo>
                    <a:pt x="3675" y="0"/>
                    <a:pt x="3631" y="31"/>
                    <a:pt x="3616" y="79"/>
                  </a:cubicBezTo>
                  <a:cubicBezTo>
                    <a:pt x="3598" y="137"/>
                    <a:pt x="3632" y="199"/>
                    <a:pt x="3691" y="217"/>
                  </a:cubicBezTo>
                  <a:cubicBezTo>
                    <a:pt x="3692" y="217"/>
                    <a:pt x="3715" y="226"/>
                    <a:pt x="3756" y="241"/>
                  </a:cubicBezTo>
                  <a:cubicBezTo>
                    <a:pt x="3941" y="313"/>
                    <a:pt x="4231" y="457"/>
                    <a:pt x="4434" y="978"/>
                  </a:cubicBezTo>
                  <a:cubicBezTo>
                    <a:pt x="4613" y="1433"/>
                    <a:pt x="5091" y="1085"/>
                    <a:pt x="4410" y="2298"/>
                  </a:cubicBezTo>
                  <a:cubicBezTo>
                    <a:pt x="3566" y="3798"/>
                    <a:pt x="2146" y="5308"/>
                    <a:pt x="1258" y="5569"/>
                  </a:cubicBezTo>
                  <a:cubicBezTo>
                    <a:pt x="1204" y="5585"/>
                    <a:pt x="1152" y="5598"/>
                    <a:pt x="1102" y="5608"/>
                  </a:cubicBezTo>
                  <a:cubicBezTo>
                    <a:pt x="1082" y="5612"/>
                    <a:pt x="1061" y="5615"/>
                    <a:pt x="1041" y="5620"/>
                  </a:cubicBezTo>
                  <a:cubicBezTo>
                    <a:pt x="992" y="5627"/>
                    <a:pt x="946" y="5630"/>
                    <a:pt x="903" y="5630"/>
                  </a:cubicBezTo>
                  <a:cubicBezTo>
                    <a:pt x="793" y="5630"/>
                    <a:pt x="707" y="5607"/>
                    <a:pt x="647" y="5561"/>
                  </a:cubicBezTo>
                  <a:cubicBezTo>
                    <a:pt x="273" y="5276"/>
                    <a:pt x="608" y="4239"/>
                    <a:pt x="835" y="3699"/>
                  </a:cubicBezTo>
                  <a:cubicBezTo>
                    <a:pt x="845" y="3673"/>
                    <a:pt x="855" y="3650"/>
                    <a:pt x="865" y="3627"/>
                  </a:cubicBezTo>
                  <a:cubicBezTo>
                    <a:pt x="871" y="3610"/>
                    <a:pt x="880" y="3594"/>
                    <a:pt x="887" y="3577"/>
                  </a:cubicBezTo>
                  <a:cubicBezTo>
                    <a:pt x="894" y="3562"/>
                    <a:pt x="901" y="3547"/>
                    <a:pt x="908" y="3533"/>
                  </a:cubicBezTo>
                  <a:cubicBezTo>
                    <a:pt x="916" y="3514"/>
                    <a:pt x="920" y="3493"/>
                    <a:pt x="917" y="3472"/>
                  </a:cubicBezTo>
                  <a:cubicBezTo>
                    <a:pt x="912" y="3435"/>
                    <a:pt x="889" y="3402"/>
                    <a:pt x="854" y="3386"/>
                  </a:cubicBezTo>
                  <a:cubicBezTo>
                    <a:pt x="840" y="3380"/>
                    <a:pt x="825" y="3376"/>
                    <a:pt x="810" y="3376"/>
                  </a:cubicBezTo>
                  <a:cubicBezTo>
                    <a:pt x="807" y="3376"/>
                    <a:pt x="803" y="3376"/>
                    <a:pt x="800" y="3376"/>
                  </a:cubicBezTo>
                  <a:cubicBezTo>
                    <a:pt x="760" y="3378"/>
                    <a:pt x="725" y="3401"/>
                    <a:pt x="706" y="3439"/>
                  </a:cubicBezTo>
                  <a:cubicBezTo>
                    <a:pt x="690" y="3474"/>
                    <a:pt x="649" y="3562"/>
                    <a:pt x="600" y="3686"/>
                  </a:cubicBezTo>
                  <a:cubicBezTo>
                    <a:pt x="386" y="4206"/>
                    <a:pt x="1" y="5345"/>
                    <a:pt x="511" y="5737"/>
                  </a:cubicBezTo>
                  <a:cubicBezTo>
                    <a:pt x="532" y="5753"/>
                    <a:pt x="553" y="5767"/>
                    <a:pt x="576" y="5780"/>
                  </a:cubicBezTo>
                  <a:cubicBezTo>
                    <a:pt x="665" y="5828"/>
                    <a:pt x="772" y="5852"/>
                    <a:pt x="898" y="5852"/>
                  </a:cubicBezTo>
                  <a:cubicBezTo>
                    <a:pt x="950" y="5852"/>
                    <a:pt x="1005" y="5848"/>
                    <a:pt x="1064" y="5840"/>
                  </a:cubicBezTo>
                  <a:cubicBezTo>
                    <a:pt x="1090" y="5836"/>
                    <a:pt x="1117" y="5832"/>
                    <a:pt x="1145" y="5827"/>
                  </a:cubicBezTo>
                  <a:cubicBezTo>
                    <a:pt x="1189" y="5817"/>
                    <a:pt x="1235" y="5808"/>
                    <a:pt x="1283" y="5794"/>
                  </a:cubicBezTo>
                  <a:cubicBezTo>
                    <a:pt x="1391" y="5764"/>
                    <a:pt x="1506" y="5722"/>
                    <a:pt x="1625" y="5671"/>
                  </a:cubicBezTo>
                  <a:cubicBezTo>
                    <a:pt x="1719" y="5631"/>
                    <a:pt x="1815" y="5584"/>
                    <a:pt x="1914" y="5531"/>
                  </a:cubicBezTo>
                  <a:cubicBezTo>
                    <a:pt x="2655" y="5131"/>
                    <a:pt x="3531" y="4376"/>
                    <a:pt x="4237" y="3358"/>
                  </a:cubicBezTo>
                  <a:cubicBezTo>
                    <a:pt x="4281" y="3293"/>
                    <a:pt x="4326" y="3224"/>
                    <a:pt x="4371" y="3157"/>
                  </a:cubicBezTo>
                  <a:cubicBezTo>
                    <a:pt x="4434" y="3059"/>
                    <a:pt x="4497" y="2958"/>
                    <a:pt x="4557" y="2855"/>
                  </a:cubicBezTo>
                  <a:cubicBezTo>
                    <a:pt x="4972" y="2147"/>
                    <a:pt x="5078" y="1522"/>
                    <a:pt x="4873" y="999"/>
                  </a:cubicBezTo>
                  <a:cubicBezTo>
                    <a:pt x="4631" y="380"/>
                    <a:pt x="4029" y="106"/>
                    <a:pt x="3823" y="28"/>
                  </a:cubicBezTo>
                  <a:cubicBezTo>
                    <a:pt x="3785" y="13"/>
                    <a:pt x="3760" y="7"/>
                    <a:pt x="3754" y="5"/>
                  </a:cubicBezTo>
                  <a:cubicBezTo>
                    <a:pt x="3743" y="2"/>
                    <a:pt x="3733" y="0"/>
                    <a:pt x="37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32" name="Google Shape;32;p2"/>
            <p:cNvSpPr/>
            <p:nvPr/>
          </p:nvSpPr>
          <p:spPr>
            <a:xfrm>
              <a:off x="1784050" y="1071525"/>
              <a:ext cx="105725" cy="116325"/>
            </a:xfrm>
            <a:custGeom>
              <a:avLst/>
              <a:gdLst/>
              <a:ahLst/>
              <a:cxnLst/>
              <a:rect l="l" t="t" r="r" b="b"/>
              <a:pathLst>
                <a:path w="4229" h="4653" extrusionOk="0">
                  <a:moveTo>
                    <a:pt x="3243" y="1"/>
                  </a:moveTo>
                  <a:cubicBezTo>
                    <a:pt x="3186" y="1"/>
                    <a:pt x="3137" y="44"/>
                    <a:pt x="3132" y="101"/>
                  </a:cubicBezTo>
                  <a:cubicBezTo>
                    <a:pt x="3127" y="163"/>
                    <a:pt x="3171" y="217"/>
                    <a:pt x="3232" y="222"/>
                  </a:cubicBezTo>
                  <a:cubicBezTo>
                    <a:pt x="3237" y="222"/>
                    <a:pt x="3379" y="398"/>
                    <a:pt x="3584" y="715"/>
                  </a:cubicBezTo>
                  <a:cubicBezTo>
                    <a:pt x="3773" y="1005"/>
                    <a:pt x="3996" y="1298"/>
                    <a:pt x="3805" y="1863"/>
                  </a:cubicBezTo>
                  <a:cubicBezTo>
                    <a:pt x="3427" y="2979"/>
                    <a:pt x="2253" y="3710"/>
                    <a:pt x="1367" y="3949"/>
                  </a:cubicBezTo>
                  <a:cubicBezTo>
                    <a:pt x="1130" y="4013"/>
                    <a:pt x="923" y="4167"/>
                    <a:pt x="798" y="4167"/>
                  </a:cubicBezTo>
                  <a:cubicBezTo>
                    <a:pt x="772" y="4167"/>
                    <a:pt x="749" y="4160"/>
                    <a:pt x="730" y="4144"/>
                  </a:cubicBezTo>
                  <a:cubicBezTo>
                    <a:pt x="351" y="3814"/>
                    <a:pt x="1052" y="2469"/>
                    <a:pt x="1225" y="2110"/>
                  </a:cubicBezTo>
                  <a:cubicBezTo>
                    <a:pt x="1227" y="2105"/>
                    <a:pt x="1227" y="2102"/>
                    <a:pt x="1223" y="2102"/>
                  </a:cubicBezTo>
                  <a:cubicBezTo>
                    <a:pt x="1189" y="2102"/>
                    <a:pt x="916" y="2303"/>
                    <a:pt x="846" y="2303"/>
                  </a:cubicBezTo>
                  <a:cubicBezTo>
                    <a:pt x="843" y="2303"/>
                    <a:pt x="840" y="2302"/>
                    <a:pt x="837" y="2301"/>
                  </a:cubicBezTo>
                  <a:cubicBezTo>
                    <a:pt x="822" y="2294"/>
                    <a:pt x="805" y="2290"/>
                    <a:pt x="789" y="2290"/>
                  </a:cubicBezTo>
                  <a:cubicBezTo>
                    <a:pt x="748" y="2290"/>
                    <a:pt x="708" y="2313"/>
                    <a:pt x="689" y="2352"/>
                  </a:cubicBezTo>
                  <a:cubicBezTo>
                    <a:pt x="660" y="2412"/>
                    <a:pt x="1" y="3802"/>
                    <a:pt x="584" y="4312"/>
                  </a:cubicBezTo>
                  <a:cubicBezTo>
                    <a:pt x="610" y="4333"/>
                    <a:pt x="708" y="4616"/>
                    <a:pt x="738" y="4632"/>
                  </a:cubicBezTo>
                  <a:cubicBezTo>
                    <a:pt x="764" y="4646"/>
                    <a:pt x="790" y="4652"/>
                    <a:pt x="816" y="4652"/>
                  </a:cubicBezTo>
                  <a:cubicBezTo>
                    <a:pt x="968" y="4652"/>
                    <a:pt x="1140" y="4455"/>
                    <a:pt x="1408" y="4382"/>
                  </a:cubicBezTo>
                  <a:cubicBezTo>
                    <a:pt x="2221" y="4163"/>
                    <a:pt x="3568" y="3258"/>
                    <a:pt x="4015" y="1934"/>
                  </a:cubicBezTo>
                  <a:cubicBezTo>
                    <a:pt x="4229" y="1301"/>
                    <a:pt x="3953" y="798"/>
                    <a:pt x="3726" y="448"/>
                  </a:cubicBezTo>
                  <a:cubicBezTo>
                    <a:pt x="3462" y="43"/>
                    <a:pt x="3272" y="3"/>
                    <a:pt x="3253" y="1"/>
                  </a:cubicBezTo>
                  <a:cubicBezTo>
                    <a:pt x="3249" y="1"/>
                    <a:pt x="3246" y="1"/>
                    <a:pt x="32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33" name="Google Shape;33;p2"/>
            <p:cNvSpPr/>
            <p:nvPr/>
          </p:nvSpPr>
          <p:spPr>
            <a:xfrm>
              <a:off x="1795250" y="1146275"/>
              <a:ext cx="88800" cy="86400"/>
            </a:xfrm>
            <a:custGeom>
              <a:avLst/>
              <a:gdLst/>
              <a:ahLst/>
              <a:cxnLst/>
              <a:rect l="l" t="t" r="r" b="b"/>
              <a:pathLst>
                <a:path w="3552" h="3456" extrusionOk="0">
                  <a:moveTo>
                    <a:pt x="2840" y="1"/>
                  </a:moveTo>
                  <a:cubicBezTo>
                    <a:pt x="2802" y="1"/>
                    <a:pt x="2764" y="21"/>
                    <a:pt x="2744" y="56"/>
                  </a:cubicBezTo>
                  <a:cubicBezTo>
                    <a:pt x="2713" y="109"/>
                    <a:pt x="2730" y="176"/>
                    <a:pt x="2783" y="207"/>
                  </a:cubicBezTo>
                  <a:cubicBezTo>
                    <a:pt x="2786" y="209"/>
                    <a:pt x="2908" y="436"/>
                    <a:pt x="2982" y="818"/>
                  </a:cubicBezTo>
                  <a:cubicBezTo>
                    <a:pt x="3048" y="1158"/>
                    <a:pt x="3098" y="1507"/>
                    <a:pt x="2766" y="1940"/>
                  </a:cubicBezTo>
                  <a:cubicBezTo>
                    <a:pt x="2049" y="2872"/>
                    <a:pt x="1212" y="3099"/>
                    <a:pt x="767" y="3099"/>
                  </a:cubicBezTo>
                  <a:cubicBezTo>
                    <a:pt x="728" y="3099"/>
                    <a:pt x="693" y="3097"/>
                    <a:pt x="661" y="3094"/>
                  </a:cubicBezTo>
                  <a:cubicBezTo>
                    <a:pt x="654" y="3093"/>
                    <a:pt x="648" y="3093"/>
                    <a:pt x="642" y="3093"/>
                  </a:cubicBezTo>
                  <a:cubicBezTo>
                    <a:pt x="560" y="3093"/>
                    <a:pt x="490" y="3143"/>
                    <a:pt x="449" y="3143"/>
                  </a:cubicBezTo>
                  <a:cubicBezTo>
                    <a:pt x="436" y="3143"/>
                    <a:pt x="426" y="3138"/>
                    <a:pt x="419" y="3125"/>
                  </a:cubicBezTo>
                  <a:cubicBezTo>
                    <a:pt x="301" y="2888"/>
                    <a:pt x="1022" y="1805"/>
                    <a:pt x="1406" y="1225"/>
                  </a:cubicBezTo>
                  <a:cubicBezTo>
                    <a:pt x="1414" y="1214"/>
                    <a:pt x="1407" y="1210"/>
                    <a:pt x="1391" y="1210"/>
                  </a:cubicBezTo>
                  <a:cubicBezTo>
                    <a:pt x="1349" y="1210"/>
                    <a:pt x="1244" y="1239"/>
                    <a:pt x="1181" y="1239"/>
                  </a:cubicBezTo>
                  <a:cubicBezTo>
                    <a:pt x="1164" y="1239"/>
                    <a:pt x="1150" y="1236"/>
                    <a:pt x="1141" y="1231"/>
                  </a:cubicBezTo>
                  <a:cubicBezTo>
                    <a:pt x="1123" y="1218"/>
                    <a:pt x="1101" y="1212"/>
                    <a:pt x="1080" y="1212"/>
                  </a:cubicBezTo>
                  <a:cubicBezTo>
                    <a:pt x="1044" y="1212"/>
                    <a:pt x="1009" y="1229"/>
                    <a:pt x="987" y="1262"/>
                  </a:cubicBezTo>
                  <a:cubicBezTo>
                    <a:pt x="821" y="1513"/>
                    <a:pt x="0" y="2788"/>
                    <a:pt x="221" y="3225"/>
                  </a:cubicBezTo>
                  <a:cubicBezTo>
                    <a:pt x="248" y="3278"/>
                    <a:pt x="295" y="3338"/>
                    <a:pt x="381" y="3384"/>
                  </a:cubicBezTo>
                  <a:cubicBezTo>
                    <a:pt x="442" y="3418"/>
                    <a:pt x="522" y="3443"/>
                    <a:pt x="627" y="3453"/>
                  </a:cubicBezTo>
                  <a:cubicBezTo>
                    <a:pt x="649" y="3455"/>
                    <a:pt x="672" y="3456"/>
                    <a:pt x="695" y="3456"/>
                  </a:cubicBezTo>
                  <a:cubicBezTo>
                    <a:pt x="1300" y="3456"/>
                    <a:pt x="2457" y="2775"/>
                    <a:pt x="3178" y="1835"/>
                  </a:cubicBezTo>
                  <a:cubicBezTo>
                    <a:pt x="3551" y="1349"/>
                    <a:pt x="3293" y="1189"/>
                    <a:pt x="3214" y="783"/>
                  </a:cubicBezTo>
                  <a:cubicBezTo>
                    <a:pt x="3120" y="305"/>
                    <a:pt x="2911" y="26"/>
                    <a:pt x="2895" y="16"/>
                  </a:cubicBezTo>
                  <a:cubicBezTo>
                    <a:pt x="2894" y="16"/>
                    <a:pt x="2893" y="15"/>
                    <a:pt x="2892" y="14"/>
                  </a:cubicBezTo>
                  <a:cubicBezTo>
                    <a:pt x="2876" y="5"/>
                    <a:pt x="2858" y="1"/>
                    <a:pt x="28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34" name="Google Shape;34;p2"/>
            <p:cNvSpPr/>
            <p:nvPr/>
          </p:nvSpPr>
          <p:spPr>
            <a:xfrm>
              <a:off x="1521425" y="1020725"/>
              <a:ext cx="237225" cy="123775"/>
            </a:xfrm>
            <a:custGeom>
              <a:avLst/>
              <a:gdLst/>
              <a:ahLst/>
              <a:cxnLst/>
              <a:rect l="l" t="t" r="r" b="b"/>
              <a:pathLst>
                <a:path w="9489" h="4951" extrusionOk="0">
                  <a:moveTo>
                    <a:pt x="8101" y="0"/>
                  </a:moveTo>
                  <a:cubicBezTo>
                    <a:pt x="8053" y="0"/>
                    <a:pt x="8003" y="1"/>
                    <a:pt x="7954" y="3"/>
                  </a:cubicBezTo>
                  <a:cubicBezTo>
                    <a:pt x="7882" y="5"/>
                    <a:pt x="7807" y="10"/>
                    <a:pt x="7731" y="16"/>
                  </a:cubicBezTo>
                  <a:cubicBezTo>
                    <a:pt x="7452" y="37"/>
                    <a:pt x="7155" y="82"/>
                    <a:pt x="6854" y="139"/>
                  </a:cubicBezTo>
                  <a:cubicBezTo>
                    <a:pt x="6782" y="152"/>
                    <a:pt x="6708" y="167"/>
                    <a:pt x="6635" y="181"/>
                  </a:cubicBezTo>
                  <a:cubicBezTo>
                    <a:pt x="6317" y="246"/>
                    <a:pt x="6000" y="318"/>
                    <a:pt x="5698" y="389"/>
                  </a:cubicBezTo>
                  <a:cubicBezTo>
                    <a:pt x="5397" y="458"/>
                    <a:pt x="5113" y="525"/>
                    <a:pt x="4868" y="572"/>
                  </a:cubicBezTo>
                  <a:cubicBezTo>
                    <a:pt x="3470" y="838"/>
                    <a:pt x="124" y="1887"/>
                    <a:pt x="91" y="1897"/>
                  </a:cubicBezTo>
                  <a:cubicBezTo>
                    <a:pt x="31" y="1915"/>
                    <a:pt x="0" y="1979"/>
                    <a:pt x="17" y="2036"/>
                  </a:cubicBezTo>
                  <a:cubicBezTo>
                    <a:pt x="33" y="2084"/>
                    <a:pt x="77" y="2114"/>
                    <a:pt x="124" y="2114"/>
                  </a:cubicBezTo>
                  <a:cubicBezTo>
                    <a:pt x="135" y="2114"/>
                    <a:pt x="146" y="2112"/>
                    <a:pt x="157" y="2109"/>
                  </a:cubicBezTo>
                  <a:cubicBezTo>
                    <a:pt x="190" y="2098"/>
                    <a:pt x="955" y="1859"/>
                    <a:pt x="2342" y="1594"/>
                  </a:cubicBezTo>
                  <a:cubicBezTo>
                    <a:pt x="2591" y="1547"/>
                    <a:pt x="5388" y="882"/>
                    <a:pt x="5691" y="812"/>
                  </a:cubicBezTo>
                  <a:cubicBezTo>
                    <a:pt x="5979" y="746"/>
                    <a:pt x="6251" y="591"/>
                    <a:pt x="6566" y="527"/>
                  </a:cubicBezTo>
                  <a:cubicBezTo>
                    <a:pt x="6637" y="513"/>
                    <a:pt x="6807" y="471"/>
                    <a:pt x="6881" y="457"/>
                  </a:cubicBezTo>
                  <a:cubicBezTo>
                    <a:pt x="7182" y="402"/>
                    <a:pt x="7256" y="422"/>
                    <a:pt x="7536" y="402"/>
                  </a:cubicBezTo>
                  <a:cubicBezTo>
                    <a:pt x="7612" y="396"/>
                    <a:pt x="7911" y="229"/>
                    <a:pt x="7982" y="227"/>
                  </a:cubicBezTo>
                  <a:cubicBezTo>
                    <a:pt x="8020" y="225"/>
                    <a:pt x="8058" y="225"/>
                    <a:pt x="8095" y="225"/>
                  </a:cubicBezTo>
                  <a:cubicBezTo>
                    <a:pt x="8444" y="225"/>
                    <a:pt x="8746" y="277"/>
                    <a:pt x="8957" y="409"/>
                  </a:cubicBezTo>
                  <a:cubicBezTo>
                    <a:pt x="9075" y="482"/>
                    <a:pt x="9165" y="580"/>
                    <a:pt x="9221" y="710"/>
                  </a:cubicBezTo>
                  <a:cubicBezTo>
                    <a:pt x="9226" y="721"/>
                    <a:pt x="9231" y="733"/>
                    <a:pt x="9236" y="746"/>
                  </a:cubicBezTo>
                  <a:cubicBezTo>
                    <a:pt x="9241" y="761"/>
                    <a:pt x="9241" y="781"/>
                    <a:pt x="9234" y="811"/>
                  </a:cubicBezTo>
                  <a:lnTo>
                    <a:pt x="9233" y="811"/>
                  </a:lnTo>
                  <a:cubicBezTo>
                    <a:pt x="9217" y="877"/>
                    <a:pt x="9162" y="979"/>
                    <a:pt x="9050" y="1121"/>
                  </a:cubicBezTo>
                  <a:cubicBezTo>
                    <a:pt x="8897" y="1318"/>
                    <a:pt x="8663" y="1295"/>
                    <a:pt x="8239" y="1664"/>
                  </a:cubicBezTo>
                  <a:cubicBezTo>
                    <a:pt x="8176" y="1720"/>
                    <a:pt x="8079" y="2079"/>
                    <a:pt x="8007" y="2139"/>
                  </a:cubicBezTo>
                  <a:cubicBezTo>
                    <a:pt x="7819" y="2297"/>
                    <a:pt x="7604" y="2470"/>
                    <a:pt x="7360" y="2659"/>
                  </a:cubicBezTo>
                  <a:cubicBezTo>
                    <a:pt x="7298" y="2707"/>
                    <a:pt x="7236" y="2754"/>
                    <a:pt x="7172" y="2802"/>
                  </a:cubicBezTo>
                  <a:cubicBezTo>
                    <a:pt x="7104" y="2853"/>
                    <a:pt x="7044" y="2924"/>
                    <a:pt x="6965" y="2957"/>
                  </a:cubicBezTo>
                  <a:cubicBezTo>
                    <a:pt x="5836" y="3434"/>
                    <a:pt x="4819" y="4437"/>
                    <a:pt x="4164" y="4740"/>
                  </a:cubicBezTo>
                  <a:cubicBezTo>
                    <a:pt x="4108" y="4765"/>
                    <a:pt x="4083" y="4832"/>
                    <a:pt x="4109" y="4887"/>
                  </a:cubicBezTo>
                  <a:cubicBezTo>
                    <a:pt x="4120" y="4910"/>
                    <a:pt x="4137" y="4926"/>
                    <a:pt x="4158" y="4938"/>
                  </a:cubicBezTo>
                  <a:cubicBezTo>
                    <a:pt x="4174" y="4946"/>
                    <a:pt x="4192" y="4951"/>
                    <a:pt x="4210" y="4951"/>
                  </a:cubicBezTo>
                  <a:cubicBezTo>
                    <a:pt x="4226" y="4951"/>
                    <a:pt x="4242" y="4948"/>
                    <a:pt x="4257" y="4941"/>
                  </a:cubicBezTo>
                  <a:cubicBezTo>
                    <a:pt x="4632" y="4769"/>
                    <a:pt x="5150" y="4467"/>
                    <a:pt x="5719" y="4098"/>
                  </a:cubicBezTo>
                  <a:cubicBezTo>
                    <a:pt x="5790" y="4050"/>
                    <a:pt x="5863" y="4003"/>
                    <a:pt x="5936" y="3956"/>
                  </a:cubicBezTo>
                  <a:cubicBezTo>
                    <a:pt x="6282" y="3724"/>
                    <a:pt x="6643" y="3472"/>
                    <a:pt x="6996" y="3210"/>
                  </a:cubicBezTo>
                  <a:cubicBezTo>
                    <a:pt x="7065" y="3161"/>
                    <a:pt x="7133" y="3110"/>
                    <a:pt x="7203" y="3057"/>
                  </a:cubicBezTo>
                  <a:cubicBezTo>
                    <a:pt x="7301" y="2984"/>
                    <a:pt x="7400" y="2909"/>
                    <a:pt x="7496" y="2834"/>
                  </a:cubicBezTo>
                  <a:cubicBezTo>
                    <a:pt x="7693" y="2683"/>
                    <a:pt x="7875" y="2537"/>
                    <a:pt x="8041" y="2399"/>
                  </a:cubicBezTo>
                  <a:cubicBezTo>
                    <a:pt x="8112" y="2342"/>
                    <a:pt x="8179" y="2285"/>
                    <a:pt x="8243" y="2231"/>
                  </a:cubicBezTo>
                  <a:cubicBezTo>
                    <a:pt x="8607" y="1921"/>
                    <a:pt x="8888" y="1653"/>
                    <a:pt x="9089" y="1422"/>
                  </a:cubicBezTo>
                  <a:cubicBezTo>
                    <a:pt x="9104" y="1405"/>
                    <a:pt x="9119" y="1389"/>
                    <a:pt x="9133" y="1372"/>
                  </a:cubicBezTo>
                  <a:cubicBezTo>
                    <a:pt x="9191" y="1303"/>
                    <a:pt x="9241" y="1239"/>
                    <a:pt x="9281" y="1178"/>
                  </a:cubicBezTo>
                  <a:cubicBezTo>
                    <a:pt x="9435" y="960"/>
                    <a:pt x="9489" y="791"/>
                    <a:pt x="9445" y="669"/>
                  </a:cubicBezTo>
                  <a:cubicBezTo>
                    <a:pt x="9427" y="623"/>
                    <a:pt x="9408" y="579"/>
                    <a:pt x="9384" y="538"/>
                  </a:cubicBezTo>
                  <a:cubicBezTo>
                    <a:pt x="9327" y="435"/>
                    <a:pt x="9254" y="348"/>
                    <a:pt x="9165" y="279"/>
                  </a:cubicBezTo>
                  <a:cubicBezTo>
                    <a:pt x="9093" y="222"/>
                    <a:pt x="9012" y="175"/>
                    <a:pt x="8923" y="138"/>
                  </a:cubicBezTo>
                  <a:cubicBezTo>
                    <a:pt x="8696" y="41"/>
                    <a:pt x="8415" y="0"/>
                    <a:pt x="81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35" name="Google Shape;35;p2"/>
            <p:cNvSpPr/>
            <p:nvPr/>
          </p:nvSpPr>
          <p:spPr>
            <a:xfrm>
              <a:off x="1624300" y="1115525"/>
              <a:ext cx="48525" cy="116775"/>
            </a:xfrm>
            <a:custGeom>
              <a:avLst/>
              <a:gdLst/>
              <a:ahLst/>
              <a:cxnLst/>
              <a:rect l="l" t="t" r="r" b="b"/>
              <a:pathLst>
                <a:path w="1941" h="4671" extrusionOk="0">
                  <a:moveTo>
                    <a:pt x="1705" y="0"/>
                  </a:moveTo>
                  <a:cubicBezTo>
                    <a:pt x="1702" y="0"/>
                    <a:pt x="1699" y="0"/>
                    <a:pt x="1697" y="0"/>
                  </a:cubicBezTo>
                  <a:cubicBezTo>
                    <a:pt x="1635" y="7"/>
                    <a:pt x="1590" y="59"/>
                    <a:pt x="1595" y="121"/>
                  </a:cubicBezTo>
                  <a:cubicBezTo>
                    <a:pt x="1596" y="125"/>
                    <a:pt x="1601" y="193"/>
                    <a:pt x="1604" y="306"/>
                  </a:cubicBezTo>
                  <a:cubicBezTo>
                    <a:pt x="1623" y="990"/>
                    <a:pt x="1724" y="3031"/>
                    <a:pt x="209" y="4099"/>
                  </a:cubicBezTo>
                  <a:cubicBezTo>
                    <a:pt x="159" y="4135"/>
                    <a:pt x="0" y="4573"/>
                    <a:pt x="36" y="4624"/>
                  </a:cubicBezTo>
                  <a:cubicBezTo>
                    <a:pt x="46" y="4638"/>
                    <a:pt x="59" y="4650"/>
                    <a:pt x="74" y="4657"/>
                  </a:cubicBezTo>
                  <a:cubicBezTo>
                    <a:pt x="90" y="4666"/>
                    <a:pt x="108" y="4671"/>
                    <a:pt x="126" y="4671"/>
                  </a:cubicBezTo>
                  <a:cubicBezTo>
                    <a:pt x="148" y="4671"/>
                    <a:pt x="171" y="4664"/>
                    <a:pt x="190" y="4650"/>
                  </a:cubicBezTo>
                  <a:cubicBezTo>
                    <a:pt x="1940" y="3416"/>
                    <a:pt x="1847" y="624"/>
                    <a:pt x="1821" y="164"/>
                  </a:cubicBezTo>
                  <a:cubicBezTo>
                    <a:pt x="1818" y="132"/>
                    <a:pt x="1817" y="112"/>
                    <a:pt x="1816" y="103"/>
                  </a:cubicBezTo>
                  <a:cubicBezTo>
                    <a:pt x="1811" y="45"/>
                    <a:pt x="1763" y="0"/>
                    <a:pt x="17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36" name="Google Shape;36;p2"/>
            <p:cNvSpPr/>
            <p:nvPr/>
          </p:nvSpPr>
          <p:spPr>
            <a:xfrm>
              <a:off x="1712000" y="950175"/>
              <a:ext cx="19550" cy="6200"/>
            </a:xfrm>
            <a:custGeom>
              <a:avLst/>
              <a:gdLst/>
              <a:ahLst/>
              <a:cxnLst/>
              <a:rect l="l" t="t" r="r" b="b"/>
              <a:pathLst>
                <a:path w="782" h="248" extrusionOk="0">
                  <a:moveTo>
                    <a:pt x="529" y="0"/>
                  </a:moveTo>
                  <a:cubicBezTo>
                    <a:pt x="499" y="0"/>
                    <a:pt x="470" y="2"/>
                    <a:pt x="440" y="6"/>
                  </a:cubicBezTo>
                  <a:cubicBezTo>
                    <a:pt x="266" y="28"/>
                    <a:pt x="112" y="113"/>
                    <a:pt x="0" y="247"/>
                  </a:cubicBezTo>
                  <a:cubicBezTo>
                    <a:pt x="253" y="181"/>
                    <a:pt x="514" y="112"/>
                    <a:pt x="781" y="48"/>
                  </a:cubicBezTo>
                  <a:cubicBezTo>
                    <a:pt x="702" y="17"/>
                    <a:pt x="617" y="0"/>
                    <a:pt x="5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37" name="Google Shape;37;p2"/>
            <p:cNvSpPr/>
            <p:nvPr/>
          </p:nvSpPr>
          <p:spPr>
            <a:xfrm>
              <a:off x="1747750" y="936200"/>
              <a:ext cx="109225" cy="153200"/>
            </a:xfrm>
            <a:custGeom>
              <a:avLst/>
              <a:gdLst/>
              <a:ahLst/>
              <a:cxnLst/>
              <a:rect l="l" t="t" r="r" b="b"/>
              <a:pathLst>
                <a:path w="4369" h="6128" extrusionOk="0">
                  <a:moveTo>
                    <a:pt x="1866" y="0"/>
                  </a:moveTo>
                  <a:cubicBezTo>
                    <a:pt x="1573" y="0"/>
                    <a:pt x="1241" y="32"/>
                    <a:pt x="863" y="84"/>
                  </a:cubicBezTo>
                  <a:cubicBezTo>
                    <a:pt x="790" y="95"/>
                    <a:pt x="718" y="106"/>
                    <a:pt x="643" y="117"/>
                  </a:cubicBezTo>
                  <a:lnTo>
                    <a:pt x="665" y="333"/>
                  </a:lnTo>
                  <a:cubicBezTo>
                    <a:pt x="740" y="320"/>
                    <a:pt x="813" y="310"/>
                    <a:pt x="887" y="300"/>
                  </a:cubicBezTo>
                  <a:cubicBezTo>
                    <a:pt x="1169" y="261"/>
                    <a:pt x="1430" y="240"/>
                    <a:pt x="1670" y="240"/>
                  </a:cubicBezTo>
                  <a:cubicBezTo>
                    <a:pt x="2329" y="240"/>
                    <a:pt x="2830" y="401"/>
                    <a:pt x="3195" y="806"/>
                  </a:cubicBezTo>
                  <a:cubicBezTo>
                    <a:pt x="4091" y="1801"/>
                    <a:pt x="4112" y="2167"/>
                    <a:pt x="3912" y="2607"/>
                  </a:cubicBezTo>
                  <a:cubicBezTo>
                    <a:pt x="3725" y="3019"/>
                    <a:pt x="2397" y="4590"/>
                    <a:pt x="1433" y="5409"/>
                  </a:cubicBezTo>
                  <a:cubicBezTo>
                    <a:pt x="1363" y="5468"/>
                    <a:pt x="1294" y="5524"/>
                    <a:pt x="1228" y="5575"/>
                  </a:cubicBezTo>
                  <a:cubicBezTo>
                    <a:pt x="961" y="5781"/>
                    <a:pt x="738" y="5908"/>
                    <a:pt x="593" y="5908"/>
                  </a:cubicBezTo>
                  <a:cubicBezTo>
                    <a:pt x="573" y="5908"/>
                    <a:pt x="554" y="5905"/>
                    <a:pt x="537" y="5900"/>
                  </a:cubicBezTo>
                  <a:cubicBezTo>
                    <a:pt x="481" y="5883"/>
                    <a:pt x="431" y="5854"/>
                    <a:pt x="392" y="5812"/>
                  </a:cubicBezTo>
                  <a:cubicBezTo>
                    <a:pt x="352" y="5771"/>
                    <a:pt x="320" y="5716"/>
                    <a:pt x="297" y="5649"/>
                  </a:cubicBezTo>
                  <a:cubicBezTo>
                    <a:pt x="235" y="5478"/>
                    <a:pt x="224" y="5229"/>
                    <a:pt x="275" y="4916"/>
                  </a:cubicBezTo>
                  <a:cubicBezTo>
                    <a:pt x="352" y="4441"/>
                    <a:pt x="445" y="4521"/>
                    <a:pt x="837" y="3783"/>
                  </a:cubicBezTo>
                  <a:cubicBezTo>
                    <a:pt x="895" y="3672"/>
                    <a:pt x="1081" y="2853"/>
                    <a:pt x="1147" y="2737"/>
                  </a:cubicBezTo>
                  <a:cubicBezTo>
                    <a:pt x="1278" y="2511"/>
                    <a:pt x="1461" y="2464"/>
                    <a:pt x="1585" y="2033"/>
                  </a:cubicBezTo>
                  <a:cubicBezTo>
                    <a:pt x="1602" y="1974"/>
                    <a:pt x="1605" y="1913"/>
                    <a:pt x="1555" y="1879"/>
                  </a:cubicBezTo>
                  <a:cubicBezTo>
                    <a:pt x="1536" y="1866"/>
                    <a:pt x="1515" y="1861"/>
                    <a:pt x="1494" y="1861"/>
                  </a:cubicBezTo>
                  <a:cubicBezTo>
                    <a:pt x="1458" y="1861"/>
                    <a:pt x="1422" y="1878"/>
                    <a:pt x="1400" y="1910"/>
                  </a:cubicBezTo>
                  <a:cubicBezTo>
                    <a:pt x="1298" y="2065"/>
                    <a:pt x="1201" y="2219"/>
                    <a:pt x="1108" y="2369"/>
                  </a:cubicBezTo>
                  <a:cubicBezTo>
                    <a:pt x="1043" y="2478"/>
                    <a:pt x="978" y="2586"/>
                    <a:pt x="920" y="2693"/>
                  </a:cubicBezTo>
                  <a:cubicBezTo>
                    <a:pt x="675" y="3123"/>
                    <a:pt x="477" y="3536"/>
                    <a:pt x="331" y="3918"/>
                  </a:cubicBezTo>
                  <a:cubicBezTo>
                    <a:pt x="279" y="4052"/>
                    <a:pt x="235" y="4179"/>
                    <a:pt x="195" y="4304"/>
                  </a:cubicBezTo>
                  <a:cubicBezTo>
                    <a:pt x="146" y="4461"/>
                    <a:pt x="108" y="4611"/>
                    <a:pt x="80" y="4753"/>
                  </a:cubicBezTo>
                  <a:cubicBezTo>
                    <a:pt x="67" y="4807"/>
                    <a:pt x="59" y="4861"/>
                    <a:pt x="50" y="4913"/>
                  </a:cubicBezTo>
                  <a:cubicBezTo>
                    <a:pt x="1" y="5238"/>
                    <a:pt x="12" y="5513"/>
                    <a:pt x="89" y="5725"/>
                  </a:cubicBezTo>
                  <a:cubicBezTo>
                    <a:pt x="112" y="5790"/>
                    <a:pt x="143" y="5848"/>
                    <a:pt x="179" y="5898"/>
                  </a:cubicBezTo>
                  <a:cubicBezTo>
                    <a:pt x="242" y="5991"/>
                    <a:pt x="328" y="6058"/>
                    <a:pt x="428" y="6099"/>
                  </a:cubicBezTo>
                  <a:cubicBezTo>
                    <a:pt x="443" y="6104"/>
                    <a:pt x="458" y="6109"/>
                    <a:pt x="473" y="6114"/>
                  </a:cubicBezTo>
                  <a:cubicBezTo>
                    <a:pt x="503" y="6123"/>
                    <a:pt x="535" y="6127"/>
                    <a:pt x="569" y="6127"/>
                  </a:cubicBezTo>
                  <a:cubicBezTo>
                    <a:pt x="698" y="6127"/>
                    <a:pt x="857" y="6066"/>
                    <a:pt x="1036" y="5961"/>
                  </a:cubicBezTo>
                  <a:cubicBezTo>
                    <a:pt x="1106" y="5920"/>
                    <a:pt x="1179" y="5873"/>
                    <a:pt x="1254" y="5820"/>
                  </a:cubicBezTo>
                  <a:cubicBezTo>
                    <a:pt x="1286" y="5796"/>
                    <a:pt x="1320" y="5772"/>
                    <a:pt x="1353" y="5747"/>
                  </a:cubicBezTo>
                  <a:cubicBezTo>
                    <a:pt x="1389" y="5721"/>
                    <a:pt x="1425" y="5693"/>
                    <a:pt x="1461" y="5664"/>
                  </a:cubicBezTo>
                  <a:lnTo>
                    <a:pt x="1461" y="5663"/>
                  </a:lnTo>
                  <a:cubicBezTo>
                    <a:pt x="2539" y="4807"/>
                    <a:pt x="3950" y="3459"/>
                    <a:pt x="4114" y="2698"/>
                  </a:cubicBezTo>
                  <a:cubicBezTo>
                    <a:pt x="4129" y="2633"/>
                    <a:pt x="4167" y="2577"/>
                    <a:pt x="4192" y="2517"/>
                  </a:cubicBezTo>
                  <a:cubicBezTo>
                    <a:pt x="4219" y="2446"/>
                    <a:pt x="4242" y="2375"/>
                    <a:pt x="4259" y="2303"/>
                  </a:cubicBezTo>
                  <a:cubicBezTo>
                    <a:pt x="4368" y="1870"/>
                    <a:pt x="4017" y="1340"/>
                    <a:pt x="3314" y="560"/>
                  </a:cubicBezTo>
                  <a:cubicBezTo>
                    <a:pt x="2942" y="146"/>
                    <a:pt x="2489" y="0"/>
                    <a:pt x="18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38" name="Google Shape;38;p2"/>
            <p:cNvSpPr/>
            <p:nvPr/>
          </p:nvSpPr>
          <p:spPr>
            <a:xfrm>
              <a:off x="1405075" y="959225"/>
              <a:ext cx="314525" cy="337575"/>
            </a:xfrm>
            <a:custGeom>
              <a:avLst/>
              <a:gdLst/>
              <a:ahLst/>
              <a:cxnLst/>
              <a:rect l="l" t="t" r="r" b="b"/>
              <a:pathLst>
                <a:path w="12581" h="13503" extrusionOk="0">
                  <a:moveTo>
                    <a:pt x="11199" y="1"/>
                  </a:moveTo>
                  <a:cubicBezTo>
                    <a:pt x="11129" y="28"/>
                    <a:pt x="11059" y="55"/>
                    <a:pt x="10985" y="85"/>
                  </a:cubicBezTo>
                  <a:cubicBezTo>
                    <a:pt x="8233" y="1205"/>
                    <a:pt x="2439" y="4322"/>
                    <a:pt x="2292" y="4482"/>
                  </a:cubicBezTo>
                  <a:lnTo>
                    <a:pt x="2017" y="4922"/>
                  </a:lnTo>
                  <a:cubicBezTo>
                    <a:pt x="2007" y="4932"/>
                    <a:pt x="2001" y="4944"/>
                    <a:pt x="1995" y="4957"/>
                  </a:cubicBezTo>
                  <a:lnTo>
                    <a:pt x="104" y="10206"/>
                  </a:lnTo>
                  <a:cubicBezTo>
                    <a:pt x="1" y="10479"/>
                    <a:pt x="408" y="11108"/>
                    <a:pt x="675" y="11224"/>
                  </a:cubicBezTo>
                  <a:lnTo>
                    <a:pt x="2837" y="11967"/>
                  </a:lnTo>
                  <a:cubicBezTo>
                    <a:pt x="2996" y="12042"/>
                    <a:pt x="6138" y="13502"/>
                    <a:pt x="8598" y="13502"/>
                  </a:cubicBezTo>
                  <a:cubicBezTo>
                    <a:pt x="9112" y="13502"/>
                    <a:pt x="9597" y="13438"/>
                    <a:pt x="10018" y="13285"/>
                  </a:cubicBezTo>
                  <a:cubicBezTo>
                    <a:pt x="11100" y="12891"/>
                    <a:pt x="11864" y="12321"/>
                    <a:pt x="12381" y="11801"/>
                  </a:cubicBezTo>
                  <a:cubicBezTo>
                    <a:pt x="12453" y="11731"/>
                    <a:pt x="12519" y="11661"/>
                    <a:pt x="12581" y="11592"/>
                  </a:cubicBezTo>
                  <a:lnTo>
                    <a:pt x="12543" y="11286"/>
                  </a:lnTo>
                  <a:cubicBezTo>
                    <a:pt x="12483" y="11359"/>
                    <a:pt x="12419" y="11433"/>
                    <a:pt x="12347" y="11510"/>
                  </a:cubicBezTo>
                  <a:cubicBezTo>
                    <a:pt x="11847" y="12044"/>
                    <a:pt x="11071" y="12664"/>
                    <a:pt x="9941" y="13076"/>
                  </a:cubicBezTo>
                  <a:cubicBezTo>
                    <a:pt x="9579" y="13208"/>
                    <a:pt x="9165" y="13264"/>
                    <a:pt x="8722" y="13264"/>
                  </a:cubicBezTo>
                  <a:cubicBezTo>
                    <a:pt x="6289" y="13264"/>
                    <a:pt x="3005" y="11574"/>
                    <a:pt x="2963" y="11554"/>
                  </a:cubicBezTo>
                  <a:lnTo>
                    <a:pt x="1028" y="10611"/>
                  </a:lnTo>
                  <a:cubicBezTo>
                    <a:pt x="644" y="10448"/>
                    <a:pt x="523" y="10221"/>
                    <a:pt x="651" y="9824"/>
                  </a:cubicBezTo>
                  <a:lnTo>
                    <a:pt x="1735" y="6549"/>
                  </a:lnTo>
                  <a:cubicBezTo>
                    <a:pt x="2216" y="5284"/>
                    <a:pt x="3092" y="4137"/>
                    <a:pt x="4335" y="3597"/>
                  </a:cubicBezTo>
                  <a:cubicBezTo>
                    <a:pt x="8435" y="1813"/>
                    <a:pt x="8970" y="1147"/>
                    <a:pt x="10745" y="423"/>
                  </a:cubicBezTo>
                  <a:cubicBezTo>
                    <a:pt x="10817" y="393"/>
                    <a:pt x="11156" y="253"/>
                    <a:pt x="11225" y="226"/>
                  </a:cubicBezTo>
                  <a:lnTo>
                    <a:pt x="1119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39" name="Google Shape;39;p2"/>
            <p:cNvSpPr/>
            <p:nvPr/>
          </p:nvSpPr>
          <p:spPr>
            <a:xfrm>
              <a:off x="1790975" y="1180175"/>
              <a:ext cx="31175" cy="18175"/>
            </a:xfrm>
            <a:custGeom>
              <a:avLst/>
              <a:gdLst/>
              <a:ahLst/>
              <a:cxnLst/>
              <a:rect l="l" t="t" r="r" b="b"/>
              <a:pathLst>
                <a:path w="1247" h="727" extrusionOk="0">
                  <a:moveTo>
                    <a:pt x="1116" y="0"/>
                  </a:moveTo>
                  <a:cubicBezTo>
                    <a:pt x="1110" y="0"/>
                    <a:pt x="1103" y="1"/>
                    <a:pt x="1096" y="2"/>
                  </a:cubicBezTo>
                  <a:cubicBezTo>
                    <a:pt x="1089" y="3"/>
                    <a:pt x="1080" y="6"/>
                    <a:pt x="1073" y="9"/>
                  </a:cubicBezTo>
                  <a:cubicBezTo>
                    <a:pt x="1058" y="17"/>
                    <a:pt x="999" y="41"/>
                    <a:pt x="912" y="83"/>
                  </a:cubicBezTo>
                  <a:lnTo>
                    <a:pt x="911" y="83"/>
                  </a:lnTo>
                  <a:cubicBezTo>
                    <a:pt x="756" y="152"/>
                    <a:pt x="507" y="266"/>
                    <a:pt x="214" y="398"/>
                  </a:cubicBezTo>
                  <a:cubicBezTo>
                    <a:pt x="144" y="429"/>
                    <a:pt x="73" y="461"/>
                    <a:pt x="0" y="495"/>
                  </a:cubicBezTo>
                  <a:lnTo>
                    <a:pt x="25" y="726"/>
                  </a:lnTo>
                  <a:cubicBezTo>
                    <a:pt x="98" y="694"/>
                    <a:pt x="168" y="661"/>
                    <a:pt x="239" y="630"/>
                  </a:cubicBezTo>
                  <a:cubicBezTo>
                    <a:pt x="467" y="525"/>
                    <a:pt x="691" y="426"/>
                    <a:pt x="891" y="335"/>
                  </a:cubicBezTo>
                  <a:cubicBezTo>
                    <a:pt x="989" y="291"/>
                    <a:pt x="1078" y="251"/>
                    <a:pt x="1164" y="212"/>
                  </a:cubicBezTo>
                  <a:cubicBezTo>
                    <a:pt x="1220" y="187"/>
                    <a:pt x="1246" y="120"/>
                    <a:pt x="1220" y="66"/>
                  </a:cubicBezTo>
                  <a:cubicBezTo>
                    <a:pt x="1212" y="48"/>
                    <a:pt x="1199" y="33"/>
                    <a:pt x="1184" y="22"/>
                  </a:cubicBezTo>
                  <a:cubicBezTo>
                    <a:pt x="1165" y="8"/>
                    <a:pt x="1141" y="0"/>
                    <a:pt x="11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40" name="Google Shape;40;p2"/>
            <p:cNvSpPr/>
            <p:nvPr/>
          </p:nvSpPr>
          <p:spPr>
            <a:xfrm>
              <a:off x="1668125" y="832450"/>
              <a:ext cx="134425" cy="486400"/>
            </a:xfrm>
            <a:custGeom>
              <a:avLst/>
              <a:gdLst/>
              <a:ahLst/>
              <a:cxnLst/>
              <a:rect l="l" t="t" r="r" b="b"/>
              <a:pathLst>
                <a:path w="5377" h="19456" extrusionOk="0">
                  <a:moveTo>
                    <a:pt x="1097" y="1"/>
                  </a:moveTo>
                  <a:cubicBezTo>
                    <a:pt x="869" y="21"/>
                    <a:pt x="300" y="249"/>
                    <a:pt x="157" y="426"/>
                  </a:cubicBezTo>
                  <a:cubicBezTo>
                    <a:pt x="12" y="604"/>
                    <a:pt x="0" y="1276"/>
                    <a:pt x="28" y="1504"/>
                  </a:cubicBezTo>
                  <a:lnTo>
                    <a:pt x="463" y="5156"/>
                  </a:lnTo>
                  <a:lnTo>
                    <a:pt x="437" y="5776"/>
                  </a:lnTo>
                  <a:lnTo>
                    <a:pt x="767" y="7711"/>
                  </a:lnTo>
                  <a:lnTo>
                    <a:pt x="794" y="7933"/>
                  </a:lnTo>
                  <a:cubicBezTo>
                    <a:pt x="866" y="7919"/>
                    <a:pt x="939" y="7904"/>
                    <a:pt x="1013" y="7891"/>
                  </a:cubicBezTo>
                  <a:lnTo>
                    <a:pt x="986" y="7669"/>
                  </a:lnTo>
                  <a:lnTo>
                    <a:pt x="703" y="5297"/>
                  </a:lnTo>
                  <a:lnTo>
                    <a:pt x="677" y="5072"/>
                  </a:lnTo>
                  <a:lnTo>
                    <a:pt x="353" y="2353"/>
                  </a:lnTo>
                  <a:lnTo>
                    <a:pt x="326" y="2133"/>
                  </a:lnTo>
                  <a:lnTo>
                    <a:pt x="252" y="1511"/>
                  </a:lnTo>
                  <a:cubicBezTo>
                    <a:pt x="232" y="1344"/>
                    <a:pt x="383" y="835"/>
                    <a:pt x="490" y="705"/>
                  </a:cubicBezTo>
                  <a:cubicBezTo>
                    <a:pt x="596" y="573"/>
                    <a:pt x="586" y="355"/>
                    <a:pt x="664" y="349"/>
                  </a:cubicBezTo>
                  <a:lnTo>
                    <a:pt x="1591" y="269"/>
                  </a:lnTo>
                  <a:cubicBezTo>
                    <a:pt x="1633" y="265"/>
                    <a:pt x="1685" y="263"/>
                    <a:pt x="1744" y="263"/>
                  </a:cubicBezTo>
                  <a:cubicBezTo>
                    <a:pt x="2279" y="263"/>
                    <a:pt x="3417" y="416"/>
                    <a:pt x="3448" y="714"/>
                  </a:cubicBezTo>
                  <a:lnTo>
                    <a:pt x="3565" y="1810"/>
                  </a:lnTo>
                  <a:lnTo>
                    <a:pt x="3590" y="2031"/>
                  </a:lnTo>
                  <a:lnTo>
                    <a:pt x="3828" y="4267"/>
                  </a:lnTo>
                  <a:lnTo>
                    <a:pt x="3850" y="4483"/>
                  </a:lnTo>
                  <a:lnTo>
                    <a:pt x="4105" y="6843"/>
                  </a:lnTo>
                  <a:lnTo>
                    <a:pt x="4145" y="7227"/>
                  </a:lnTo>
                  <a:cubicBezTo>
                    <a:pt x="4203" y="7115"/>
                    <a:pt x="4266" y="7003"/>
                    <a:pt x="4332" y="6887"/>
                  </a:cubicBezTo>
                  <a:lnTo>
                    <a:pt x="4293" y="6519"/>
                  </a:lnTo>
                  <a:lnTo>
                    <a:pt x="4072" y="4450"/>
                  </a:lnTo>
                  <a:lnTo>
                    <a:pt x="4048" y="4234"/>
                  </a:lnTo>
                  <a:lnTo>
                    <a:pt x="3669" y="691"/>
                  </a:lnTo>
                  <a:cubicBezTo>
                    <a:pt x="3625" y="269"/>
                    <a:pt x="2648" y="1"/>
                    <a:pt x="2153" y="1"/>
                  </a:cubicBezTo>
                  <a:cubicBezTo>
                    <a:pt x="2119" y="1"/>
                    <a:pt x="2088" y="2"/>
                    <a:pt x="2059" y="5"/>
                  </a:cubicBezTo>
                  <a:lnTo>
                    <a:pt x="1097" y="1"/>
                  </a:lnTo>
                  <a:close/>
                  <a:moveTo>
                    <a:pt x="4620" y="9559"/>
                  </a:moveTo>
                  <a:cubicBezTo>
                    <a:pt x="4548" y="9618"/>
                    <a:pt x="4479" y="9674"/>
                    <a:pt x="4413" y="9725"/>
                  </a:cubicBezTo>
                  <a:lnTo>
                    <a:pt x="4422" y="9801"/>
                  </a:lnTo>
                  <a:lnTo>
                    <a:pt x="4439" y="9970"/>
                  </a:lnTo>
                  <a:lnTo>
                    <a:pt x="4456" y="10124"/>
                  </a:lnTo>
                  <a:cubicBezTo>
                    <a:pt x="4466" y="10099"/>
                    <a:pt x="4476" y="10076"/>
                    <a:pt x="4486" y="10052"/>
                  </a:cubicBezTo>
                  <a:cubicBezTo>
                    <a:pt x="4493" y="10037"/>
                    <a:pt x="4499" y="10023"/>
                    <a:pt x="4506" y="10009"/>
                  </a:cubicBezTo>
                  <a:lnTo>
                    <a:pt x="4506" y="10009"/>
                  </a:lnTo>
                  <a:cubicBezTo>
                    <a:pt x="4506" y="10007"/>
                    <a:pt x="4507" y="10005"/>
                    <a:pt x="4508" y="10003"/>
                  </a:cubicBezTo>
                  <a:cubicBezTo>
                    <a:pt x="4515" y="9987"/>
                    <a:pt x="4522" y="9972"/>
                    <a:pt x="4529" y="9958"/>
                  </a:cubicBezTo>
                  <a:cubicBezTo>
                    <a:pt x="4537" y="9939"/>
                    <a:pt x="4541" y="9918"/>
                    <a:pt x="4538" y="9897"/>
                  </a:cubicBezTo>
                  <a:lnTo>
                    <a:pt x="4538" y="9897"/>
                  </a:lnTo>
                  <a:cubicBezTo>
                    <a:pt x="4538" y="9897"/>
                    <a:pt x="4538" y="9897"/>
                    <a:pt x="4538" y="9897"/>
                  </a:cubicBezTo>
                  <a:cubicBezTo>
                    <a:pt x="4574" y="9871"/>
                    <a:pt x="4610" y="9843"/>
                    <a:pt x="4646" y="9814"/>
                  </a:cubicBezTo>
                  <a:lnTo>
                    <a:pt x="4646" y="9813"/>
                  </a:lnTo>
                  <a:lnTo>
                    <a:pt x="4620" y="9559"/>
                  </a:lnTo>
                  <a:close/>
                  <a:moveTo>
                    <a:pt x="1304" y="10333"/>
                  </a:moveTo>
                  <a:cubicBezTo>
                    <a:pt x="1236" y="10384"/>
                    <a:pt x="1167" y="10437"/>
                    <a:pt x="1097" y="10488"/>
                  </a:cubicBezTo>
                  <a:lnTo>
                    <a:pt x="1128" y="10741"/>
                  </a:lnTo>
                  <a:lnTo>
                    <a:pt x="1825" y="16579"/>
                  </a:lnTo>
                  <a:lnTo>
                    <a:pt x="1859" y="16872"/>
                  </a:lnTo>
                  <a:lnTo>
                    <a:pt x="1908" y="17286"/>
                  </a:lnTo>
                  <a:cubicBezTo>
                    <a:pt x="1911" y="17310"/>
                    <a:pt x="1922" y="17333"/>
                    <a:pt x="1940" y="17351"/>
                  </a:cubicBezTo>
                  <a:lnTo>
                    <a:pt x="4006" y="19422"/>
                  </a:lnTo>
                  <a:cubicBezTo>
                    <a:pt x="4013" y="19431"/>
                    <a:pt x="4021" y="19437"/>
                    <a:pt x="4031" y="19442"/>
                  </a:cubicBezTo>
                  <a:cubicBezTo>
                    <a:pt x="4048" y="19451"/>
                    <a:pt x="4067" y="19456"/>
                    <a:pt x="4086" y="19456"/>
                  </a:cubicBezTo>
                  <a:cubicBezTo>
                    <a:pt x="4093" y="19456"/>
                    <a:pt x="4099" y="19455"/>
                    <a:pt x="4106" y="19454"/>
                  </a:cubicBezTo>
                  <a:cubicBezTo>
                    <a:pt x="4141" y="19447"/>
                    <a:pt x="4172" y="19422"/>
                    <a:pt x="4186" y="19389"/>
                  </a:cubicBezTo>
                  <a:lnTo>
                    <a:pt x="5366" y="16666"/>
                  </a:lnTo>
                  <a:cubicBezTo>
                    <a:pt x="5374" y="16648"/>
                    <a:pt x="5377" y="16629"/>
                    <a:pt x="5374" y="16609"/>
                  </a:cubicBezTo>
                  <a:lnTo>
                    <a:pt x="5273" y="15665"/>
                  </a:lnTo>
                  <a:lnTo>
                    <a:pt x="5269" y="15633"/>
                  </a:lnTo>
                  <a:lnTo>
                    <a:pt x="5153" y="14539"/>
                  </a:lnTo>
                  <a:lnTo>
                    <a:pt x="5128" y="14307"/>
                  </a:lnTo>
                  <a:lnTo>
                    <a:pt x="5058" y="13647"/>
                  </a:lnTo>
                  <a:lnTo>
                    <a:pt x="5056" y="13645"/>
                  </a:lnTo>
                  <a:lnTo>
                    <a:pt x="4991" y="13037"/>
                  </a:lnTo>
                  <a:lnTo>
                    <a:pt x="4991" y="13035"/>
                  </a:lnTo>
                  <a:lnTo>
                    <a:pt x="4904" y="12219"/>
                  </a:lnTo>
                  <a:lnTo>
                    <a:pt x="4879" y="11993"/>
                  </a:lnTo>
                  <a:cubicBezTo>
                    <a:pt x="4825" y="12011"/>
                    <a:pt x="4773" y="12023"/>
                    <a:pt x="4724" y="12033"/>
                  </a:cubicBezTo>
                  <a:cubicBezTo>
                    <a:pt x="4703" y="12037"/>
                    <a:pt x="4682" y="12040"/>
                    <a:pt x="4662" y="12043"/>
                  </a:cubicBezTo>
                  <a:lnTo>
                    <a:pt x="4686" y="12265"/>
                  </a:lnTo>
                  <a:lnTo>
                    <a:pt x="4914" y="14403"/>
                  </a:lnTo>
                  <a:lnTo>
                    <a:pt x="4939" y="14634"/>
                  </a:lnTo>
                  <a:lnTo>
                    <a:pt x="5138" y="16489"/>
                  </a:lnTo>
                  <a:lnTo>
                    <a:pt x="5150" y="16604"/>
                  </a:lnTo>
                  <a:lnTo>
                    <a:pt x="5099" y="16722"/>
                  </a:lnTo>
                  <a:lnTo>
                    <a:pt x="4267" y="18869"/>
                  </a:lnTo>
                  <a:cubicBezTo>
                    <a:pt x="4209" y="19002"/>
                    <a:pt x="4114" y="19056"/>
                    <a:pt x="4003" y="19056"/>
                  </a:cubicBezTo>
                  <a:cubicBezTo>
                    <a:pt x="3821" y="19056"/>
                    <a:pt x="3596" y="18911"/>
                    <a:pt x="3427" y="18741"/>
                  </a:cubicBezTo>
                  <a:lnTo>
                    <a:pt x="2177" y="17274"/>
                  </a:lnTo>
                  <a:lnTo>
                    <a:pt x="2125" y="17220"/>
                  </a:lnTo>
                  <a:lnTo>
                    <a:pt x="2106" y="17061"/>
                  </a:lnTo>
                  <a:lnTo>
                    <a:pt x="2059" y="16663"/>
                  </a:lnTo>
                  <a:lnTo>
                    <a:pt x="1789" y="12645"/>
                  </a:lnTo>
                  <a:cubicBezTo>
                    <a:pt x="1766" y="12312"/>
                    <a:pt x="1712" y="11982"/>
                    <a:pt x="1624" y="11659"/>
                  </a:cubicBezTo>
                  <a:lnTo>
                    <a:pt x="1335" y="10588"/>
                  </a:lnTo>
                  <a:lnTo>
                    <a:pt x="1304" y="1033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41" name="Google Shape;41;p2"/>
            <p:cNvSpPr/>
            <p:nvPr/>
          </p:nvSpPr>
          <p:spPr>
            <a:xfrm>
              <a:off x="1671625" y="877425"/>
              <a:ext cx="91400" cy="14075"/>
            </a:xfrm>
            <a:custGeom>
              <a:avLst/>
              <a:gdLst/>
              <a:ahLst/>
              <a:cxnLst/>
              <a:rect l="l" t="t" r="r" b="b"/>
              <a:pathLst>
                <a:path w="3656" h="563" extrusionOk="0">
                  <a:moveTo>
                    <a:pt x="3539" y="0"/>
                  </a:moveTo>
                  <a:cubicBezTo>
                    <a:pt x="3535" y="0"/>
                    <a:pt x="3532" y="0"/>
                    <a:pt x="3529" y="1"/>
                  </a:cubicBezTo>
                  <a:lnTo>
                    <a:pt x="3425" y="11"/>
                  </a:lnTo>
                  <a:lnTo>
                    <a:pt x="186" y="334"/>
                  </a:lnTo>
                  <a:lnTo>
                    <a:pt x="107" y="341"/>
                  </a:lnTo>
                  <a:cubicBezTo>
                    <a:pt x="45" y="347"/>
                    <a:pt x="0" y="401"/>
                    <a:pt x="7" y="462"/>
                  </a:cubicBezTo>
                  <a:cubicBezTo>
                    <a:pt x="11" y="501"/>
                    <a:pt x="33" y="533"/>
                    <a:pt x="65" y="549"/>
                  </a:cubicBezTo>
                  <a:cubicBezTo>
                    <a:pt x="82" y="558"/>
                    <a:pt x="102" y="563"/>
                    <a:pt x="122" y="563"/>
                  </a:cubicBezTo>
                  <a:cubicBezTo>
                    <a:pt x="124" y="563"/>
                    <a:pt x="126" y="563"/>
                    <a:pt x="128" y="563"/>
                  </a:cubicBezTo>
                  <a:lnTo>
                    <a:pt x="213" y="554"/>
                  </a:lnTo>
                  <a:lnTo>
                    <a:pt x="3450" y="232"/>
                  </a:lnTo>
                  <a:lnTo>
                    <a:pt x="3550" y="222"/>
                  </a:lnTo>
                  <a:cubicBezTo>
                    <a:pt x="3611" y="216"/>
                    <a:pt x="3656" y="162"/>
                    <a:pt x="3650" y="101"/>
                  </a:cubicBezTo>
                  <a:cubicBezTo>
                    <a:pt x="3644" y="44"/>
                    <a:pt x="3595" y="0"/>
                    <a:pt x="35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42" name="Google Shape;42;p2"/>
            <p:cNvSpPr/>
            <p:nvPr/>
          </p:nvSpPr>
          <p:spPr>
            <a:xfrm>
              <a:off x="1716800" y="1244300"/>
              <a:ext cx="84800" cy="20475"/>
            </a:xfrm>
            <a:custGeom>
              <a:avLst/>
              <a:gdLst/>
              <a:ahLst/>
              <a:cxnLst/>
              <a:rect l="l" t="t" r="r" b="b"/>
              <a:pathLst>
                <a:path w="3392" h="819" extrusionOk="0">
                  <a:moveTo>
                    <a:pt x="3272" y="1"/>
                  </a:moveTo>
                  <a:cubicBezTo>
                    <a:pt x="3265" y="1"/>
                    <a:pt x="3258" y="1"/>
                    <a:pt x="3251" y="3"/>
                  </a:cubicBezTo>
                  <a:lnTo>
                    <a:pt x="621" y="501"/>
                  </a:lnTo>
                  <a:lnTo>
                    <a:pt x="111" y="478"/>
                  </a:lnTo>
                  <a:lnTo>
                    <a:pt x="100" y="598"/>
                  </a:lnTo>
                  <a:cubicBezTo>
                    <a:pt x="41" y="610"/>
                    <a:pt x="1" y="667"/>
                    <a:pt x="13" y="727"/>
                  </a:cubicBezTo>
                  <a:cubicBezTo>
                    <a:pt x="19" y="762"/>
                    <a:pt x="40" y="789"/>
                    <a:pt x="68" y="804"/>
                  </a:cubicBezTo>
                  <a:cubicBezTo>
                    <a:pt x="84" y="813"/>
                    <a:pt x="102" y="818"/>
                    <a:pt x="120" y="818"/>
                  </a:cubicBezTo>
                  <a:cubicBezTo>
                    <a:pt x="127" y="818"/>
                    <a:pt x="135" y="817"/>
                    <a:pt x="142" y="816"/>
                  </a:cubicBezTo>
                  <a:lnTo>
                    <a:pt x="230" y="800"/>
                  </a:lnTo>
                  <a:lnTo>
                    <a:pt x="3152" y="248"/>
                  </a:lnTo>
                  <a:lnTo>
                    <a:pt x="3292" y="221"/>
                  </a:lnTo>
                  <a:cubicBezTo>
                    <a:pt x="3353" y="209"/>
                    <a:pt x="3392" y="152"/>
                    <a:pt x="3380" y="92"/>
                  </a:cubicBezTo>
                  <a:cubicBezTo>
                    <a:pt x="3370" y="38"/>
                    <a:pt x="3324" y="1"/>
                    <a:pt x="327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43" name="Google Shape;43;p2"/>
            <p:cNvSpPr/>
            <p:nvPr/>
          </p:nvSpPr>
          <p:spPr>
            <a:xfrm>
              <a:off x="1707400" y="950175"/>
              <a:ext cx="61750" cy="242000"/>
            </a:xfrm>
            <a:custGeom>
              <a:avLst/>
              <a:gdLst/>
              <a:ahLst/>
              <a:cxnLst/>
              <a:rect l="l" t="t" r="r" b="b"/>
              <a:pathLst>
                <a:path w="2470" h="9680" extrusionOk="0">
                  <a:moveTo>
                    <a:pt x="713" y="0"/>
                  </a:moveTo>
                  <a:cubicBezTo>
                    <a:pt x="683" y="0"/>
                    <a:pt x="654" y="2"/>
                    <a:pt x="624" y="6"/>
                  </a:cubicBezTo>
                  <a:cubicBezTo>
                    <a:pt x="450" y="28"/>
                    <a:pt x="296" y="113"/>
                    <a:pt x="184" y="247"/>
                  </a:cubicBezTo>
                  <a:cubicBezTo>
                    <a:pt x="177" y="255"/>
                    <a:pt x="170" y="262"/>
                    <a:pt x="164" y="271"/>
                  </a:cubicBezTo>
                  <a:cubicBezTo>
                    <a:pt x="51" y="418"/>
                    <a:pt x="1" y="600"/>
                    <a:pt x="25" y="784"/>
                  </a:cubicBezTo>
                  <a:lnTo>
                    <a:pt x="292" y="2837"/>
                  </a:lnTo>
                  <a:lnTo>
                    <a:pt x="322" y="3060"/>
                  </a:lnTo>
                  <a:cubicBezTo>
                    <a:pt x="397" y="3054"/>
                    <a:pt x="472" y="3051"/>
                    <a:pt x="545" y="3047"/>
                  </a:cubicBezTo>
                  <a:lnTo>
                    <a:pt x="603" y="2600"/>
                  </a:lnTo>
                  <a:lnTo>
                    <a:pt x="356" y="1325"/>
                  </a:lnTo>
                  <a:cubicBezTo>
                    <a:pt x="340" y="1201"/>
                    <a:pt x="320" y="860"/>
                    <a:pt x="398" y="760"/>
                  </a:cubicBezTo>
                  <a:cubicBezTo>
                    <a:pt x="475" y="659"/>
                    <a:pt x="455" y="493"/>
                    <a:pt x="580" y="477"/>
                  </a:cubicBezTo>
                  <a:cubicBezTo>
                    <a:pt x="672" y="465"/>
                    <a:pt x="823" y="274"/>
                    <a:pt x="913" y="274"/>
                  </a:cubicBezTo>
                  <a:cubicBezTo>
                    <a:pt x="922" y="274"/>
                    <a:pt x="930" y="276"/>
                    <a:pt x="938" y="280"/>
                  </a:cubicBezTo>
                  <a:cubicBezTo>
                    <a:pt x="1067" y="350"/>
                    <a:pt x="1161" y="477"/>
                    <a:pt x="1181" y="633"/>
                  </a:cubicBezTo>
                  <a:lnTo>
                    <a:pt x="1484" y="2960"/>
                  </a:lnTo>
                  <a:lnTo>
                    <a:pt x="1519" y="3230"/>
                  </a:lnTo>
                  <a:cubicBezTo>
                    <a:pt x="1637" y="3304"/>
                    <a:pt x="1727" y="3402"/>
                    <a:pt x="1782" y="3532"/>
                  </a:cubicBezTo>
                  <a:lnTo>
                    <a:pt x="1726" y="3100"/>
                  </a:lnTo>
                  <a:lnTo>
                    <a:pt x="1401" y="604"/>
                  </a:lnTo>
                  <a:cubicBezTo>
                    <a:pt x="1367" y="345"/>
                    <a:pt x="1194" y="137"/>
                    <a:pt x="965" y="48"/>
                  </a:cubicBezTo>
                  <a:cubicBezTo>
                    <a:pt x="886" y="17"/>
                    <a:pt x="801" y="0"/>
                    <a:pt x="713" y="0"/>
                  </a:cubicBezTo>
                  <a:close/>
                  <a:moveTo>
                    <a:pt x="1794" y="3633"/>
                  </a:moveTo>
                  <a:cubicBezTo>
                    <a:pt x="1778" y="3699"/>
                    <a:pt x="1723" y="3801"/>
                    <a:pt x="1611" y="3943"/>
                  </a:cubicBezTo>
                  <a:lnTo>
                    <a:pt x="1650" y="4244"/>
                  </a:lnTo>
                  <a:lnTo>
                    <a:pt x="1664" y="4355"/>
                  </a:lnTo>
                  <a:lnTo>
                    <a:pt x="1792" y="5339"/>
                  </a:lnTo>
                  <a:lnTo>
                    <a:pt x="2072" y="8237"/>
                  </a:lnTo>
                  <a:cubicBezTo>
                    <a:pt x="2089" y="8362"/>
                    <a:pt x="2208" y="8914"/>
                    <a:pt x="2130" y="9014"/>
                  </a:cubicBezTo>
                  <a:cubicBezTo>
                    <a:pt x="2054" y="9114"/>
                    <a:pt x="1942" y="9178"/>
                    <a:pt x="1818" y="9194"/>
                  </a:cubicBezTo>
                  <a:cubicBezTo>
                    <a:pt x="1798" y="9197"/>
                    <a:pt x="1777" y="9198"/>
                    <a:pt x="1757" y="9198"/>
                  </a:cubicBezTo>
                  <a:cubicBezTo>
                    <a:pt x="1524" y="9198"/>
                    <a:pt x="1321" y="9025"/>
                    <a:pt x="1290" y="8787"/>
                  </a:cubicBezTo>
                  <a:lnTo>
                    <a:pt x="804" y="5053"/>
                  </a:lnTo>
                  <a:lnTo>
                    <a:pt x="770" y="4788"/>
                  </a:lnTo>
                  <a:cubicBezTo>
                    <a:pt x="706" y="4843"/>
                    <a:pt x="640" y="4901"/>
                    <a:pt x="568" y="4961"/>
                  </a:cubicBezTo>
                  <a:lnTo>
                    <a:pt x="602" y="5221"/>
                  </a:lnTo>
                  <a:lnTo>
                    <a:pt x="1069" y="8816"/>
                  </a:lnTo>
                  <a:cubicBezTo>
                    <a:pt x="1099" y="9045"/>
                    <a:pt x="1177" y="9460"/>
                    <a:pt x="1366" y="9563"/>
                  </a:cubicBezTo>
                  <a:cubicBezTo>
                    <a:pt x="1475" y="9622"/>
                    <a:pt x="1781" y="9680"/>
                    <a:pt x="1956" y="9680"/>
                  </a:cubicBezTo>
                  <a:cubicBezTo>
                    <a:pt x="1980" y="9680"/>
                    <a:pt x="2002" y="9679"/>
                    <a:pt x="2020" y="9676"/>
                  </a:cubicBezTo>
                  <a:cubicBezTo>
                    <a:pt x="2204" y="9652"/>
                    <a:pt x="2193" y="9297"/>
                    <a:pt x="2306" y="9150"/>
                  </a:cubicBezTo>
                  <a:cubicBezTo>
                    <a:pt x="2420" y="9002"/>
                    <a:pt x="2470" y="8820"/>
                    <a:pt x="2446" y="8637"/>
                  </a:cubicBezTo>
                  <a:lnTo>
                    <a:pt x="2042" y="5540"/>
                  </a:lnTo>
                  <a:lnTo>
                    <a:pt x="2006" y="5253"/>
                  </a:lnTo>
                  <a:lnTo>
                    <a:pt x="1889" y="4358"/>
                  </a:lnTo>
                  <a:lnTo>
                    <a:pt x="1842" y="4000"/>
                  </a:lnTo>
                  <a:lnTo>
                    <a:pt x="1809" y="3745"/>
                  </a:lnTo>
                  <a:lnTo>
                    <a:pt x="1794" y="3633"/>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sp>
        <p:nvSpPr>
          <p:cNvPr id="44" name="Google Shape;44;p2"/>
          <p:cNvSpPr/>
          <p:nvPr/>
        </p:nvSpPr>
        <p:spPr>
          <a:xfrm>
            <a:off x="383871" y="756723"/>
            <a:ext cx="658711" cy="542172"/>
          </a:xfrm>
          <a:custGeom>
            <a:avLst/>
            <a:gdLst/>
            <a:ahLst/>
            <a:cxnLst/>
            <a:rect l="l" t="t" r="r" b="b"/>
            <a:pathLst>
              <a:path w="11248" h="9258" extrusionOk="0">
                <a:moveTo>
                  <a:pt x="5937" y="3388"/>
                </a:moveTo>
                <a:cubicBezTo>
                  <a:pt x="6793" y="3388"/>
                  <a:pt x="7627" y="3826"/>
                  <a:pt x="8094" y="4613"/>
                </a:cubicBezTo>
                <a:cubicBezTo>
                  <a:pt x="8122" y="4659"/>
                  <a:pt x="8149" y="4707"/>
                  <a:pt x="8173" y="4756"/>
                </a:cubicBezTo>
                <a:lnTo>
                  <a:pt x="7540" y="5109"/>
                </a:lnTo>
                <a:cubicBezTo>
                  <a:pt x="7519" y="5066"/>
                  <a:pt x="7496" y="5023"/>
                  <a:pt x="7472" y="4983"/>
                </a:cubicBezTo>
                <a:cubicBezTo>
                  <a:pt x="7159" y="4455"/>
                  <a:pt x="6768" y="4186"/>
                  <a:pt x="6242" y="4138"/>
                </a:cubicBezTo>
                <a:cubicBezTo>
                  <a:pt x="6180" y="4132"/>
                  <a:pt x="6113" y="4129"/>
                  <a:pt x="6043" y="4129"/>
                </a:cubicBezTo>
                <a:cubicBezTo>
                  <a:pt x="5710" y="4129"/>
                  <a:pt x="5311" y="4196"/>
                  <a:pt x="5033" y="4361"/>
                </a:cubicBezTo>
                <a:cubicBezTo>
                  <a:pt x="4625" y="4603"/>
                  <a:pt x="4335" y="4990"/>
                  <a:pt x="4218" y="5452"/>
                </a:cubicBezTo>
                <a:cubicBezTo>
                  <a:pt x="4100" y="5913"/>
                  <a:pt x="4170" y="6392"/>
                  <a:pt x="4412" y="6800"/>
                </a:cubicBezTo>
                <a:cubicBezTo>
                  <a:pt x="4454" y="6871"/>
                  <a:pt x="4502" y="6940"/>
                  <a:pt x="4555" y="7005"/>
                </a:cubicBezTo>
                <a:lnTo>
                  <a:pt x="3914" y="7361"/>
                </a:lnTo>
                <a:cubicBezTo>
                  <a:pt x="3869" y="7299"/>
                  <a:pt x="3828" y="7235"/>
                  <a:pt x="3788" y="7169"/>
                </a:cubicBezTo>
                <a:cubicBezTo>
                  <a:pt x="3524" y="6725"/>
                  <a:pt x="3517" y="6183"/>
                  <a:pt x="3545" y="5711"/>
                </a:cubicBezTo>
                <a:cubicBezTo>
                  <a:pt x="3582" y="5093"/>
                  <a:pt x="3805" y="4249"/>
                  <a:pt x="4663" y="3738"/>
                </a:cubicBezTo>
                <a:cubicBezTo>
                  <a:pt x="5063" y="3501"/>
                  <a:pt x="5503" y="3388"/>
                  <a:pt x="5937" y="3388"/>
                </a:cubicBezTo>
                <a:close/>
                <a:moveTo>
                  <a:pt x="6046" y="2426"/>
                </a:moveTo>
                <a:cubicBezTo>
                  <a:pt x="6333" y="2426"/>
                  <a:pt x="6616" y="2450"/>
                  <a:pt x="6875" y="2498"/>
                </a:cubicBezTo>
                <a:cubicBezTo>
                  <a:pt x="7789" y="2666"/>
                  <a:pt x="8396" y="3128"/>
                  <a:pt x="8969" y="4093"/>
                </a:cubicBezTo>
                <a:cubicBezTo>
                  <a:pt x="9004" y="4150"/>
                  <a:pt x="9034" y="4206"/>
                  <a:pt x="9063" y="4260"/>
                </a:cubicBezTo>
                <a:lnTo>
                  <a:pt x="8392" y="4634"/>
                </a:lnTo>
                <a:cubicBezTo>
                  <a:pt x="8367" y="4584"/>
                  <a:pt x="8339" y="4534"/>
                  <a:pt x="8310" y="4485"/>
                </a:cubicBezTo>
                <a:cubicBezTo>
                  <a:pt x="7854" y="3716"/>
                  <a:pt x="6836" y="3250"/>
                  <a:pt x="6084" y="3142"/>
                </a:cubicBezTo>
                <a:cubicBezTo>
                  <a:pt x="5965" y="3125"/>
                  <a:pt x="5854" y="3117"/>
                  <a:pt x="5750" y="3117"/>
                </a:cubicBezTo>
                <a:cubicBezTo>
                  <a:pt x="5311" y="3117"/>
                  <a:pt x="4974" y="3263"/>
                  <a:pt x="4535" y="3522"/>
                </a:cubicBezTo>
                <a:cubicBezTo>
                  <a:pt x="3904" y="3898"/>
                  <a:pt x="3455" y="4498"/>
                  <a:pt x="3273" y="5211"/>
                </a:cubicBezTo>
                <a:cubicBezTo>
                  <a:pt x="3092" y="5925"/>
                  <a:pt x="3198" y="6666"/>
                  <a:pt x="3573" y="7298"/>
                </a:cubicBezTo>
                <a:cubicBezTo>
                  <a:pt x="3612" y="7363"/>
                  <a:pt x="3652" y="7425"/>
                  <a:pt x="3694" y="7483"/>
                </a:cubicBezTo>
                <a:lnTo>
                  <a:pt x="3020" y="7856"/>
                </a:lnTo>
                <a:cubicBezTo>
                  <a:pt x="2985" y="7804"/>
                  <a:pt x="2950" y="7748"/>
                  <a:pt x="2914" y="7689"/>
                </a:cubicBezTo>
                <a:cubicBezTo>
                  <a:pt x="2435" y="6881"/>
                  <a:pt x="2298" y="5934"/>
                  <a:pt x="2531" y="5022"/>
                </a:cubicBezTo>
                <a:cubicBezTo>
                  <a:pt x="2764" y="4110"/>
                  <a:pt x="3336" y="3343"/>
                  <a:pt x="4144" y="2863"/>
                </a:cubicBezTo>
                <a:cubicBezTo>
                  <a:pt x="4493" y="2656"/>
                  <a:pt x="4959" y="2515"/>
                  <a:pt x="5489" y="2456"/>
                </a:cubicBezTo>
                <a:cubicBezTo>
                  <a:pt x="5673" y="2436"/>
                  <a:pt x="5860" y="2426"/>
                  <a:pt x="6046" y="2426"/>
                </a:cubicBezTo>
                <a:close/>
                <a:moveTo>
                  <a:pt x="6085" y="1484"/>
                </a:moveTo>
                <a:cubicBezTo>
                  <a:pt x="6298" y="1484"/>
                  <a:pt x="6540" y="1490"/>
                  <a:pt x="6804" y="1507"/>
                </a:cubicBezTo>
                <a:lnTo>
                  <a:pt x="6819" y="1509"/>
                </a:lnTo>
                <a:cubicBezTo>
                  <a:pt x="7235" y="1535"/>
                  <a:pt x="7871" y="1773"/>
                  <a:pt x="8436" y="2116"/>
                </a:cubicBezTo>
                <a:cubicBezTo>
                  <a:pt x="9116" y="2526"/>
                  <a:pt x="9627" y="3034"/>
                  <a:pt x="9879" y="3548"/>
                </a:cubicBezTo>
                <a:cubicBezTo>
                  <a:pt x="9905" y="3599"/>
                  <a:pt x="9933" y="3648"/>
                  <a:pt x="9961" y="3696"/>
                </a:cubicBezTo>
                <a:cubicBezTo>
                  <a:pt x="9970" y="3712"/>
                  <a:pt x="9980" y="3728"/>
                  <a:pt x="9988" y="3746"/>
                </a:cubicBezTo>
                <a:lnTo>
                  <a:pt x="9282" y="4139"/>
                </a:lnTo>
                <a:cubicBezTo>
                  <a:pt x="9252" y="4081"/>
                  <a:pt x="9220" y="4023"/>
                  <a:pt x="9186" y="3965"/>
                </a:cubicBezTo>
                <a:cubicBezTo>
                  <a:pt x="8481" y="2779"/>
                  <a:pt x="7224" y="2119"/>
                  <a:pt x="5936" y="2119"/>
                </a:cubicBezTo>
                <a:cubicBezTo>
                  <a:pt x="5281" y="2119"/>
                  <a:pt x="4618" y="2290"/>
                  <a:pt x="4016" y="2647"/>
                </a:cubicBezTo>
                <a:cubicBezTo>
                  <a:pt x="3471" y="2970"/>
                  <a:pt x="3158" y="3216"/>
                  <a:pt x="2844" y="3737"/>
                </a:cubicBezTo>
                <a:cubicBezTo>
                  <a:pt x="2494" y="4320"/>
                  <a:pt x="2279" y="5033"/>
                  <a:pt x="2237" y="5743"/>
                </a:cubicBezTo>
                <a:cubicBezTo>
                  <a:pt x="2192" y="6517"/>
                  <a:pt x="2351" y="7234"/>
                  <a:pt x="2699" y="7817"/>
                </a:cubicBezTo>
                <a:cubicBezTo>
                  <a:pt x="2732" y="7873"/>
                  <a:pt x="2766" y="7927"/>
                  <a:pt x="2800" y="7978"/>
                </a:cubicBezTo>
                <a:lnTo>
                  <a:pt x="2090" y="8372"/>
                </a:lnTo>
                <a:cubicBezTo>
                  <a:pt x="2060" y="8325"/>
                  <a:pt x="2031" y="8278"/>
                  <a:pt x="2002" y="8230"/>
                </a:cubicBezTo>
                <a:cubicBezTo>
                  <a:pt x="1687" y="7699"/>
                  <a:pt x="1485" y="7122"/>
                  <a:pt x="1403" y="6515"/>
                </a:cubicBezTo>
                <a:cubicBezTo>
                  <a:pt x="1323" y="5927"/>
                  <a:pt x="1357" y="5337"/>
                  <a:pt x="1504" y="4760"/>
                </a:cubicBezTo>
                <a:cubicBezTo>
                  <a:pt x="1651" y="4184"/>
                  <a:pt x="1904" y="3649"/>
                  <a:pt x="2254" y="3172"/>
                </a:cubicBezTo>
                <a:cubicBezTo>
                  <a:pt x="2618" y="2678"/>
                  <a:pt x="3071" y="2267"/>
                  <a:pt x="3602" y="1952"/>
                </a:cubicBezTo>
                <a:cubicBezTo>
                  <a:pt x="4019" y="1705"/>
                  <a:pt x="4648" y="1553"/>
                  <a:pt x="5471" y="1502"/>
                </a:cubicBezTo>
                <a:cubicBezTo>
                  <a:pt x="5629" y="1492"/>
                  <a:pt x="5837" y="1484"/>
                  <a:pt x="6085" y="1484"/>
                </a:cubicBezTo>
                <a:close/>
                <a:moveTo>
                  <a:pt x="5917" y="242"/>
                </a:moveTo>
                <a:cubicBezTo>
                  <a:pt x="6363" y="242"/>
                  <a:pt x="6810" y="298"/>
                  <a:pt x="7249" y="410"/>
                </a:cubicBezTo>
                <a:cubicBezTo>
                  <a:pt x="8655" y="771"/>
                  <a:pt x="9854" y="1683"/>
                  <a:pt x="10623" y="2977"/>
                </a:cubicBezTo>
                <a:cubicBezTo>
                  <a:pt x="10653" y="3029"/>
                  <a:pt x="10720" y="3082"/>
                  <a:pt x="10792" y="3139"/>
                </a:cubicBezTo>
                <a:cubicBezTo>
                  <a:pt x="10832" y="3170"/>
                  <a:pt x="10875" y="3204"/>
                  <a:pt x="10906" y="3235"/>
                </a:cubicBezTo>
                <a:lnTo>
                  <a:pt x="10209" y="3623"/>
                </a:lnTo>
                <a:cubicBezTo>
                  <a:pt x="10173" y="3556"/>
                  <a:pt x="10136" y="3489"/>
                  <a:pt x="10096" y="3424"/>
                </a:cubicBezTo>
                <a:cubicBezTo>
                  <a:pt x="9765" y="2866"/>
                  <a:pt x="9337" y="2395"/>
                  <a:pt x="8822" y="2025"/>
                </a:cubicBezTo>
                <a:cubicBezTo>
                  <a:pt x="8329" y="1670"/>
                  <a:pt x="7772" y="1417"/>
                  <a:pt x="7166" y="1271"/>
                </a:cubicBezTo>
                <a:cubicBezTo>
                  <a:pt x="6776" y="1178"/>
                  <a:pt x="6375" y="1131"/>
                  <a:pt x="5971" y="1131"/>
                </a:cubicBezTo>
                <a:cubicBezTo>
                  <a:pt x="5125" y="1131"/>
                  <a:pt x="4269" y="1335"/>
                  <a:pt x="3477" y="1734"/>
                </a:cubicBezTo>
                <a:cubicBezTo>
                  <a:pt x="2915" y="2018"/>
                  <a:pt x="2337" y="2672"/>
                  <a:pt x="2044" y="3037"/>
                </a:cubicBezTo>
                <a:cubicBezTo>
                  <a:pt x="1441" y="3785"/>
                  <a:pt x="1099" y="4673"/>
                  <a:pt x="1057" y="5603"/>
                </a:cubicBezTo>
                <a:cubicBezTo>
                  <a:pt x="1013" y="6530"/>
                  <a:pt x="1266" y="7482"/>
                  <a:pt x="1786" y="8358"/>
                </a:cubicBezTo>
                <a:cubicBezTo>
                  <a:pt x="1813" y="8404"/>
                  <a:pt x="1841" y="8449"/>
                  <a:pt x="1870" y="8494"/>
                </a:cubicBezTo>
                <a:lnTo>
                  <a:pt x="1389" y="8761"/>
                </a:lnTo>
                <a:lnTo>
                  <a:pt x="1382" y="8764"/>
                </a:lnTo>
                <a:lnTo>
                  <a:pt x="1200" y="8946"/>
                </a:lnTo>
                <a:cubicBezTo>
                  <a:pt x="1163" y="8890"/>
                  <a:pt x="1127" y="8832"/>
                  <a:pt x="1091" y="8771"/>
                </a:cubicBezTo>
                <a:cubicBezTo>
                  <a:pt x="630" y="7996"/>
                  <a:pt x="373" y="7183"/>
                  <a:pt x="325" y="6354"/>
                </a:cubicBezTo>
                <a:cubicBezTo>
                  <a:pt x="279" y="5560"/>
                  <a:pt x="425" y="4745"/>
                  <a:pt x="761" y="3938"/>
                </a:cubicBezTo>
                <a:cubicBezTo>
                  <a:pt x="1075" y="3179"/>
                  <a:pt x="1792" y="1794"/>
                  <a:pt x="3061" y="1041"/>
                </a:cubicBezTo>
                <a:cubicBezTo>
                  <a:pt x="3950" y="513"/>
                  <a:pt x="4932" y="242"/>
                  <a:pt x="5917" y="242"/>
                </a:cubicBezTo>
                <a:close/>
                <a:moveTo>
                  <a:pt x="5928" y="0"/>
                </a:moveTo>
                <a:cubicBezTo>
                  <a:pt x="4873" y="0"/>
                  <a:pt x="3844" y="283"/>
                  <a:pt x="2932" y="825"/>
                </a:cubicBezTo>
                <a:cubicBezTo>
                  <a:pt x="2250" y="1230"/>
                  <a:pt x="1667" y="1759"/>
                  <a:pt x="1199" y="2394"/>
                </a:cubicBezTo>
                <a:cubicBezTo>
                  <a:pt x="747" y="3007"/>
                  <a:pt x="422" y="3695"/>
                  <a:pt x="233" y="4437"/>
                </a:cubicBezTo>
                <a:cubicBezTo>
                  <a:pt x="44" y="5179"/>
                  <a:pt x="0" y="5938"/>
                  <a:pt x="104" y="6693"/>
                </a:cubicBezTo>
                <a:cubicBezTo>
                  <a:pt x="209" y="7474"/>
                  <a:pt x="469" y="8217"/>
                  <a:pt x="875" y="8900"/>
                </a:cubicBezTo>
                <a:cubicBezTo>
                  <a:pt x="922" y="8980"/>
                  <a:pt x="970" y="9056"/>
                  <a:pt x="1017" y="9128"/>
                </a:cubicBezTo>
                <a:lnTo>
                  <a:pt x="1042" y="9164"/>
                </a:lnTo>
                <a:cubicBezTo>
                  <a:pt x="1069" y="9206"/>
                  <a:pt x="1125" y="9211"/>
                  <a:pt x="1179" y="9214"/>
                </a:cubicBezTo>
                <a:cubicBezTo>
                  <a:pt x="1198" y="9216"/>
                  <a:pt x="1227" y="9218"/>
                  <a:pt x="1239" y="9223"/>
                </a:cubicBezTo>
                <a:lnTo>
                  <a:pt x="1264" y="9258"/>
                </a:lnTo>
                <a:lnTo>
                  <a:pt x="1513" y="9109"/>
                </a:lnTo>
                <a:lnTo>
                  <a:pt x="2067" y="8780"/>
                </a:lnTo>
                <a:lnTo>
                  <a:pt x="2244" y="8676"/>
                </a:lnTo>
                <a:lnTo>
                  <a:pt x="3149" y="8138"/>
                </a:lnTo>
                <a:lnTo>
                  <a:pt x="3205" y="8105"/>
                </a:lnTo>
                <a:lnTo>
                  <a:pt x="4735" y="7197"/>
                </a:lnTo>
                <a:lnTo>
                  <a:pt x="4898" y="7100"/>
                </a:lnTo>
                <a:lnTo>
                  <a:pt x="4959" y="7064"/>
                </a:lnTo>
                <a:lnTo>
                  <a:pt x="4907" y="7015"/>
                </a:lnTo>
                <a:cubicBezTo>
                  <a:pt x="4900" y="7009"/>
                  <a:pt x="4894" y="7003"/>
                  <a:pt x="4887" y="6997"/>
                </a:cubicBezTo>
                <a:cubicBezTo>
                  <a:pt x="4856" y="6968"/>
                  <a:pt x="4830" y="6941"/>
                  <a:pt x="4806" y="6913"/>
                </a:cubicBezTo>
                <a:cubicBezTo>
                  <a:pt x="4777" y="6881"/>
                  <a:pt x="4758" y="6802"/>
                  <a:pt x="4741" y="6732"/>
                </a:cubicBezTo>
                <a:cubicBezTo>
                  <a:pt x="4725" y="6663"/>
                  <a:pt x="4709" y="6597"/>
                  <a:pt x="4680" y="6549"/>
                </a:cubicBezTo>
                <a:cubicBezTo>
                  <a:pt x="4471" y="6196"/>
                  <a:pt x="4402" y="5807"/>
                  <a:pt x="4488" y="5452"/>
                </a:cubicBezTo>
                <a:cubicBezTo>
                  <a:pt x="4574" y="5089"/>
                  <a:pt x="4807" y="4786"/>
                  <a:pt x="5161" y="4577"/>
                </a:cubicBezTo>
                <a:cubicBezTo>
                  <a:pt x="5405" y="4432"/>
                  <a:pt x="5674" y="4363"/>
                  <a:pt x="5939" y="4363"/>
                </a:cubicBezTo>
                <a:cubicBezTo>
                  <a:pt x="6461" y="4363"/>
                  <a:pt x="6970" y="4630"/>
                  <a:pt x="7256" y="5111"/>
                </a:cubicBezTo>
                <a:cubicBezTo>
                  <a:pt x="7307" y="5196"/>
                  <a:pt x="7350" y="5288"/>
                  <a:pt x="7383" y="5383"/>
                </a:cubicBezTo>
                <a:cubicBezTo>
                  <a:pt x="7388" y="5397"/>
                  <a:pt x="7394" y="5412"/>
                  <a:pt x="7398" y="5427"/>
                </a:cubicBezTo>
                <a:cubicBezTo>
                  <a:pt x="7410" y="5467"/>
                  <a:pt x="7420" y="5502"/>
                  <a:pt x="7425" y="5520"/>
                </a:cubicBezTo>
                <a:lnTo>
                  <a:pt x="7442" y="5589"/>
                </a:lnTo>
                <a:lnTo>
                  <a:pt x="7499" y="5555"/>
                </a:lnTo>
                <a:lnTo>
                  <a:pt x="8310" y="5073"/>
                </a:lnTo>
                <a:lnTo>
                  <a:pt x="8481" y="4972"/>
                </a:lnTo>
                <a:lnTo>
                  <a:pt x="9229" y="4529"/>
                </a:lnTo>
                <a:lnTo>
                  <a:pt x="9416" y="4418"/>
                </a:lnTo>
                <a:lnTo>
                  <a:pt x="10116" y="4002"/>
                </a:lnTo>
                <a:lnTo>
                  <a:pt x="10243" y="3926"/>
                </a:lnTo>
                <a:lnTo>
                  <a:pt x="11248" y="3330"/>
                </a:lnTo>
                <a:lnTo>
                  <a:pt x="11227" y="3285"/>
                </a:lnTo>
                <a:cubicBezTo>
                  <a:pt x="11206" y="3242"/>
                  <a:pt x="11184" y="3199"/>
                  <a:pt x="11161" y="3156"/>
                </a:cubicBezTo>
                <a:cubicBezTo>
                  <a:pt x="11161" y="3156"/>
                  <a:pt x="11161" y="3155"/>
                  <a:pt x="11161" y="3155"/>
                </a:cubicBezTo>
                <a:lnTo>
                  <a:pt x="11136" y="3107"/>
                </a:lnTo>
                <a:cubicBezTo>
                  <a:pt x="11096" y="3035"/>
                  <a:pt x="11055" y="2959"/>
                  <a:pt x="11009" y="2882"/>
                </a:cubicBezTo>
                <a:cubicBezTo>
                  <a:pt x="10001" y="1187"/>
                  <a:pt x="8219" y="112"/>
                  <a:pt x="6242" y="9"/>
                </a:cubicBezTo>
                <a:cubicBezTo>
                  <a:pt x="6137" y="3"/>
                  <a:pt x="6032" y="0"/>
                  <a:pt x="592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45" name="Google Shape;45;p2"/>
          <p:cNvSpPr/>
          <p:nvPr/>
        </p:nvSpPr>
        <p:spPr>
          <a:xfrm rot="-906757">
            <a:off x="3597981" y="4729094"/>
            <a:ext cx="755185" cy="176928"/>
          </a:xfrm>
          <a:custGeom>
            <a:avLst/>
            <a:gdLst/>
            <a:ahLst/>
            <a:cxnLst/>
            <a:rect l="l" t="t" r="r" b="b"/>
            <a:pathLst>
              <a:path w="7397" h="1733" extrusionOk="0">
                <a:moveTo>
                  <a:pt x="5860" y="0"/>
                </a:moveTo>
                <a:cubicBezTo>
                  <a:pt x="5799" y="0"/>
                  <a:pt x="5741" y="11"/>
                  <a:pt x="5686" y="32"/>
                </a:cubicBezTo>
                <a:cubicBezTo>
                  <a:pt x="5466" y="121"/>
                  <a:pt x="5383" y="336"/>
                  <a:pt x="5302" y="543"/>
                </a:cubicBezTo>
                <a:cubicBezTo>
                  <a:pt x="5254" y="668"/>
                  <a:pt x="5205" y="796"/>
                  <a:pt x="5126" y="889"/>
                </a:cubicBezTo>
                <a:cubicBezTo>
                  <a:pt x="5014" y="1021"/>
                  <a:pt x="4860" y="1053"/>
                  <a:pt x="4751" y="1057"/>
                </a:cubicBezTo>
                <a:cubicBezTo>
                  <a:pt x="4742" y="1057"/>
                  <a:pt x="4734" y="1057"/>
                  <a:pt x="4725" y="1057"/>
                </a:cubicBezTo>
                <a:cubicBezTo>
                  <a:pt x="4511" y="1057"/>
                  <a:pt x="4276" y="958"/>
                  <a:pt x="4120" y="799"/>
                </a:cubicBezTo>
                <a:cubicBezTo>
                  <a:pt x="4087" y="765"/>
                  <a:pt x="4055" y="729"/>
                  <a:pt x="4022" y="693"/>
                </a:cubicBezTo>
                <a:cubicBezTo>
                  <a:pt x="3950" y="610"/>
                  <a:pt x="3874" y="524"/>
                  <a:pt x="3776" y="460"/>
                </a:cubicBezTo>
                <a:cubicBezTo>
                  <a:pt x="3674" y="394"/>
                  <a:pt x="3552" y="359"/>
                  <a:pt x="3425" y="359"/>
                </a:cubicBezTo>
                <a:cubicBezTo>
                  <a:pt x="3376" y="359"/>
                  <a:pt x="3325" y="365"/>
                  <a:pt x="3276" y="375"/>
                </a:cubicBezTo>
                <a:cubicBezTo>
                  <a:pt x="3098" y="414"/>
                  <a:pt x="2945" y="517"/>
                  <a:pt x="2855" y="658"/>
                </a:cubicBezTo>
                <a:cubicBezTo>
                  <a:pt x="2796" y="751"/>
                  <a:pt x="2759" y="858"/>
                  <a:pt x="2723" y="962"/>
                </a:cubicBezTo>
                <a:cubicBezTo>
                  <a:pt x="2665" y="1131"/>
                  <a:pt x="2614" y="1277"/>
                  <a:pt x="2485" y="1333"/>
                </a:cubicBezTo>
                <a:cubicBezTo>
                  <a:pt x="2453" y="1347"/>
                  <a:pt x="2420" y="1353"/>
                  <a:pt x="2387" y="1353"/>
                </a:cubicBezTo>
                <a:cubicBezTo>
                  <a:pt x="2220" y="1353"/>
                  <a:pt x="2046" y="1198"/>
                  <a:pt x="1947" y="1092"/>
                </a:cubicBezTo>
                <a:cubicBezTo>
                  <a:pt x="1784" y="919"/>
                  <a:pt x="1583" y="706"/>
                  <a:pt x="1324" y="706"/>
                </a:cubicBezTo>
                <a:cubicBezTo>
                  <a:pt x="1308" y="706"/>
                  <a:pt x="1292" y="707"/>
                  <a:pt x="1276" y="709"/>
                </a:cubicBezTo>
                <a:cubicBezTo>
                  <a:pt x="985" y="739"/>
                  <a:pt x="854" y="994"/>
                  <a:pt x="728" y="1242"/>
                </a:cubicBezTo>
                <a:cubicBezTo>
                  <a:pt x="669" y="1354"/>
                  <a:pt x="609" y="1471"/>
                  <a:pt x="536" y="1561"/>
                </a:cubicBezTo>
                <a:cubicBezTo>
                  <a:pt x="519" y="1564"/>
                  <a:pt x="502" y="1565"/>
                  <a:pt x="486" y="1565"/>
                </a:cubicBezTo>
                <a:cubicBezTo>
                  <a:pt x="360" y="1565"/>
                  <a:pt x="234" y="1499"/>
                  <a:pt x="167" y="1391"/>
                </a:cubicBezTo>
                <a:cubicBezTo>
                  <a:pt x="151" y="1366"/>
                  <a:pt x="124" y="1352"/>
                  <a:pt x="96" y="1352"/>
                </a:cubicBezTo>
                <a:cubicBezTo>
                  <a:pt x="81" y="1352"/>
                  <a:pt x="65" y="1356"/>
                  <a:pt x="52" y="1365"/>
                </a:cubicBezTo>
                <a:cubicBezTo>
                  <a:pt x="12" y="1389"/>
                  <a:pt x="0" y="1440"/>
                  <a:pt x="25" y="1480"/>
                </a:cubicBezTo>
                <a:cubicBezTo>
                  <a:pt x="122" y="1636"/>
                  <a:pt x="306" y="1732"/>
                  <a:pt x="489" y="1732"/>
                </a:cubicBezTo>
                <a:cubicBezTo>
                  <a:pt x="526" y="1732"/>
                  <a:pt x="562" y="1728"/>
                  <a:pt x="599" y="1720"/>
                </a:cubicBezTo>
                <a:cubicBezTo>
                  <a:pt x="616" y="1716"/>
                  <a:pt x="631" y="1707"/>
                  <a:pt x="642" y="1694"/>
                </a:cubicBezTo>
                <a:cubicBezTo>
                  <a:pt x="739" y="1586"/>
                  <a:pt x="809" y="1449"/>
                  <a:pt x="876" y="1318"/>
                </a:cubicBezTo>
                <a:cubicBezTo>
                  <a:pt x="993" y="1091"/>
                  <a:pt x="1092" y="896"/>
                  <a:pt x="1293" y="875"/>
                </a:cubicBezTo>
                <a:cubicBezTo>
                  <a:pt x="1303" y="874"/>
                  <a:pt x="1312" y="874"/>
                  <a:pt x="1322" y="874"/>
                </a:cubicBezTo>
                <a:cubicBezTo>
                  <a:pt x="1510" y="874"/>
                  <a:pt x="1677" y="1050"/>
                  <a:pt x="1826" y="1209"/>
                </a:cubicBezTo>
                <a:cubicBezTo>
                  <a:pt x="2019" y="1414"/>
                  <a:pt x="2213" y="1520"/>
                  <a:pt x="2388" y="1520"/>
                </a:cubicBezTo>
                <a:cubicBezTo>
                  <a:pt x="2445" y="1520"/>
                  <a:pt x="2500" y="1509"/>
                  <a:pt x="2551" y="1486"/>
                </a:cubicBezTo>
                <a:cubicBezTo>
                  <a:pt x="2749" y="1401"/>
                  <a:pt x="2816" y="1205"/>
                  <a:pt x="2882" y="1016"/>
                </a:cubicBezTo>
                <a:cubicBezTo>
                  <a:pt x="2914" y="922"/>
                  <a:pt x="2947" y="825"/>
                  <a:pt x="2996" y="749"/>
                </a:cubicBezTo>
                <a:cubicBezTo>
                  <a:pt x="3062" y="645"/>
                  <a:pt x="3176" y="569"/>
                  <a:pt x="3311" y="540"/>
                </a:cubicBezTo>
                <a:cubicBezTo>
                  <a:pt x="3350" y="531"/>
                  <a:pt x="3389" y="527"/>
                  <a:pt x="3427" y="527"/>
                </a:cubicBezTo>
                <a:cubicBezTo>
                  <a:pt x="3521" y="527"/>
                  <a:pt x="3610" y="552"/>
                  <a:pt x="3684" y="601"/>
                </a:cubicBezTo>
                <a:cubicBezTo>
                  <a:pt x="3763" y="652"/>
                  <a:pt x="3828" y="726"/>
                  <a:pt x="3896" y="804"/>
                </a:cubicBezTo>
                <a:cubicBezTo>
                  <a:pt x="3931" y="842"/>
                  <a:pt x="3965" y="881"/>
                  <a:pt x="4000" y="918"/>
                </a:cubicBezTo>
                <a:cubicBezTo>
                  <a:pt x="4188" y="1108"/>
                  <a:pt x="4461" y="1224"/>
                  <a:pt x="4720" y="1224"/>
                </a:cubicBezTo>
                <a:cubicBezTo>
                  <a:pt x="4733" y="1224"/>
                  <a:pt x="4745" y="1224"/>
                  <a:pt x="4757" y="1224"/>
                </a:cubicBezTo>
                <a:cubicBezTo>
                  <a:pt x="4961" y="1217"/>
                  <a:pt x="5132" y="1138"/>
                  <a:pt x="5253" y="997"/>
                </a:cubicBezTo>
                <a:cubicBezTo>
                  <a:pt x="5350" y="884"/>
                  <a:pt x="5405" y="741"/>
                  <a:pt x="5458" y="603"/>
                </a:cubicBezTo>
                <a:cubicBezTo>
                  <a:pt x="5532" y="414"/>
                  <a:pt x="5595" y="249"/>
                  <a:pt x="5748" y="188"/>
                </a:cubicBezTo>
                <a:cubicBezTo>
                  <a:pt x="5784" y="174"/>
                  <a:pt x="5823" y="167"/>
                  <a:pt x="5861" y="167"/>
                </a:cubicBezTo>
                <a:cubicBezTo>
                  <a:pt x="6006" y="167"/>
                  <a:pt x="6157" y="257"/>
                  <a:pt x="6270" y="342"/>
                </a:cubicBezTo>
                <a:cubicBezTo>
                  <a:pt x="6297" y="363"/>
                  <a:pt x="6324" y="384"/>
                  <a:pt x="6351" y="405"/>
                </a:cubicBezTo>
                <a:cubicBezTo>
                  <a:pt x="6505" y="528"/>
                  <a:pt x="6665" y="654"/>
                  <a:pt x="6869" y="683"/>
                </a:cubicBezTo>
                <a:cubicBezTo>
                  <a:pt x="6888" y="686"/>
                  <a:pt x="6907" y="687"/>
                  <a:pt x="6926" y="687"/>
                </a:cubicBezTo>
                <a:cubicBezTo>
                  <a:pt x="7064" y="687"/>
                  <a:pt x="7208" y="621"/>
                  <a:pt x="7297" y="512"/>
                </a:cubicBezTo>
                <a:cubicBezTo>
                  <a:pt x="7373" y="418"/>
                  <a:pt x="7396" y="304"/>
                  <a:pt x="7359" y="200"/>
                </a:cubicBezTo>
                <a:cubicBezTo>
                  <a:pt x="7347" y="166"/>
                  <a:pt x="7314" y="144"/>
                  <a:pt x="7280" y="144"/>
                </a:cubicBezTo>
                <a:cubicBezTo>
                  <a:pt x="7270" y="144"/>
                  <a:pt x="7261" y="146"/>
                  <a:pt x="7252" y="149"/>
                </a:cubicBezTo>
                <a:cubicBezTo>
                  <a:pt x="7208" y="165"/>
                  <a:pt x="7186" y="212"/>
                  <a:pt x="7201" y="256"/>
                </a:cubicBezTo>
                <a:cubicBezTo>
                  <a:pt x="7223" y="318"/>
                  <a:pt x="7194" y="372"/>
                  <a:pt x="7166" y="406"/>
                </a:cubicBezTo>
                <a:cubicBezTo>
                  <a:pt x="7111" y="474"/>
                  <a:pt x="7015" y="519"/>
                  <a:pt x="6927" y="519"/>
                </a:cubicBezTo>
                <a:cubicBezTo>
                  <a:pt x="6916" y="519"/>
                  <a:pt x="6904" y="518"/>
                  <a:pt x="6893" y="516"/>
                </a:cubicBezTo>
                <a:cubicBezTo>
                  <a:pt x="6734" y="494"/>
                  <a:pt x="6598" y="387"/>
                  <a:pt x="6455" y="274"/>
                </a:cubicBezTo>
                <a:cubicBezTo>
                  <a:pt x="6427" y="252"/>
                  <a:pt x="6399" y="230"/>
                  <a:pt x="6372" y="209"/>
                </a:cubicBezTo>
                <a:cubicBezTo>
                  <a:pt x="6189" y="70"/>
                  <a:pt x="6015" y="0"/>
                  <a:pt x="5860" y="0"/>
                </a:cubicBezTo>
                <a:close/>
              </a:path>
            </a:pathLst>
          </a:custGeom>
          <a:solidFill>
            <a:srgbClr val="CCB1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 name="Google Shape;46;p2"/>
          <p:cNvGrpSpPr/>
          <p:nvPr/>
        </p:nvGrpSpPr>
        <p:grpSpPr>
          <a:xfrm>
            <a:off x="8692549" y="1738522"/>
            <a:ext cx="221772" cy="200884"/>
            <a:chOff x="1640475" y="1197075"/>
            <a:chExt cx="55475" cy="50250"/>
          </a:xfrm>
        </p:grpSpPr>
        <p:sp>
          <p:nvSpPr>
            <p:cNvPr id="47" name="Google Shape;47;p2"/>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0" name="Google Shape;50;p2"/>
          <p:cNvSpPr/>
          <p:nvPr/>
        </p:nvSpPr>
        <p:spPr>
          <a:xfrm>
            <a:off x="8536325" y="4434061"/>
            <a:ext cx="609613" cy="955159"/>
          </a:xfrm>
          <a:custGeom>
            <a:avLst/>
            <a:gdLst/>
            <a:ahLst/>
            <a:cxnLst/>
            <a:rect l="l" t="t" r="r" b="b"/>
            <a:pathLst>
              <a:path w="14343" h="22473" extrusionOk="0">
                <a:moveTo>
                  <a:pt x="14283" y="0"/>
                </a:moveTo>
                <a:cubicBezTo>
                  <a:pt x="14278" y="0"/>
                  <a:pt x="14274" y="1"/>
                  <a:pt x="14269" y="2"/>
                </a:cubicBezTo>
                <a:cubicBezTo>
                  <a:pt x="14076" y="49"/>
                  <a:pt x="13869" y="90"/>
                  <a:pt x="13618" y="128"/>
                </a:cubicBezTo>
                <a:cubicBezTo>
                  <a:pt x="13588" y="133"/>
                  <a:pt x="13567" y="161"/>
                  <a:pt x="13572" y="192"/>
                </a:cubicBezTo>
                <a:cubicBezTo>
                  <a:pt x="13576" y="219"/>
                  <a:pt x="13599" y="239"/>
                  <a:pt x="13626" y="239"/>
                </a:cubicBezTo>
                <a:cubicBezTo>
                  <a:pt x="13629" y="239"/>
                  <a:pt x="13632" y="238"/>
                  <a:pt x="13635" y="238"/>
                </a:cubicBezTo>
                <a:cubicBezTo>
                  <a:pt x="13889" y="199"/>
                  <a:pt x="14098" y="158"/>
                  <a:pt x="14295" y="110"/>
                </a:cubicBezTo>
                <a:cubicBezTo>
                  <a:pt x="14325" y="102"/>
                  <a:pt x="14343" y="73"/>
                  <a:pt x="14336" y="43"/>
                </a:cubicBezTo>
                <a:cubicBezTo>
                  <a:pt x="14330" y="17"/>
                  <a:pt x="14308" y="0"/>
                  <a:pt x="14283" y="0"/>
                </a:cubicBezTo>
                <a:close/>
                <a:moveTo>
                  <a:pt x="12856" y="233"/>
                </a:moveTo>
                <a:cubicBezTo>
                  <a:pt x="12853" y="233"/>
                  <a:pt x="12851" y="233"/>
                  <a:pt x="12848" y="234"/>
                </a:cubicBezTo>
                <a:cubicBezTo>
                  <a:pt x="12559" y="272"/>
                  <a:pt x="12317" y="308"/>
                  <a:pt x="12076" y="353"/>
                </a:cubicBezTo>
                <a:cubicBezTo>
                  <a:pt x="12046" y="360"/>
                  <a:pt x="12026" y="389"/>
                  <a:pt x="12032" y="419"/>
                </a:cubicBezTo>
                <a:cubicBezTo>
                  <a:pt x="12036" y="445"/>
                  <a:pt x="12060" y="464"/>
                  <a:pt x="12087" y="464"/>
                </a:cubicBezTo>
                <a:cubicBezTo>
                  <a:pt x="12090" y="464"/>
                  <a:pt x="12093" y="464"/>
                  <a:pt x="12096" y="462"/>
                </a:cubicBezTo>
                <a:cubicBezTo>
                  <a:pt x="12336" y="418"/>
                  <a:pt x="12576" y="382"/>
                  <a:pt x="12862" y="345"/>
                </a:cubicBezTo>
                <a:cubicBezTo>
                  <a:pt x="12893" y="341"/>
                  <a:pt x="12915" y="313"/>
                  <a:pt x="12910" y="282"/>
                </a:cubicBezTo>
                <a:cubicBezTo>
                  <a:pt x="12906" y="254"/>
                  <a:pt x="12883" y="233"/>
                  <a:pt x="12856" y="233"/>
                </a:cubicBezTo>
                <a:close/>
                <a:moveTo>
                  <a:pt x="11334" y="548"/>
                </a:moveTo>
                <a:cubicBezTo>
                  <a:pt x="11328" y="548"/>
                  <a:pt x="11321" y="549"/>
                  <a:pt x="11315" y="551"/>
                </a:cubicBezTo>
                <a:cubicBezTo>
                  <a:pt x="11092" y="628"/>
                  <a:pt x="10892" y="718"/>
                  <a:pt x="10705" y="827"/>
                </a:cubicBezTo>
                <a:cubicBezTo>
                  <a:pt x="10670" y="846"/>
                  <a:pt x="10636" y="867"/>
                  <a:pt x="10603" y="888"/>
                </a:cubicBezTo>
                <a:cubicBezTo>
                  <a:pt x="10576" y="905"/>
                  <a:pt x="10569" y="939"/>
                  <a:pt x="10585" y="965"/>
                </a:cubicBezTo>
                <a:cubicBezTo>
                  <a:pt x="10595" y="982"/>
                  <a:pt x="10614" y="991"/>
                  <a:pt x="10632" y="991"/>
                </a:cubicBezTo>
                <a:cubicBezTo>
                  <a:pt x="10642" y="991"/>
                  <a:pt x="10653" y="988"/>
                  <a:pt x="10662" y="983"/>
                </a:cubicBezTo>
                <a:cubicBezTo>
                  <a:pt x="10695" y="962"/>
                  <a:pt x="10728" y="942"/>
                  <a:pt x="10761" y="923"/>
                </a:cubicBezTo>
                <a:cubicBezTo>
                  <a:pt x="10941" y="818"/>
                  <a:pt x="11136" y="731"/>
                  <a:pt x="11352" y="656"/>
                </a:cubicBezTo>
                <a:cubicBezTo>
                  <a:pt x="11382" y="646"/>
                  <a:pt x="11397" y="614"/>
                  <a:pt x="11386" y="585"/>
                </a:cubicBezTo>
                <a:cubicBezTo>
                  <a:pt x="11378" y="563"/>
                  <a:pt x="11357" y="548"/>
                  <a:pt x="11334" y="548"/>
                </a:cubicBezTo>
                <a:close/>
                <a:moveTo>
                  <a:pt x="10028" y="1368"/>
                </a:moveTo>
                <a:cubicBezTo>
                  <a:pt x="10013" y="1368"/>
                  <a:pt x="9999" y="1373"/>
                  <a:pt x="9989" y="1384"/>
                </a:cubicBezTo>
                <a:cubicBezTo>
                  <a:pt x="9813" y="1561"/>
                  <a:pt x="9645" y="1765"/>
                  <a:pt x="9486" y="1990"/>
                </a:cubicBezTo>
                <a:cubicBezTo>
                  <a:pt x="9469" y="2016"/>
                  <a:pt x="9476" y="2050"/>
                  <a:pt x="9500" y="2068"/>
                </a:cubicBezTo>
                <a:cubicBezTo>
                  <a:pt x="9510" y="2074"/>
                  <a:pt x="9522" y="2078"/>
                  <a:pt x="9532" y="2078"/>
                </a:cubicBezTo>
                <a:cubicBezTo>
                  <a:pt x="9550" y="2078"/>
                  <a:pt x="9567" y="2069"/>
                  <a:pt x="9578" y="2054"/>
                </a:cubicBezTo>
                <a:cubicBezTo>
                  <a:pt x="9732" y="1833"/>
                  <a:pt x="9897" y="1634"/>
                  <a:pt x="10068" y="1462"/>
                </a:cubicBezTo>
                <a:cubicBezTo>
                  <a:pt x="10089" y="1441"/>
                  <a:pt x="10089" y="1406"/>
                  <a:pt x="10068" y="1384"/>
                </a:cubicBezTo>
                <a:cubicBezTo>
                  <a:pt x="10056" y="1373"/>
                  <a:pt x="10042" y="1368"/>
                  <a:pt x="10028" y="1368"/>
                </a:cubicBezTo>
                <a:close/>
                <a:moveTo>
                  <a:pt x="9128" y="2632"/>
                </a:moveTo>
                <a:cubicBezTo>
                  <a:pt x="9109" y="2632"/>
                  <a:pt x="9090" y="2643"/>
                  <a:pt x="9079" y="2661"/>
                </a:cubicBezTo>
                <a:cubicBezTo>
                  <a:pt x="9048" y="2720"/>
                  <a:pt x="9019" y="2778"/>
                  <a:pt x="8989" y="2838"/>
                </a:cubicBezTo>
                <a:cubicBezTo>
                  <a:pt x="8905" y="3006"/>
                  <a:pt x="8823" y="3184"/>
                  <a:pt x="8745" y="3368"/>
                </a:cubicBezTo>
                <a:cubicBezTo>
                  <a:pt x="8733" y="3396"/>
                  <a:pt x="8746" y="3429"/>
                  <a:pt x="8774" y="3441"/>
                </a:cubicBezTo>
                <a:cubicBezTo>
                  <a:pt x="8781" y="3444"/>
                  <a:pt x="8789" y="3445"/>
                  <a:pt x="8796" y="3445"/>
                </a:cubicBezTo>
                <a:cubicBezTo>
                  <a:pt x="8818" y="3445"/>
                  <a:pt x="8838" y="3433"/>
                  <a:pt x="8847" y="3412"/>
                </a:cubicBezTo>
                <a:cubicBezTo>
                  <a:pt x="8925" y="3230"/>
                  <a:pt x="9006" y="3054"/>
                  <a:pt x="9088" y="2887"/>
                </a:cubicBezTo>
                <a:cubicBezTo>
                  <a:pt x="9117" y="2830"/>
                  <a:pt x="9147" y="2771"/>
                  <a:pt x="9178" y="2713"/>
                </a:cubicBezTo>
                <a:cubicBezTo>
                  <a:pt x="9193" y="2686"/>
                  <a:pt x="9182" y="2652"/>
                  <a:pt x="9154" y="2639"/>
                </a:cubicBezTo>
                <a:cubicBezTo>
                  <a:pt x="9146" y="2634"/>
                  <a:pt x="9137" y="2632"/>
                  <a:pt x="9128" y="2632"/>
                </a:cubicBezTo>
                <a:close/>
                <a:moveTo>
                  <a:pt x="8515" y="4060"/>
                </a:moveTo>
                <a:cubicBezTo>
                  <a:pt x="8491" y="4060"/>
                  <a:pt x="8470" y="4074"/>
                  <a:pt x="8462" y="4097"/>
                </a:cubicBezTo>
                <a:cubicBezTo>
                  <a:pt x="8381" y="4324"/>
                  <a:pt x="8301" y="4567"/>
                  <a:pt x="8216" y="4838"/>
                </a:cubicBezTo>
                <a:cubicBezTo>
                  <a:pt x="8208" y="4867"/>
                  <a:pt x="8224" y="4898"/>
                  <a:pt x="8254" y="4908"/>
                </a:cubicBezTo>
                <a:cubicBezTo>
                  <a:pt x="8259" y="4909"/>
                  <a:pt x="8264" y="4910"/>
                  <a:pt x="8270" y="4910"/>
                </a:cubicBezTo>
                <a:cubicBezTo>
                  <a:pt x="8293" y="4910"/>
                  <a:pt x="8316" y="4895"/>
                  <a:pt x="8322" y="4870"/>
                </a:cubicBezTo>
                <a:cubicBezTo>
                  <a:pt x="8406" y="4601"/>
                  <a:pt x="8486" y="4360"/>
                  <a:pt x="8567" y="4134"/>
                </a:cubicBezTo>
                <a:cubicBezTo>
                  <a:pt x="8576" y="4105"/>
                  <a:pt x="8561" y="4073"/>
                  <a:pt x="8533" y="4063"/>
                </a:cubicBezTo>
                <a:cubicBezTo>
                  <a:pt x="8527" y="4061"/>
                  <a:pt x="8521" y="4060"/>
                  <a:pt x="8515" y="4060"/>
                </a:cubicBezTo>
                <a:close/>
                <a:moveTo>
                  <a:pt x="8048" y="5545"/>
                </a:moveTo>
                <a:cubicBezTo>
                  <a:pt x="8023" y="5545"/>
                  <a:pt x="8001" y="5561"/>
                  <a:pt x="7994" y="5585"/>
                </a:cubicBezTo>
                <a:cubicBezTo>
                  <a:pt x="7956" y="5718"/>
                  <a:pt x="7918" y="5852"/>
                  <a:pt x="7880" y="5985"/>
                </a:cubicBezTo>
                <a:lnTo>
                  <a:pt x="7780" y="6333"/>
                </a:lnTo>
                <a:cubicBezTo>
                  <a:pt x="7772" y="6363"/>
                  <a:pt x="7789" y="6394"/>
                  <a:pt x="7819" y="6402"/>
                </a:cubicBezTo>
                <a:cubicBezTo>
                  <a:pt x="7823" y="6403"/>
                  <a:pt x="7829" y="6404"/>
                  <a:pt x="7834" y="6404"/>
                </a:cubicBezTo>
                <a:cubicBezTo>
                  <a:pt x="7858" y="6404"/>
                  <a:pt x="7880" y="6388"/>
                  <a:pt x="7887" y="6364"/>
                </a:cubicBezTo>
                <a:lnTo>
                  <a:pt x="7987" y="6016"/>
                </a:lnTo>
                <a:cubicBezTo>
                  <a:pt x="8025" y="5883"/>
                  <a:pt x="8062" y="5749"/>
                  <a:pt x="8101" y="5616"/>
                </a:cubicBezTo>
                <a:cubicBezTo>
                  <a:pt x="8109" y="5586"/>
                  <a:pt x="8092" y="5556"/>
                  <a:pt x="8064" y="5547"/>
                </a:cubicBezTo>
                <a:cubicBezTo>
                  <a:pt x="8058" y="5546"/>
                  <a:pt x="8053" y="5545"/>
                  <a:pt x="8048" y="5545"/>
                </a:cubicBezTo>
                <a:close/>
                <a:moveTo>
                  <a:pt x="7613" y="7039"/>
                </a:moveTo>
                <a:cubicBezTo>
                  <a:pt x="7589" y="7039"/>
                  <a:pt x="7567" y="7055"/>
                  <a:pt x="7559" y="7078"/>
                </a:cubicBezTo>
                <a:cubicBezTo>
                  <a:pt x="7522" y="7201"/>
                  <a:pt x="7482" y="7324"/>
                  <a:pt x="7443" y="7446"/>
                </a:cubicBezTo>
                <a:cubicBezTo>
                  <a:pt x="7402" y="7570"/>
                  <a:pt x="7361" y="7693"/>
                  <a:pt x="7317" y="7815"/>
                </a:cubicBezTo>
                <a:cubicBezTo>
                  <a:pt x="7306" y="7844"/>
                  <a:pt x="7321" y="7876"/>
                  <a:pt x="7350" y="7886"/>
                </a:cubicBezTo>
                <a:cubicBezTo>
                  <a:pt x="7356" y="7888"/>
                  <a:pt x="7363" y="7889"/>
                  <a:pt x="7369" y="7889"/>
                </a:cubicBezTo>
                <a:cubicBezTo>
                  <a:pt x="7392" y="7889"/>
                  <a:pt x="7413" y="7875"/>
                  <a:pt x="7421" y="7853"/>
                </a:cubicBezTo>
                <a:cubicBezTo>
                  <a:pt x="7465" y="7729"/>
                  <a:pt x="7508" y="7605"/>
                  <a:pt x="7549" y="7481"/>
                </a:cubicBezTo>
                <a:cubicBezTo>
                  <a:pt x="7589" y="7358"/>
                  <a:pt x="7628" y="7234"/>
                  <a:pt x="7666" y="7111"/>
                </a:cubicBezTo>
                <a:cubicBezTo>
                  <a:pt x="7675" y="7082"/>
                  <a:pt x="7659" y="7051"/>
                  <a:pt x="7630" y="7042"/>
                </a:cubicBezTo>
                <a:cubicBezTo>
                  <a:pt x="7624" y="7040"/>
                  <a:pt x="7618" y="7039"/>
                  <a:pt x="7613" y="7039"/>
                </a:cubicBezTo>
                <a:close/>
                <a:moveTo>
                  <a:pt x="7086" y="8503"/>
                </a:moveTo>
                <a:cubicBezTo>
                  <a:pt x="7065" y="8503"/>
                  <a:pt x="7045" y="8516"/>
                  <a:pt x="7036" y="8537"/>
                </a:cubicBezTo>
                <a:cubicBezTo>
                  <a:pt x="6931" y="8783"/>
                  <a:pt x="6820" y="9018"/>
                  <a:pt x="6706" y="9237"/>
                </a:cubicBezTo>
                <a:cubicBezTo>
                  <a:pt x="6692" y="9265"/>
                  <a:pt x="6703" y="9298"/>
                  <a:pt x="6729" y="9312"/>
                </a:cubicBezTo>
                <a:cubicBezTo>
                  <a:pt x="6738" y="9316"/>
                  <a:pt x="6746" y="9319"/>
                  <a:pt x="6755" y="9319"/>
                </a:cubicBezTo>
                <a:cubicBezTo>
                  <a:pt x="6775" y="9319"/>
                  <a:pt x="6794" y="9308"/>
                  <a:pt x="6804" y="9289"/>
                </a:cubicBezTo>
                <a:cubicBezTo>
                  <a:pt x="6919" y="9067"/>
                  <a:pt x="7032" y="8829"/>
                  <a:pt x="7138" y="8580"/>
                </a:cubicBezTo>
                <a:cubicBezTo>
                  <a:pt x="7150" y="8553"/>
                  <a:pt x="7136" y="8519"/>
                  <a:pt x="7108" y="8508"/>
                </a:cubicBezTo>
                <a:cubicBezTo>
                  <a:pt x="7101" y="8505"/>
                  <a:pt x="7094" y="8503"/>
                  <a:pt x="7086" y="8503"/>
                </a:cubicBezTo>
                <a:close/>
                <a:moveTo>
                  <a:pt x="1625" y="9185"/>
                </a:moveTo>
                <a:cubicBezTo>
                  <a:pt x="1347" y="9191"/>
                  <a:pt x="1086" y="9249"/>
                  <a:pt x="847" y="9356"/>
                </a:cubicBezTo>
                <a:cubicBezTo>
                  <a:pt x="820" y="9369"/>
                  <a:pt x="808" y="9401"/>
                  <a:pt x="820" y="9430"/>
                </a:cubicBezTo>
                <a:cubicBezTo>
                  <a:pt x="829" y="9450"/>
                  <a:pt x="849" y="9462"/>
                  <a:pt x="871" y="9462"/>
                </a:cubicBezTo>
                <a:cubicBezTo>
                  <a:pt x="878" y="9462"/>
                  <a:pt x="886" y="9461"/>
                  <a:pt x="893" y="9457"/>
                </a:cubicBezTo>
                <a:cubicBezTo>
                  <a:pt x="1118" y="9356"/>
                  <a:pt x="1364" y="9303"/>
                  <a:pt x="1627" y="9296"/>
                </a:cubicBezTo>
                <a:cubicBezTo>
                  <a:pt x="1658" y="9296"/>
                  <a:pt x="1682" y="9270"/>
                  <a:pt x="1682" y="9239"/>
                </a:cubicBezTo>
                <a:cubicBezTo>
                  <a:pt x="1681" y="9210"/>
                  <a:pt x="1656" y="9185"/>
                  <a:pt x="1626" y="9185"/>
                </a:cubicBezTo>
                <a:close/>
                <a:moveTo>
                  <a:pt x="2391" y="9302"/>
                </a:moveTo>
                <a:cubicBezTo>
                  <a:pt x="2368" y="9302"/>
                  <a:pt x="2346" y="9317"/>
                  <a:pt x="2339" y="9341"/>
                </a:cubicBezTo>
                <a:cubicBezTo>
                  <a:pt x="2329" y="9370"/>
                  <a:pt x="2345" y="9401"/>
                  <a:pt x="2374" y="9410"/>
                </a:cubicBezTo>
                <a:cubicBezTo>
                  <a:pt x="2620" y="9493"/>
                  <a:pt x="2844" y="9612"/>
                  <a:pt x="3042" y="9766"/>
                </a:cubicBezTo>
                <a:cubicBezTo>
                  <a:pt x="3051" y="9774"/>
                  <a:pt x="3063" y="9778"/>
                  <a:pt x="3076" y="9778"/>
                </a:cubicBezTo>
                <a:cubicBezTo>
                  <a:pt x="3092" y="9778"/>
                  <a:pt x="3108" y="9770"/>
                  <a:pt x="3120" y="9757"/>
                </a:cubicBezTo>
                <a:cubicBezTo>
                  <a:pt x="3138" y="9732"/>
                  <a:pt x="3133" y="9697"/>
                  <a:pt x="3109" y="9679"/>
                </a:cubicBezTo>
                <a:cubicBezTo>
                  <a:pt x="2902" y="9516"/>
                  <a:pt x="2667" y="9391"/>
                  <a:pt x="2409" y="9306"/>
                </a:cubicBezTo>
                <a:cubicBezTo>
                  <a:pt x="2403" y="9303"/>
                  <a:pt x="2397" y="9302"/>
                  <a:pt x="2391" y="9302"/>
                </a:cubicBezTo>
                <a:close/>
                <a:moveTo>
                  <a:pt x="6364" y="9879"/>
                </a:moveTo>
                <a:cubicBezTo>
                  <a:pt x="6346" y="9879"/>
                  <a:pt x="6328" y="9888"/>
                  <a:pt x="6317" y="9905"/>
                </a:cubicBezTo>
                <a:cubicBezTo>
                  <a:pt x="6173" y="10126"/>
                  <a:pt x="6019" y="10334"/>
                  <a:pt x="5859" y="10525"/>
                </a:cubicBezTo>
                <a:cubicBezTo>
                  <a:pt x="5838" y="10548"/>
                  <a:pt x="5841" y="10583"/>
                  <a:pt x="5865" y="10603"/>
                </a:cubicBezTo>
                <a:cubicBezTo>
                  <a:pt x="5876" y="10612"/>
                  <a:pt x="5889" y="10617"/>
                  <a:pt x="5901" y="10617"/>
                </a:cubicBezTo>
                <a:cubicBezTo>
                  <a:pt x="5917" y="10617"/>
                  <a:pt x="5932" y="10609"/>
                  <a:pt x="5944" y="10596"/>
                </a:cubicBezTo>
                <a:cubicBezTo>
                  <a:pt x="6106" y="10403"/>
                  <a:pt x="6263" y="10190"/>
                  <a:pt x="6410" y="9965"/>
                </a:cubicBezTo>
                <a:cubicBezTo>
                  <a:pt x="6427" y="9939"/>
                  <a:pt x="6419" y="9905"/>
                  <a:pt x="6394" y="9888"/>
                </a:cubicBezTo>
                <a:cubicBezTo>
                  <a:pt x="6384" y="9882"/>
                  <a:pt x="6374" y="9879"/>
                  <a:pt x="6364" y="9879"/>
                </a:cubicBezTo>
                <a:close/>
                <a:moveTo>
                  <a:pt x="263" y="9824"/>
                </a:moveTo>
                <a:cubicBezTo>
                  <a:pt x="246" y="9824"/>
                  <a:pt x="229" y="9832"/>
                  <a:pt x="218" y="9846"/>
                </a:cubicBezTo>
                <a:cubicBezTo>
                  <a:pt x="81" y="10030"/>
                  <a:pt x="5" y="10234"/>
                  <a:pt x="0" y="10435"/>
                </a:cubicBezTo>
                <a:lnTo>
                  <a:pt x="0" y="10458"/>
                </a:lnTo>
                <a:cubicBezTo>
                  <a:pt x="0" y="10512"/>
                  <a:pt x="4" y="10565"/>
                  <a:pt x="14" y="10620"/>
                </a:cubicBezTo>
                <a:cubicBezTo>
                  <a:pt x="18" y="10646"/>
                  <a:pt x="42" y="10666"/>
                  <a:pt x="68" y="10666"/>
                </a:cubicBezTo>
                <a:cubicBezTo>
                  <a:pt x="72" y="10666"/>
                  <a:pt x="75" y="10666"/>
                  <a:pt x="78" y="10665"/>
                </a:cubicBezTo>
                <a:cubicBezTo>
                  <a:pt x="108" y="10659"/>
                  <a:pt x="128" y="10630"/>
                  <a:pt x="123" y="10600"/>
                </a:cubicBezTo>
                <a:cubicBezTo>
                  <a:pt x="116" y="10553"/>
                  <a:pt x="111" y="10505"/>
                  <a:pt x="111" y="10458"/>
                </a:cubicBezTo>
                <a:lnTo>
                  <a:pt x="111" y="10438"/>
                </a:lnTo>
                <a:cubicBezTo>
                  <a:pt x="116" y="10260"/>
                  <a:pt x="184" y="10078"/>
                  <a:pt x="308" y="9913"/>
                </a:cubicBezTo>
                <a:cubicBezTo>
                  <a:pt x="326" y="9888"/>
                  <a:pt x="321" y="9853"/>
                  <a:pt x="296" y="9835"/>
                </a:cubicBezTo>
                <a:cubicBezTo>
                  <a:pt x="286" y="9827"/>
                  <a:pt x="275" y="9824"/>
                  <a:pt x="263" y="9824"/>
                </a:cubicBezTo>
                <a:close/>
                <a:moveTo>
                  <a:pt x="3603" y="10234"/>
                </a:moveTo>
                <a:cubicBezTo>
                  <a:pt x="3592" y="10234"/>
                  <a:pt x="3581" y="10237"/>
                  <a:pt x="3571" y="10244"/>
                </a:cubicBezTo>
                <a:cubicBezTo>
                  <a:pt x="3547" y="10261"/>
                  <a:pt x="3540" y="10295"/>
                  <a:pt x="3558" y="10321"/>
                </a:cubicBezTo>
                <a:cubicBezTo>
                  <a:pt x="3697" y="10525"/>
                  <a:pt x="3813" y="10753"/>
                  <a:pt x="3900" y="11001"/>
                </a:cubicBezTo>
                <a:cubicBezTo>
                  <a:pt x="3908" y="11024"/>
                  <a:pt x="3929" y="11037"/>
                  <a:pt x="3953" y="11037"/>
                </a:cubicBezTo>
                <a:cubicBezTo>
                  <a:pt x="3959" y="11037"/>
                  <a:pt x="3965" y="11037"/>
                  <a:pt x="3971" y="11034"/>
                </a:cubicBezTo>
                <a:cubicBezTo>
                  <a:pt x="4000" y="11025"/>
                  <a:pt x="4015" y="10993"/>
                  <a:pt x="4005" y="10964"/>
                </a:cubicBezTo>
                <a:cubicBezTo>
                  <a:pt x="3914" y="10707"/>
                  <a:pt x="3795" y="10470"/>
                  <a:pt x="3649" y="10258"/>
                </a:cubicBezTo>
                <a:cubicBezTo>
                  <a:pt x="3638" y="10242"/>
                  <a:pt x="3621" y="10234"/>
                  <a:pt x="3603" y="10234"/>
                </a:cubicBezTo>
                <a:close/>
                <a:moveTo>
                  <a:pt x="5361" y="11064"/>
                </a:moveTo>
                <a:cubicBezTo>
                  <a:pt x="5348" y="11064"/>
                  <a:pt x="5334" y="11069"/>
                  <a:pt x="5323" y="11078"/>
                </a:cubicBezTo>
                <a:cubicBezTo>
                  <a:pt x="5181" y="11205"/>
                  <a:pt x="5032" y="11325"/>
                  <a:pt x="4879" y="11432"/>
                </a:cubicBezTo>
                <a:cubicBezTo>
                  <a:pt x="4824" y="11470"/>
                  <a:pt x="4768" y="11506"/>
                  <a:pt x="4711" y="11542"/>
                </a:cubicBezTo>
                <a:cubicBezTo>
                  <a:pt x="4686" y="11558"/>
                  <a:pt x="4677" y="11592"/>
                  <a:pt x="4694" y="11618"/>
                </a:cubicBezTo>
                <a:cubicBezTo>
                  <a:pt x="4705" y="11635"/>
                  <a:pt x="4723" y="11644"/>
                  <a:pt x="4741" y="11644"/>
                </a:cubicBezTo>
                <a:cubicBezTo>
                  <a:pt x="4751" y="11644"/>
                  <a:pt x="4761" y="11641"/>
                  <a:pt x="4770" y="11636"/>
                </a:cubicBezTo>
                <a:cubicBezTo>
                  <a:pt x="4829" y="11599"/>
                  <a:pt x="4886" y="11562"/>
                  <a:pt x="4942" y="11522"/>
                </a:cubicBezTo>
                <a:cubicBezTo>
                  <a:pt x="5099" y="11413"/>
                  <a:pt x="5252" y="11292"/>
                  <a:pt x="5398" y="11161"/>
                </a:cubicBezTo>
                <a:cubicBezTo>
                  <a:pt x="5421" y="11141"/>
                  <a:pt x="5423" y="11106"/>
                  <a:pt x="5402" y="11082"/>
                </a:cubicBezTo>
                <a:cubicBezTo>
                  <a:pt x="5392" y="11070"/>
                  <a:pt x="5376" y="11064"/>
                  <a:pt x="5361" y="11064"/>
                </a:cubicBezTo>
                <a:close/>
                <a:moveTo>
                  <a:pt x="433" y="11231"/>
                </a:moveTo>
                <a:cubicBezTo>
                  <a:pt x="420" y="11231"/>
                  <a:pt x="406" y="11235"/>
                  <a:pt x="395" y="11245"/>
                </a:cubicBezTo>
                <a:cubicBezTo>
                  <a:pt x="373" y="11265"/>
                  <a:pt x="371" y="11300"/>
                  <a:pt x="391" y="11324"/>
                </a:cubicBezTo>
                <a:lnTo>
                  <a:pt x="419" y="11354"/>
                </a:lnTo>
                <a:cubicBezTo>
                  <a:pt x="590" y="11536"/>
                  <a:pt x="786" y="11694"/>
                  <a:pt x="1005" y="11824"/>
                </a:cubicBezTo>
                <a:cubicBezTo>
                  <a:pt x="1014" y="11829"/>
                  <a:pt x="1025" y="11831"/>
                  <a:pt x="1034" y="11831"/>
                </a:cubicBezTo>
                <a:cubicBezTo>
                  <a:pt x="1052" y="11831"/>
                  <a:pt x="1072" y="11822"/>
                  <a:pt x="1081" y="11804"/>
                </a:cubicBezTo>
                <a:cubicBezTo>
                  <a:pt x="1097" y="11778"/>
                  <a:pt x="1089" y="11744"/>
                  <a:pt x="1062" y="11728"/>
                </a:cubicBezTo>
                <a:cubicBezTo>
                  <a:pt x="853" y="11604"/>
                  <a:pt x="664" y="11453"/>
                  <a:pt x="500" y="11278"/>
                </a:cubicBezTo>
                <a:lnTo>
                  <a:pt x="474" y="11249"/>
                </a:lnTo>
                <a:cubicBezTo>
                  <a:pt x="464" y="11237"/>
                  <a:pt x="448" y="11231"/>
                  <a:pt x="433" y="11231"/>
                </a:cubicBezTo>
                <a:close/>
                <a:moveTo>
                  <a:pt x="1750" y="12018"/>
                </a:moveTo>
                <a:cubicBezTo>
                  <a:pt x="1725" y="12018"/>
                  <a:pt x="1703" y="12035"/>
                  <a:pt x="1695" y="12060"/>
                </a:cubicBezTo>
                <a:cubicBezTo>
                  <a:pt x="1688" y="12090"/>
                  <a:pt x="1706" y="12120"/>
                  <a:pt x="1735" y="12128"/>
                </a:cubicBezTo>
                <a:cubicBezTo>
                  <a:pt x="1983" y="12194"/>
                  <a:pt x="2246" y="12233"/>
                  <a:pt x="2516" y="12242"/>
                </a:cubicBezTo>
                <a:lnTo>
                  <a:pt x="2518" y="12242"/>
                </a:lnTo>
                <a:cubicBezTo>
                  <a:pt x="2548" y="12242"/>
                  <a:pt x="2573" y="12219"/>
                  <a:pt x="2574" y="12189"/>
                </a:cubicBezTo>
                <a:cubicBezTo>
                  <a:pt x="2575" y="12158"/>
                  <a:pt x="2550" y="12132"/>
                  <a:pt x="2520" y="12131"/>
                </a:cubicBezTo>
                <a:cubicBezTo>
                  <a:pt x="2258" y="12123"/>
                  <a:pt x="2004" y="12085"/>
                  <a:pt x="1764" y="12020"/>
                </a:cubicBezTo>
                <a:cubicBezTo>
                  <a:pt x="1759" y="12019"/>
                  <a:pt x="1754" y="12018"/>
                  <a:pt x="1750" y="12018"/>
                </a:cubicBezTo>
                <a:close/>
                <a:moveTo>
                  <a:pt x="4128" y="11684"/>
                </a:moveTo>
                <a:cubicBezTo>
                  <a:pt x="4125" y="11684"/>
                  <a:pt x="4122" y="11684"/>
                  <a:pt x="4119" y="11685"/>
                </a:cubicBezTo>
                <a:cubicBezTo>
                  <a:pt x="4090" y="11688"/>
                  <a:pt x="4067" y="11716"/>
                  <a:pt x="4071" y="11746"/>
                </a:cubicBezTo>
                <a:cubicBezTo>
                  <a:pt x="4077" y="11795"/>
                  <a:pt x="4081" y="11843"/>
                  <a:pt x="4084" y="11893"/>
                </a:cubicBezTo>
                <a:cubicBezTo>
                  <a:pt x="4074" y="11882"/>
                  <a:pt x="4059" y="11875"/>
                  <a:pt x="4044" y="11875"/>
                </a:cubicBezTo>
                <a:cubicBezTo>
                  <a:pt x="4037" y="11875"/>
                  <a:pt x="4031" y="11877"/>
                  <a:pt x="4024" y="11879"/>
                </a:cubicBezTo>
                <a:cubicBezTo>
                  <a:pt x="3785" y="11969"/>
                  <a:pt x="3535" y="12036"/>
                  <a:pt x="3284" y="12078"/>
                </a:cubicBezTo>
                <a:cubicBezTo>
                  <a:pt x="3254" y="12083"/>
                  <a:pt x="3234" y="12112"/>
                  <a:pt x="3238" y="12142"/>
                </a:cubicBezTo>
                <a:cubicBezTo>
                  <a:pt x="3243" y="12170"/>
                  <a:pt x="3268" y="12189"/>
                  <a:pt x="3294" y="12189"/>
                </a:cubicBezTo>
                <a:cubicBezTo>
                  <a:pt x="3297" y="12189"/>
                  <a:pt x="3300" y="12188"/>
                  <a:pt x="3302" y="12188"/>
                </a:cubicBezTo>
                <a:cubicBezTo>
                  <a:pt x="3561" y="12144"/>
                  <a:pt x="3817" y="12075"/>
                  <a:pt x="4063" y="11983"/>
                </a:cubicBezTo>
                <a:cubicBezTo>
                  <a:pt x="4073" y="11979"/>
                  <a:pt x="4083" y="11972"/>
                  <a:pt x="4088" y="11964"/>
                </a:cubicBezTo>
                <a:cubicBezTo>
                  <a:pt x="4092" y="12023"/>
                  <a:pt x="4093" y="12084"/>
                  <a:pt x="4093" y="12144"/>
                </a:cubicBezTo>
                <a:cubicBezTo>
                  <a:pt x="4093" y="12264"/>
                  <a:pt x="4087" y="12388"/>
                  <a:pt x="4076" y="12511"/>
                </a:cubicBezTo>
                <a:cubicBezTo>
                  <a:pt x="4073" y="12542"/>
                  <a:pt x="4096" y="12568"/>
                  <a:pt x="4126" y="12571"/>
                </a:cubicBezTo>
                <a:lnTo>
                  <a:pt x="4131" y="12571"/>
                </a:lnTo>
                <a:cubicBezTo>
                  <a:pt x="4160" y="12571"/>
                  <a:pt x="4184" y="12550"/>
                  <a:pt x="4187" y="12521"/>
                </a:cubicBezTo>
                <a:cubicBezTo>
                  <a:pt x="4198" y="12395"/>
                  <a:pt x="4205" y="12268"/>
                  <a:pt x="4205" y="12144"/>
                </a:cubicBezTo>
                <a:cubicBezTo>
                  <a:pt x="4205" y="12007"/>
                  <a:pt x="4196" y="11869"/>
                  <a:pt x="4181" y="11733"/>
                </a:cubicBezTo>
                <a:cubicBezTo>
                  <a:pt x="4178" y="11706"/>
                  <a:pt x="4156" y="11684"/>
                  <a:pt x="4128" y="11684"/>
                </a:cubicBezTo>
                <a:close/>
                <a:moveTo>
                  <a:pt x="3994" y="13226"/>
                </a:moveTo>
                <a:cubicBezTo>
                  <a:pt x="3969" y="13226"/>
                  <a:pt x="3946" y="13242"/>
                  <a:pt x="3939" y="13267"/>
                </a:cubicBezTo>
                <a:cubicBezTo>
                  <a:pt x="3876" y="13504"/>
                  <a:pt x="3793" y="13750"/>
                  <a:pt x="3691" y="13997"/>
                </a:cubicBezTo>
                <a:cubicBezTo>
                  <a:pt x="3679" y="14025"/>
                  <a:pt x="3693" y="14057"/>
                  <a:pt x="3722" y="14069"/>
                </a:cubicBezTo>
                <a:cubicBezTo>
                  <a:pt x="3728" y="14072"/>
                  <a:pt x="3736" y="14073"/>
                  <a:pt x="3742" y="14073"/>
                </a:cubicBezTo>
                <a:cubicBezTo>
                  <a:pt x="3765" y="14073"/>
                  <a:pt x="3785" y="14061"/>
                  <a:pt x="3794" y="14039"/>
                </a:cubicBezTo>
                <a:cubicBezTo>
                  <a:pt x="3897" y="13788"/>
                  <a:pt x="3983" y="13538"/>
                  <a:pt x="4047" y="13296"/>
                </a:cubicBezTo>
                <a:cubicBezTo>
                  <a:pt x="4054" y="13266"/>
                  <a:pt x="4037" y="13235"/>
                  <a:pt x="4007" y="13227"/>
                </a:cubicBezTo>
                <a:cubicBezTo>
                  <a:pt x="4003" y="13226"/>
                  <a:pt x="3998" y="13226"/>
                  <a:pt x="3994" y="13226"/>
                </a:cubicBezTo>
                <a:close/>
                <a:moveTo>
                  <a:pt x="3409" y="14665"/>
                </a:moveTo>
                <a:cubicBezTo>
                  <a:pt x="3389" y="14665"/>
                  <a:pt x="3370" y="14676"/>
                  <a:pt x="3360" y="14694"/>
                </a:cubicBezTo>
                <a:cubicBezTo>
                  <a:pt x="3242" y="14913"/>
                  <a:pt x="3115" y="15131"/>
                  <a:pt x="2969" y="15362"/>
                </a:cubicBezTo>
                <a:cubicBezTo>
                  <a:pt x="2952" y="15387"/>
                  <a:pt x="2959" y="15423"/>
                  <a:pt x="2986" y="15439"/>
                </a:cubicBezTo>
                <a:cubicBezTo>
                  <a:pt x="2996" y="15444"/>
                  <a:pt x="3005" y="15447"/>
                  <a:pt x="3016" y="15447"/>
                </a:cubicBezTo>
                <a:cubicBezTo>
                  <a:pt x="3034" y="15447"/>
                  <a:pt x="3052" y="15438"/>
                  <a:pt x="3063" y="15422"/>
                </a:cubicBezTo>
                <a:cubicBezTo>
                  <a:pt x="3210" y="15189"/>
                  <a:pt x="3340" y="14968"/>
                  <a:pt x="3458" y="14747"/>
                </a:cubicBezTo>
                <a:cubicBezTo>
                  <a:pt x="3472" y="14720"/>
                  <a:pt x="3462" y="14686"/>
                  <a:pt x="3435" y="14672"/>
                </a:cubicBezTo>
                <a:cubicBezTo>
                  <a:pt x="3426" y="14667"/>
                  <a:pt x="3418" y="14665"/>
                  <a:pt x="3409" y="14665"/>
                </a:cubicBezTo>
                <a:close/>
                <a:moveTo>
                  <a:pt x="2581" y="15982"/>
                </a:moveTo>
                <a:cubicBezTo>
                  <a:pt x="2564" y="15982"/>
                  <a:pt x="2547" y="15990"/>
                  <a:pt x="2536" y="16005"/>
                </a:cubicBezTo>
                <a:cubicBezTo>
                  <a:pt x="2401" y="16195"/>
                  <a:pt x="2255" y="16394"/>
                  <a:pt x="2077" y="16631"/>
                </a:cubicBezTo>
                <a:cubicBezTo>
                  <a:pt x="2058" y="16656"/>
                  <a:pt x="2063" y="16691"/>
                  <a:pt x="2088" y="16709"/>
                </a:cubicBezTo>
                <a:cubicBezTo>
                  <a:pt x="2097" y="16716"/>
                  <a:pt x="2109" y="16721"/>
                  <a:pt x="2121" y="16721"/>
                </a:cubicBezTo>
                <a:cubicBezTo>
                  <a:pt x="2138" y="16721"/>
                  <a:pt x="2155" y="16713"/>
                  <a:pt x="2166" y="16698"/>
                </a:cubicBezTo>
                <a:cubicBezTo>
                  <a:pt x="2345" y="16460"/>
                  <a:pt x="2491" y="16260"/>
                  <a:pt x="2626" y="16069"/>
                </a:cubicBezTo>
                <a:cubicBezTo>
                  <a:pt x="2644" y="16044"/>
                  <a:pt x="2639" y="16010"/>
                  <a:pt x="2613" y="15992"/>
                </a:cubicBezTo>
                <a:cubicBezTo>
                  <a:pt x="2604" y="15985"/>
                  <a:pt x="2592" y="15982"/>
                  <a:pt x="2581" y="15982"/>
                </a:cubicBezTo>
                <a:close/>
                <a:moveTo>
                  <a:pt x="1659" y="17236"/>
                </a:moveTo>
                <a:cubicBezTo>
                  <a:pt x="1642" y="17236"/>
                  <a:pt x="1625" y="17244"/>
                  <a:pt x="1614" y="17260"/>
                </a:cubicBezTo>
                <a:cubicBezTo>
                  <a:pt x="1441" y="17511"/>
                  <a:pt x="1315" y="17728"/>
                  <a:pt x="1218" y="17941"/>
                </a:cubicBezTo>
                <a:cubicBezTo>
                  <a:pt x="1205" y="17968"/>
                  <a:pt x="1218" y="18002"/>
                  <a:pt x="1246" y="18014"/>
                </a:cubicBezTo>
                <a:cubicBezTo>
                  <a:pt x="1253" y="18018"/>
                  <a:pt x="1261" y="18019"/>
                  <a:pt x="1268" y="18019"/>
                </a:cubicBezTo>
                <a:cubicBezTo>
                  <a:pt x="1290" y="18019"/>
                  <a:pt x="1310" y="18007"/>
                  <a:pt x="1319" y="17987"/>
                </a:cubicBezTo>
                <a:cubicBezTo>
                  <a:pt x="1413" y="17780"/>
                  <a:pt x="1536" y="17569"/>
                  <a:pt x="1705" y="17323"/>
                </a:cubicBezTo>
                <a:cubicBezTo>
                  <a:pt x="1723" y="17298"/>
                  <a:pt x="1717" y="17263"/>
                  <a:pt x="1691" y="17246"/>
                </a:cubicBezTo>
                <a:cubicBezTo>
                  <a:pt x="1681" y="17239"/>
                  <a:pt x="1670" y="17236"/>
                  <a:pt x="1659" y="17236"/>
                </a:cubicBezTo>
                <a:close/>
                <a:moveTo>
                  <a:pt x="1050" y="18652"/>
                </a:moveTo>
                <a:cubicBezTo>
                  <a:pt x="1023" y="18652"/>
                  <a:pt x="999" y="18673"/>
                  <a:pt x="996" y="18700"/>
                </a:cubicBezTo>
                <a:cubicBezTo>
                  <a:pt x="984" y="18795"/>
                  <a:pt x="978" y="18893"/>
                  <a:pt x="978" y="18989"/>
                </a:cubicBezTo>
                <a:cubicBezTo>
                  <a:pt x="978" y="19154"/>
                  <a:pt x="996" y="19324"/>
                  <a:pt x="1030" y="19493"/>
                </a:cubicBezTo>
                <a:cubicBezTo>
                  <a:pt x="1035" y="19519"/>
                  <a:pt x="1058" y="19537"/>
                  <a:pt x="1084" y="19537"/>
                </a:cubicBezTo>
                <a:cubicBezTo>
                  <a:pt x="1088" y="19537"/>
                  <a:pt x="1092" y="19537"/>
                  <a:pt x="1095" y="19536"/>
                </a:cubicBezTo>
                <a:cubicBezTo>
                  <a:pt x="1125" y="19529"/>
                  <a:pt x="1144" y="19500"/>
                  <a:pt x="1139" y="19470"/>
                </a:cubicBezTo>
                <a:cubicBezTo>
                  <a:pt x="1106" y="19309"/>
                  <a:pt x="1089" y="19147"/>
                  <a:pt x="1089" y="18989"/>
                </a:cubicBezTo>
                <a:cubicBezTo>
                  <a:pt x="1089" y="18897"/>
                  <a:pt x="1095" y="18804"/>
                  <a:pt x="1106" y="18714"/>
                </a:cubicBezTo>
                <a:cubicBezTo>
                  <a:pt x="1110" y="18683"/>
                  <a:pt x="1088" y="18655"/>
                  <a:pt x="1058" y="18652"/>
                </a:cubicBezTo>
                <a:cubicBezTo>
                  <a:pt x="1055" y="18652"/>
                  <a:pt x="1053" y="18652"/>
                  <a:pt x="1050" y="18652"/>
                </a:cubicBezTo>
                <a:close/>
                <a:moveTo>
                  <a:pt x="1342" y="20158"/>
                </a:moveTo>
                <a:cubicBezTo>
                  <a:pt x="1333" y="20158"/>
                  <a:pt x="1324" y="20160"/>
                  <a:pt x="1316" y="20164"/>
                </a:cubicBezTo>
                <a:cubicBezTo>
                  <a:pt x="1290" y="20178"/>
                  <a:pt x="1278" y="20211"/>
                  <a:pt x="1292" y="20239"/>
                </a:cubicBezTo>
                <a:cubicBezTo>
                  <a:pt x="1408" y="20468"/>
                  <a:pt x="1553" y="20690"/>
                  <a:pt x="1724" y="20899"/>
                </a:cubicBezTo>
                <a:cubicBezTo>
                  <a:pt x="1735" y="20912"/>
                  <a:pt x="1751" y="20919"/>
                  <a:pt x="1767" y="20919"/>
                </a:cubicBezTo>
                <a:cubicBezTo>
                  <a:pt x="1779" y="20919"/>
                  <a:pt x="1792" y="20915"/>
                  <a:pt x="1802" y="20906"/>
                </a:cubicBezTo>
                <a:cubicBezTo>
                  <a:pt x="1826" y="20887"/>
                  <a:pt x="1829" y="20852"/>
                  <a:pt x="1810" y="20828"/>
                </a:cubicBezTo>
                <a:cubicBezTo>
                  <a:pt x="1644" y="20626"/>
                  <a:pt x="1503" y="20411"/>
                  <a:pt x="1391" y="20188"/>
                </a:cubicBezTo>
                <a:cubicBezTo>
                  <a:pt x="1381" y="20169"/>
                  <a:pt x="1362" y="20158"/>
                  <a:pt x="1342" y="20158"/>
                </a:cubicBezTo>
                <a:close/>
                <a:moveTo>
                  <a:pt x="2317" y="21356"/>
                </a:moveTo>
                <a:cubicBezTo>
                  <a:pt x="2301" y="21356"/>
                  <a:pt x="2285" y="21363"/>
                  <a:pt x="2275" y="21376"/>
                </a:cubicBezTo>
                <a:cubicBezTo>
                  <a:pt x="2255" y="21401"/>
                  <a:pt x="2258" y="21435"/>
                  <a:pt x="2283" y="21455"/>
                </a:cubicBezTo>
                <a:cubicBezTo>
                  <a:pt x="2343" y="21505"/>
                  <a:pt x="2405" y="21552"/>
                  <a:pt x="2468" y="21596"/>
                </a:cubicBezTo>
                <a:cubicBezTo>
                  <a:pt x="2617" y="21703"/>
                  <a:pt x="2776" y="21803"/>
                  <a:pt x="2938" y="21891"/>
                </a:cubicBezTo>
                <a:cubicBezTo>
                  <a:pt x="2946" y="21895"/>
                  <a:pt x="2955" y="21898"/>
                  <a:pt x="2965" y="21898"/>
                </a:cubicBezTo>
                <a:cubicBezTo>
                  <a:pt x="2984" y="21898"/>
                  <a:pt x="3003" y="21888"/>
                  <a:pt x="3014" y="21869"/>
                </a:cubicBezTo>
                <a:cubicBezTo>
                  <a:pt x="3028" y="21842"/>
                  <a:pt x="3018" y="21809"/>
                  <a:pt x="2991" y="21794"/>
                </a:cubicBezTo>
                <a:cubicBezTo>
                  <a:pt x="2833" y="21707"/>
                  <a:pt x="2678" y="21610"/>
                  <a:pt x="2533" y="21506"/>
                </a:cubicBezTo>
                <a:cubicBezTo>
                  <a:pt x="2471" y="21462"/>
                  <a:pt x="2411" y="21416"/>
                  <a:pt x="2352" y="21369"/>
                </a:cubicBezTo>
                <a:cubicBezTo>
                  <a:pt x="2342" y="21360"/>
                  <a:pt x="2330" y="21356"/>
                  <a:pt x="2317" y="21356"/>
                </a:cubicBezTo>
                <a:close/>
                <a:moveTo>
                  <a:pt x="3675" y="22101"/>
                </a:moveTo>
                <a:cubicBezTo>
                  <a:pt x="3653" y="22101"/>
                  <a:pt x="3631" y="22115"/>
                  <a:pt x="3623" y="22138"/>
                </a:cubicBezTo>
                <a:cubicBezTo>
                  <a:pt x="3613" y="22167"/>
                  <a:pt x="3628" y="22199"/>
                  <a:pt x="3657" y="22209"/>
                </a:cubicBezTo>
                <a:cubicBezTo>
                  <a:pt x="3905" y="22295"/>
                  <a:pt x="4161" y="22360"/>
                  <a:pt x="4420" y="22404"/>
                </a:cubicBezTo>
                <a:cubicBezTo>
                  <a:pt x="4423" y="22405"/>
                  <a:pt x="4425" y="22405"/>
                  <a:pt x="4428" y="22405"/>
                </a:cubicBezTo>
                <a:cubicBezTo>
                  <a:pt x="4455" y="22405"/>
                  <a:pt x="4478" y="22386"/>
                  <a:pt x="4484" y="22359"/>
                </a:cubicBezTo>
                <a:cubicBezTo>
                  <a:pt x="4489" y="22328"/>
                  <a:pt x="4468" y="22299"/>
                  <a:pt x="4438" y="22295"/>
                </a:cubicBezTo>
                <a:cubicBezTo>
                  <a:pt x="4186" y="22251"/>
                  <a:pt x="3936" y="22187"/>
                  <a:pt x="3693" y="22104"/>
                </a:cubicBezTo>
                <a:cubicBezTo>
                  <a:pt x="3687" y="22102"/>
                  <a:pt x="3681" y="22101"/>
                  <a:pt x="3675" y="22101"/>
                </a:cubicBezTo>
                <a:close/>
                <a:moveTo>
                  <a:pt x="5978" y="22297"/>
                </a:moveTo>
                <a:cubicBezTo>
                  <a:pt x="5975" y="22297"/>
                  <a:pt x="5972" y="22298"/>
                  <a:pt x="5969" y="22298"/>
                </a:cubicBezTo>
                <a:cubicBezTo>
                  <a:pt x="5723" y="22340"/>
                  <a:pt x="5471" y="22361"/>
                  <a:pt x="5218" y="22361"/>
                </a:cubicBezTo>
                <a:lnTo>
                  <a:pt x="5203" y="22361"/>
                </a:lnTo>
                <a:cubicBezTo>
                  <a:pt x="5172" y="22361"/>
                  <a:pt x="5147" y="22386"/>
                  <a:pt x="5147" y="22417"/>
                </a:cubicBezTo>
                <a:cubicBezTo>
                  <a:pt x="5147" y="22447"/>
                  <a:pt x="5172" y="22472"/>
                  <a:pt x="5203" y="22472"/>
                </a:cubicBezTo>
                <a:lnTo>
                  <a:pt x="5218" y="22472"/>
                </a:lnTo>
                <a:cubicBezTo>
                  <a:pt x="5476" y="22472"/>
                  <a:pt x="5736" y="22451"/>
                  <a:pt x="5987" y="22407"/>
                </a:cubicBezTo>
                <a:cubicBezTo>
                  <a:pt x="6017" y="22402"/>
                  <a:pt x="6038" y="22373"/>
                  <a:pt x="6033" y="22343"/>
                </a:cubicBezTo>
                <a:cubicBezTo>
                  <a:pt x="6028" y="22316"/>
                  <a:pt x="6004" y="22297"/>
                  <a:pt x="5978" y="2229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rot="-6249525">
            <a:off x="1370859" y="4322855"/>
            <a:ext cx="1292681" cy="1177560"/>
          </a:xfrm>
          <a:custGeom>
            <a:avLst/>
            <a:gdLst/>
            <a:ahLst/>
            <a:cxnLst/>
            <a:rect l="l" t="t" r="r" b="b"/>
            <a:pathLst>
              <a:path w="17601" h="16033" extrusionOk="0">
                <a:moveTo>
                  <a:pt x="16107" y="0"/>
                </a:moveTo>
                <a:cubicBezTo>
                  <a:pt x="16093" y="0"/>
                  <a:pt x="16078" y="6"/>
                  <a:pt x="16067" y="16"/>
                </a:cubicBezTo>
                <a:cubicBezTo>
                  <a:pt x="16046" y="38"/>
                  <a:pt x="16045" y="73"/>
                  <a:pt x="16066" y="94"/>
                </a:cubicBezTo>
                <a:lnTo>
                  <a:pt x="16107" y="137"/>
                </a:lnTo>
                <a:cubicBezTo>
                  <a:pt x="16118" y="149"/>
                  <a:pt x="16132" y="154"/>
                  <a:pt x="16147" y="154"/>
                </a:cubicBezTo>
                <a:cubicBezTo>
                  <a:pt x="16161" y="154"/>
                  <a:pt x="16175" y="150"/>
                  <a:pt x="16185" y="139"/>
                </a:cubicBezTo>
                <a:cubicBezTo>
                  <a:pt x="16207" y="119"/>
                  <a:pt x="16208" y="84"/>
                  <a:pt x="16188" y="61"/>
                </a:cubicBezTo>
                <a:lnTo>
                  <a:pt x="16146" y="17"/>
                </a:lnTo>
                <a:cubicBezTo>
                  <a:pt x="16136" y="6"/>
                  <a:pt x="16121" y="0"/>
                  <a:pt x="16107" y="0"/>
                </a:cubicBezTo>
                <a:close/>
                <a:moveTo>
                  <a:pt x="16632" y="649"/>
                </a:moveTo>
                <a:cubicBezTo>
                  <a:pt x="16621" y="649"/>
                  <a:pt x="16610" y="652"/>
                  <a:pt x="16600" y="658"/>
                </a:cubicBezTo>
                <a:cubicBezTo>
                  <a:pt x="16576" y="675"/>
                  <a:pt x="16568" y="710"/>
                  <a:pt x="16587" y="735"/>
                </a:cubicBezTo>
                <a:cubicBezTo>
                  <a:pt x="16729" y="945"/>
                  <a:pt x="16857" y="1168"/>
                  <a:pt x="16968" y="1401"/>
                </a:cubicBezTo>
                <a:cubicBezTo>
                  <a:pt x="16977" y="1420"/>
                  <a:pt x="16998" y="1432"/>
                  <a:pt x="17018" y="1432"/>
                </a:cubicBezTo>
                <a:cubicBezTo>
                  <a:pt x="17027" y="1432"/>
                  <a:pt x="17034" y="1431"/>
                  <a:pt x="17043" y="1426"/>
                </a:cubicBezTo>
                <a:cubicBezTo>
                  <a:pt x="17069" y="1414"/>
                  <a:pt x="17081" y="1380"/>
                  <a:pt x="17068" y="1353"/>
                </a:cubicBezTo>
                <a:cubicBezTo>
                  <a:pt x="16955" y="1116"/>
                  <a:pt x="16824" y="887"/>
                  <a:pt x="16678" y="673"/>
                </a:cubicBezTo>
                <a:cubicBezTo>
                  <a:pt x="16667" y="657"/>
                  <a:pt x="16650" y="649"/>
                  <a:pt x="16632" y="649"/>
                </a:cubicBezTo>
                <a:close/>
                <a:moveTo>
                  <a:pt x="17302" y="2043"/>
                </a:moveTo>
                <a:cubicBezTo>
                  <a:pt x="17296" y="2043"/>
                  <a:pt x="17291" y="2044"/>
                  <a:pt x="17285" y="2046"/>
                </a:cubicBezTo>
                <a:cubicBezTo>
                  <a:pt x="17255" y="2055"/>
                  <a:pt x="17239" y="2086"/>
                  <a:pt x="17248" y="2115"/>
                </a:cubicBezTo>
                <a:cubicBezTo>
                  <a:pt x="17324" y="2359"/>
                  <a:pt x="17382" y="2610"/>
                  <a:pt x="17423" y="2863"/>
                </a:cubicBezTo>
                <a:cubicBezTo>
                  <a:pt x="17427" y="2890"/>
                  <a:pt x="17451" y="2909"/>
                  <a:pt x="17477" y="2909"/>
                </a:cubicBezTo>
                <a:lnTo>
                  <a:pt x="17486" y="2909"/>
                </a:lnTo>
                <a:cubicBezTo>
                  <a:pt x="17517" y="2904"/>
                  <a:pt x="17537" y="2875"/>
                  <a:pt x="17532" y="2845"/>
                </a:cubicBezTo>
                <a:cubicBezTo>
                  <a:pt x="17491" y="2588"/>
                  <a:pt x="17432" y="2331"/>
                  <a:pt x="17355" y="2082"/>
                </a:cubicBezTo>
                <a:cubicBezTo>
                  <a:pt x="17347" y="2059"/>
                  <a:pt x="17325" y="2043"/>
                  <a:pt x="17302" y="2043"/>
                </a:cubicBezTo>
                <a:close/>
                <a:moveTo>
                  <a:pt x="17544" y="3572"/>
                </a:moveTo>
                <a:cubicBezTo>
                  <a:pt x="17513" y="3572"/>
                  <a:pt x="17488" y="3597"/>
                  <a:pt x="17489" y="3627"/>
                </a:cubicBezTo>
                <a:lnTo>
                  <a:pt x="17489" y="3701"/>
                </a:lnTo>
                <a:cubicBezTo>
                  <a:pt x="17489" y="3933"/>
                  <a:pt x="17474" y="4166"/>
                  <a:pt x="17443" y="4393"/>
                </a:cubicBezTo>
                <a:cubicBezTo>
                  <a:pt x="17439" y="4424"/>
                  <a:pt x="17460" y="4452"/>
                  <a:pt x="17490" y="4456"/>
                </a:cubicBezTo>
                <a:lnTo>
                  <a:pt x="17498" y="4456"/>
                </a:lnTo>
                <a:cubicBezTo>
                  <a:pt x="17526" y="4456"/>
                  <a:pt x="17549" y="4436"/>
                  <a:pt x="17553" y="4408"/>
                </a:cubicBezTo>
                <a:cubicBezTo>
                  <a:pt x="17584" y="4176"/>
                  <a:pt x="17600" y="3938"/>
                  <a:pt x="17600" y="3701"/>
                </a:cubicBezTo>
                <a:lnTo>
                  <a:pt x="17600" y="3626"/>
                </a:lnTo>
                <a:cubicBezTo>
                  <a:pt x="17599" y="3595"/>
                  <a:pt x="17575" y="3572"/>
                  <a:pt x="17545" y="3572"/>
                </a:cubicBezTo>
                <a:close/>
                <a:moveTo>
                  <a:pt x="17335" y="5103"/>
                </a:moveTo>
                <a:cubicBezTo>
                  <a:pt x="17311" y="5103"/>
                  <a:pt x="17289" y="5119"/>
                  <a:pt x="17282" y="5143"/>
                </a:cubicBezTo>
                <a:cubicBezTo>
                  <a:pt x="17247" y="5258"/>
                  <a:pt x="17208" y="5373"/>
                  <a:pt x="17166" y="5483"/>
                </a:cubicBezTo>
                <a:cubicBezTo>
                  <a:pt x="17117" y="5608"/>
                  <a:pt x="17063" y="5734"/>
                  <a:pt x="17003" y="5857"/>
                </a:cubicBezTo>
                <a:cubicBezTo>
                  <a:pt x="16989" y="5884"/>
                  <a:pt x="17001" y="5917"/>
                  <a:pt x="17029" y="5931"/>
                </a:cubicBezTo>
                <a:cubicBezTo>
                  <a:pt x="17036" y="5935"/>
                  <a:pt x="17045" y="5937"/>
                  <a:pt x="17052" y="5937"/>
                </a:cubicBezTo>
                <a:cubicBezTo>
                  <a:pt x="17073" y="5937"/>
                  <a:pt x="17093" y="5925"/>
                  <a:pt x="17102" y="5906"/>
                </a:cubicBezTo>
                <a:cubicBezTo>
                  <a:pt x="17163" y="5780"/>
                  <a:pt x="17220" y="5650"/>
                  <a:pt x="17269" y="5522"/>
                </a:cubicBezTo>
                <a:cubicBezTo>
                  <a:pt x="17313" y="5409"/>
                  <a:pt x="17352" y="5293"/>
                  <a:pt x="17388" y="5175"/>
                </a:cubicBezTo>
                <a:cubicBezTo>
                  <a:pt x="17396" y="5145"/>
                  <a:pt x="17380" y="5115"/>
                  <a:pt x="17350" y="5106"/>
                </a:cubicBezTo>
                <a:cubicBezTo>
                  <a:pt x="17345" y="5104"/>
                  <a:pt x="17340" y="5103"/>
                  <a:pt x="17335" y="5103"/>
                </a:cubicBezTo>
                <a:close/>
                <a:moveTo>
                  <a:pt x="16660" y="6494"/>
                </a:moveTo>
                <a:cubicBezTo>
                  <a:pt x="16643" y="6494"/>
                  <a:pt x="16626" y="6503"/>
                  <a:pt x="16614" y="6518"/>
                </a:cubicBezTo>
                <a:cubicBezTo>
                  <a:pt x="16470" y="6726"/>
                  <a:pt x="16307" y="6927"/>
                  <a:pt x="16130" y="7114"/>
                </a:cubicBezTo>
                <a:cubicBezTo>
                  <a:pt x="16110" y="7136"/>
                  <a:pt x="16111" y="7172"/>
                  <a:pt x="16134" y="7192"/>
                </a:cubicBezTo>
                <a:cubicBezTo>
                  <a:pt x="16144" y="7203"/>
                  <a:pt x="16157" y="7208"/>
                  <a:pt x="16171" y="7208"/>
                </a:cubicBezTo>
                <a:cubicBezTo>
                  <a:pt x="16186" y="7208"/>
                  <a:pt x="16201" y="7202"/>
                  <a:pt x="16212" y="7190"/>
                </a:cubicBezTo>
                <a:cubicBezTo>
                  <a:pt x="16391" y="6999"/>
                  <a:pt x="16558" y="6795"/>
                  <a:pt x="16705" y="6581"/>
                </a:cubicBezTo>
                <a:cubicBezTo>
                  <a:pt x="16723" y="6556"/>
                  <a:pt x="16717" y="6522"/>
                  <a:pt x="16691" y="6504"/>
                </a:cubicBezTo>
                <a:cubicBezTo>
                  <a:pt x="16682" y="6497"/>
                  <a:pt x="16671" y="6494"/>
                  <a:pt x="16660" y="6494"/>
                </a:cubicBezTo>
                <a:close/>
                <a:moveTo>
                  <a:pt x="15601" y="7622"/>
                </a:moveTo>
                <a:cubicBezTo>
                  <a:pt x="15588" y="7622"/>
                  <a:pt x="15576" y="7626"/>
                  <a:pt x="15566" y="7634"/>
                </a:cubicBezTo>
                <a:cubicBezTo>
                  <a:pt x="15367" y="7793"/>
                  <a:pt x="15154" y="7941"/>
                  <a:pt x="14934" y="8070"/>
                </a:cubicBezTo>
                <a:cubicBezTo>
                  <a:pt x="14907" y="8085"/>
                  <a:pt x="14899" y="8119"/>
                  <a:pt x="14915" y="8146"/>
                </a:cubicBezTo>
                <a:cubicBezTo>
                  <a:pt x="14924" y="8163"/>
                  <a:pt x="14943" y="8174"/>
                  <a:pt x="14962" y="8174"/>
                </a:cubicBezTo>
                <a:cubicBezTo>
                  <a:pt x="14971" y="8174"/>
                  <a:pt x="14981" y="8171"/>
                  <a:pt x="14990" y="8165"/>
                </a:cubicBezTo>
                <a:cubicBezTo>
                  <a:pt x="15215" y="8033"/>
                  <a:pt x="15432" y="7883"/>
                  <a:pt x="15636" y="7721"/>
                </a:cubicBezTo>
                <a:cubicBezTo>
                  <a:pt x="15659" y="7702"/>
                  <a:pt x="15664" y="7667"/>
                  <a:pt x="15644" y="7643"/>
                </a:cubicBezTo>
                <a:cubicBezTo>
                  <a:pt x="15633" y="7629"/>
                  <a:pt x="15617" y="7622"/>
                  <a:pt x="15601" y="7622"/>
                </a:cubicBezTo>
                <a:close/>
                <a:moveTo>
                  <a:pt x="14268" y="8408"/>
                </a:moveTo>
                <a:cubicBezTo>
                  <a:pt x="14261" y="8408"/>
                  <a:pt x="14254" y="8409"/>
                  <a:pt x="14247" y="8412"/>
                </a:cubicBezTo>
                <a:cubicBezTo>
                  <a:pt x="14009" y="8509"/>
                  <a:pt x="13763" y="8590"/>
                  <a:pt x="13517" y="8650"/>
                </a:cubicBezTo>
                <a:cubicBezTo>
                  <a:pt x="13487" y="8658"/>
                  <a:pt x="13469" y="8688"/>
                  <a:pt x="13477" y="8717"/>
                </a:cubicBezTo>
                <a:cubicBezTo>
                  <a:pt x="13483" y="8743"/>
                  <a:pt x="13506" y="8759"/>
                  <a:pt x="13530" y="8759"/>
                </a:cubicBezTo>
                <a:cubicBezTo>
                  <a:pt x="13534" y="8759"/>
                  <a:pt x="13540" y="8759"/>
                  <a:pt x="13544" y="8758"/>
                </a:cubicBezTo>
                <a:cubicBezTo>
                  <a:pt x="13795" y="8696"/>
                  <a:pt x="14046" y="8614"/>
                  <a:pt x="14289" y="8515"/>
                </a:cubicBezTo>
                <a:cubicBezTo>
                  <a:pt x="14317" y="8503"/>
                  <a:pt x="14330" y="8471"/>
                  <a:pt x="14319" y="8442"/>
                </a:cubicBezTo>
                <a:cubicBezTo>
                  <a:pt x="14310" y="8421"/>
                  <a:pt x="14289" y="8408"/>
                  <a:pt x="14268" y="8408"/>
                </a:cubicBezTo>
                <a:close/>
                <a:moveTo>
                  <a:pt x="12768" y="8775"/>
                </a:moveTo>
                <a:cubicBezTo>
                  <a:pt x="12765" y="8775"/>
                  <a:pt x="12763" y="8775"/>
                  <a:pt x="12761" y="8775"/>
                </a:cubicBezTo>
                <a:lnTo>
                  <a:pt x="12730" y="8777"/>
                </a:lnTo>
                <a:cubicBezTo>
                  <a:pt x="12495" y="8795"/>
                  <a:pt x="12256" y="8800"/>
                  <a:pt x="11989" y="8803"/>
                </a:cubicBezTo>
                <a:cubicBezTo>
                  <a:pt x="11959" y="8803"/>
                  <a:pt x="11934" y="8828"/>
                  <a:pt x="11934" y="8858"/>
                </a:cubicBezTo>
                <a:cubicBezTo>
                  <a:pt x="11934" y="8889"/>
                  <a:pt x="11960" y="8914"/>
                  <a:pt x="11990" y="8914"/>
                </a:cubicBezTo>
                <a:lnTo>
                  <a:pt x="11991" y="8913"/>
                </a:lnTo>
                <a:cubicBezTo>
                  <a:pt x="12259" y="8911"/>
                  <a:pt x="12500" y="8907"/>
                  <a:pt x="12739" y="8888"/>
                </a:cubicBezTo>
                <a:lnTo>
                  <a:pt x="12771" y="8885"/>
                </a:lnTo>
                <a:cubicBezTo>
                  <a:pt x="12801" y="8883"/>
                  <a:pt x="12823" y="8856"/>
                  <a:pt x="12821" y="8825"/>
                </a:cubicBezTo>
                <a:cubicBezTo>
                  <a:pt x="12818" y="8797"/>
                  <a:pt x="12793" y="8775"/>
                  <a:pt x="12768" y="8775"/>
                </a:cubicBezTo>
                <a:close/>
                <a:moveTo>
                  <a:pt x="11216" y="8825"/>
                </a:moveTo>
                <a:cubicBezTo>
                  <a:pt x="11214" y="8825"/>
                  <a:pt x="11212" y="8825"/>
                  <a:pt x="11210" y="8825"/>
                </a:cubicBezTo>
                <a:cubicBezTo>
                  <a:pt x="10905" y="8847"/>
                  <a:pt x="10659" y="8886"/>
                  <a:pt x="10434" y="8951"/>
                </a:cubicBezTo>
                <a:cubicBezTo>
                  <a:pt x="10404" y="8960"/>
                  <a:pt x="10387" y="8991"/>
                  <a:pt x="10396" y="9020"/>
                </a:cubicBezTo>
                <a:cubicBezTo>
                  <a:pt x="10403" y="9044"/>
                  <a:pt x="10426" y="9060"/>
                  <a:pt x="10449" y="9060"/>
                </a:cubicBezTo>
                <a:cubicBezTo>
                  <a:pt x="10455" y="9060"/>
                  <a:pt x="10460" y="9059"/>
                  <a:pt x="10464" y="9058"/>
                </a:cubicBezTo>
                <a:cubicBezTo>
                  <a:pt x="10682" y="8995"/>
                  <a:pt x="10921" y="8957"/>
                  <a:pt x="11217" y="8935"/>
                </a:cubicBezTo>
                <a:cubicBezTo>
                  <a:pt x="11248" y="8933"/>
                  <a:pt x="11271" y="8908"/>
                  <a:pt x="11269" y="8877"/>
                </a:cubicBezTo>
                <a:cubicBezTo>
                  <a:pt x="11267" y="8848"/>
                  <a:pt x="11246" y="8825"/>
                  <a:pt x="11216" y="8825"/>
                </a:cubicBezTo>
                <a:close/>
                <a:moveTo>
                  <a:pt x="9755" y="9286"/>
                </a:moveTo>
                <a:cubicBezTo>
                  <a:pt x="9743" y="9286"/>
                  <a:pt x="9732" y="9289"/>
                  <a:pt x="9722" y="9296"/>
                </a:cubicBezTo>
                <a:cubicBezTo>
                  <a:pt x="9512" y="9452"/>
                  <a:pt x="9336" y="9642"/>
                  <a:pt x="9184" y="9877"/>
                </a:cubicBezTo>
                <a:cubicBezTo>
                  <a:pt x="9167" y="9902"/>
                  <a:pt x="9175" y="9936"/>
                  <a:pt x="9200" y="9952"/>
                </a:cubicBezTo>
                <a:cubicBezTo>
                  <a:pt x="9210" y="9959"/>
                  <a:pt x="9221" y="9962"/>
                  <a:pt x="9230" y="9962"/>
                </a:cubicBezTo>
                <a:cubicBezTo>
                  <a:pt x="9248" y="9962"/>
                  <a:pt x="9267" y="9952"/>
                  <a:pt x="9277" y="9936"/>
                </a:cubicBezTo>
                <a:cubicBezTo>
                  <a:pt x="9423" y="9713"/>
                  <a:pt x="9589" y="9533"/>
                  <a:pt x="9788" y="9386"/>
                </a:cubicBezTo>
                <a:cubicBezTo>
                  <a:pt x="9813" y="9367"/>
                  <a:pt x="9818" y="9333"/>
                  <a:pt x="9800" y="9308"/>
                </a:cubicBezTo>
                <a:cubicBezTo>
                  <a:pt x="9789" y="9294"/>
                  <a:pt x="9772" y="9286"/>
                  <a:pt x="9755" y="9286"/>
                </a:cubicBezTo>
                <a:close/>
                <a:moveTo>
                  <a:pt x="8896" y="10549"/>
                </a:moveTo>
                <a:cubicBezTo>
                  <a:pt x="8873" y="10549"/>
                  <a:pt x="8851" y="10563"/>
                  <a:pt x="8844" y="10586"/>
                </a:cubicBezTo>
                <a:cubicBezTo>
                  <a:pt x="8769" y="10795"/>
                  <a:pt x="8699" y="11034"/>
                  <a:pt x="8626" y="11337"/>
                </a:cubicBezTo>
                <a:cubicBezTo>
                  <a:pt x="8619" y="11367"/>
                  <a:pt x="8637" y="11397"/>
                  <a:pt x="8667" y="11404"/>
                </a:cubicBezTo>
                <a:cubicBezTo>
                  <a:pt x="8672" y="11405"/>
                  <a:pt x="8676" y="11405"/>
                  <a:pt x="8680" y="11405"/>
                </a:cubicBezTo>
                <a:cubicBezTo>
                  <a:pt x="8705" y="11405"/>
                  <a:pt x="8728" y="11388"/>
                  <a:pt x="8734" y="11363"/>
                </a:cubicBezTo>
                <a:cubicBezTo>
                  <a:pt x="8806" y="11063"/>
                  <a:pt x="8875" y="10828"/>
                  <a:pt x="8948" y="10623"/>
                </a:cubicBezTo>
                <a:cubicBezTo>
                  <a:pt x="8958" y="10594"/>
                  <a:pt x="8943" y="10562"/>
                  <a:pt x="8914" y="10552"/>
                </a:cubicBezTo>
                <a:cubicBezTo>
                  <a:pt x="8908" y="10550"/>
                  <a:pt x="8902" y="10549"/>
                  <a:pt x="8896" y="10549"/>
                </a:cubicBezTo>
                <a:close/>
                <a:moveTo>
                  <a:pt x="8508" y="12051"/>
                </a:moveTo>
                <a:cubicBezTo>
                  <a:pt x="8483" y="12051"/>
                  <a:pt x="8459" y="12069"/>
                  <a:pt x="8454" y="12095"/>
                </a:cubicBezTo>
                <a:cubicBezTo>
                  <a:pt x="8402" y="12320"/>
                  <a:pt x="8339" y="12585"/>
                  <a:pt x="8260" y="12842"/>
                </a:cubicBezTo>
                <a:cubicBezTo>
                  <a:pt x="8252" y="12872"/>
                  <a:pt x="8268" y="12903"/>
                  <a:pt x="8298" y="12912"/>
                </a:cubicBezTo>
                <a:cubicBezTo>
                  <a:pt x="8303" y="12914"/>
                  <a:pt x="8308" y="12915"/>
                  <a:pt x="8314" y="12915"/>
                </a:cubicBezTo>
                <a:cubicBezTo>
                  <a:pt x="8337" y="12915"/>
                  <a:pt x="8360" y="12899"/>
                  <a:pt x="8367" y="12875"/>
                </a:cubicBezTo>
                <a:cubicBezTo>
                  <a:pt x="8446" y="12615"/>
                  <a:pt x="8510" y="12346"/>
                  <a:pt x="8562" y="12120"/>
                </a:cubicBezTo>
                <a:cubicBezTo>
                  <a:pt x="8569" y="12090"/>
                  <a:pt x="8550" y="12060"/>
                  <a:pt x="8520" y="12053"/>
                </a:cubicBezTo>
                <a:cubicBezTo>
                  <a:pt x="8516" y="12052"/>
                  <a:pt x="8512" y="12051"/>
                  <a:pt x="8508" y="12051"/>
                </a:cubicBezTo>
                <a:close/>
                <a:moveTo>
                  <a:pt x="62" y="13056"/>
                </a:moveTo>
                <a:cubicBezTo>
                  <a:pt x="56" y="13056"/>
                  <a:pt x="50" y="13057"/>
                  <a:pt x="44" y="13059"/>
                </a:cubicBezTo>
                <a:cubicBezTo>
                  <a:pt x="16" y="13070"/>
                  <a:pt x="0" y="13102"/>
                  <a:pt x="11" y="13131"/>
                </a:cubicBezTo>
                <a:cubicBezTo>
                  <a:pt x="98" y="13374"/>
                  <a:pt x="211" y="13613"/>
                  <a:pt x="346" y="13841"/>
                </a:cubicBezTo>
                <a:cubicBezTo>
                  <a:pt x="356" y="13858"/>
                  <a:pt x="375" y="13868"/>
                  <a:pt x="393" y="13868"/>
                </a:cubicBezTo>
                <a:cubicBezTo>
                  <a:pt x="403" y="13868"/>
                  <a:pt x="414" y="13866"/>
                  <a:pt x="422" y="13860"/>
                </a:cubicBezTo>
                <a:cubicBezTo>
                  <a:pt x="448" y="13844"/>
                  <a:pt x="458" y="13810"/>
                  <a:pt x="442" y="13784"/>
                </a:cubicBezTo>
                <a:cubicBezTo>
                  <a:pt x="310" y="13562"/>
                  <a:pt x="200" y="13330"/>
                  <a:pt x="116" y="13093"/>
                </a:cubicBezTo>
                <a:cubicBezTo>
                  <a:pt x="107" y="13070"/>
                  <a:pt x="86" y="13056"/>
                  <a:pt x="62" y="13056"/>
                </a:cubicBezTo>
                <a:close/>
                <a:moveTo>
                  <a:pt x="8029" y="13524"/>
                </a:moveTo>
                <a:cubicBezTo>
                  <a:pt x="8008" y="13524"/>
                  <a:pt x="7989" y="13535"/>
                  <a:pt x="7979" y="13555"/>
                </a:cubicBezTo>
                <a:cubicBezTo>
                  <a:pt x="7865" y="13779"/>
                  <a:pt x="7727" y="13996"/>
                  <a:pt x="7570" y="14201"/>
                </a:cubicBezTo>
                <a:cubicBezTo>
                  <a:pt x="7551" y="14225"/>
                  <a:pt x="7556" y="14260"/>
                  <a:pt x="7580" y="14278"/>
                </a:cubicBezTo>
                <a:cubicBezTo>
                  <a:pt x="7590" y="14286"/>
                  <a:pt x="7602" y="14290"/>
                  <a:pt x="7614" y="14290"/>
                </a:cubicBezTo>
                <a:cubicBezTo>
                  <a:pt x="7631" y="14290"/>
                  <a:pt x="7647" y="14282"/>
                  <a:pt x="7658" y="14268"/>
                </a:cubicBezTo>
                <a:cubicBezTo>
                  <a:pt x="7819" y="14058"/>
                  <a:pt x="7961" y="13836"/>
                  <a:pt x="8079" y="13605"/>
                </a:cubicBezTo>
                <a:cubicBezTo>
                  <a:pt x="8093" y="13577"/>
                  <a:pt x="8081" y="13544"/>
                  <a:pt x="8054" y="13530"/>
                </a:cubicBezTo>
                <a:cubicBezTo>
                  <a:pt x="8046" y="13526"/>
                  <a:pt x="8037" y="13524"/>
                  <a:pt x="8029" y="13524"/>
                </a:cubicBezTo>
                <a:close/>
                <a:moveTo>
                  <a:pt x="849" y="14384"/>
                </a:moveTo>
                <a:cubicBezTo>
                  <a:pt x="836" y="14384"/>
                  <a:pt x="823" y="14388"/>
                  <a:pt x="812" y="14398"/>
                </a:cubicBezTo>
                <a:cubicBezTo>
                  <a:pt x="790" y="14418"/>
                  <a:pt x="788" y="14453"/>
                  <a:pt x="807" y="14477"/>
                </a:cubicBezTo>
                <a:cubicBezTo>
                  <a:pt x="978" y="14672"/>
                  <a:pt x="1169" y="14855"/>
                  <a:pt x="1373" y="15020"/>
                </a:cubicBezTo>
                <a:cubicBezTo>
                  <a:pt x="1383" y="15029"/>
                  <a:pt x="1396" y="15033"/>
                  <a:pt x="1407" y="15033"/>
                </a:cubicBezTo>
                <a:cubicBezTo>
                  <a:pt x="1423" y="15033"/>
                  <a:pt x="1439" y="15026"/>
                  <a:pt x="1451" y="15012"/>
                </a:cubicBezTo>
                <a:cubicBezTo>
                  <a:pt x="1470" y="14988"/>
                  <a:pt x="1466" y="14953"/>
                  <a:pt x="1443" y="14934"/>
                </a:cubicBezTo>
                <a:cubicBezTo>
                  <a:pt x="1244" y="14773"/>
                  <a:pt x="1058" y="14594"/>
                  <a:pt x="891" y="14403"/>
                </a:cubicBezTo>
                <a:cubicBezTo>
                  <a:pt x="880" y="14391"/>
                  <a:pt x="864" y="14384"/>
                  <a:pt x="849" y="14384"/>
                </a:cubicBezTo>
                <a:close/>
                <a:moveTo>
                  <a:pt x="7088" y="14749"/>
                </a:moveTo>
                <a:cubicBezTo>
                  <a:pt x="7075" y="14749"/>
                  <a:pt x="7062" y="14753"/>
                  <a:pt x="7051" y="14763"/>
                </a:cubicBezTo>
                <a:cubicBezTo>
                  <a:pt x="6863" y="14934"/>
                  <a:pt x="6659" y="15091"/>
                  <a:pt x="6443" y="15229"/>
                </a:cubicBezTo>
                <a:cubicBezTo>
                  <a:pt x="6416" y="15245"/>
                  <a:pt x="6409" y="15280"/>
                  <a:pt x="6426" y="15306"/>
                </a:cubicBezTo>
                <a:cubicBezTo>
                  <a:pt x="6437" y="15322"/>
                  <a:pt x="6454" y="15331"/>
                  <a:pt x="6472" y="15331"/>
                </a:cubicBezTo>
                <a:cubicBezTo>
                  <a:pt x="6483" y="15331"/>
                  <a:pt x="6493" y="15328"/>
                  <a:pt x="6502" y="15323"/>
                </a:cubicBezTo>
                <a:cubicBezTo>
                  <a:pt x="6723" y="15181"/>
                  <a:pt x="6933" y="15020"/>
                  <a:pt x="7126" y="14845"/>
                </a:cubicBezTo>
                <a:cubicBezTo>
                  <a:pt x="7148" y="14825"/>
                  <a:pt x="7150" y="14790"/>
                  <a:pt x="7129" y="14767"/>
                </a:cubicBezTo>
                <a:cubicBezTo>
                  <a:pt x="7118" y="14755"/>
                  <a:pt x="7103" y="14749"/>
                  <a:pt x="7088" y="14749"/>
                </a:cubicBezTo>
                <a:close/>
                <a:moveTo>
                  <a:pt x="2049" y="15357"/>
                </a:moveTo>
                <a:cubicBezTo>
                  <a:pt x="2030" y="15357"/>
                  <a:pt x="2011" y="15368"/>
                  <a:pt x="2001" y="15386"/>
                </a:cubicBezTo>
                <a:cubicBezTo>
                  <a:pt x="1986" y="15412"/>
                  <a:pt x="1996" y="15447"/>
                  <a:pt x="2023" y="15462"/>
                </a:cubicBezTo>
                <a:cubicBezTo>
                  <a:pt x="2251" y="15590"/>
                  <a:pt x="2492" y="15699"/>
                  <a:pt x="2737" y="15785"/>
                </a:cubicBezTo>
                <a:cubicBezTo>
                  <a:pt x="2743" y="15787"/>
                  <a:pt x="2749" y="15788"/>
                  <a:pt x="2755" y="15788"/>
                </a:cubicBezTo>
                <a:cubicBezTo>
                  <a:pt x="2778" y="15788"/>
                  <a:pt x="2799" y="15775"/>
                  <a:pt x="2808" y="15752"/>
                </a:cubicBezTo>
                <a:cubicBezTo>
                  <a:pt x="2817" y="15723"/>
                  <a:pt x="2802" y="15691"/>
                  <a:pt x="2774" y="15682"/>
                </a:cubicBezTo>
                <a:cubicBezTo>
                  <a:pt x="2535" y="15597"/>
                  <a:pt x="2300" y="15490"/>
                  <a:pt x="2076" y="15364"/>
                </a:cubicBezTo>
                <a:cubicBezTo>
                  <a:pt x="2067" y="15360"/>
                  <a:pt x="2058" y="15357"/>
                  <a:pt x="2049" y="15357"/>
                </a:cubicBezTo>
                <a:close/>
                <a:moveTo>
                  <a:pt x="5786" y="15581"/>
                </a:moveTo>
                <a:cubicBezTo>
                  <a:pt x="5779" y="15581"/>
                  <a:pt x="5772" y="15583"/>
                  <a:pt x="5765" y="15586"/>
                </a:cubicBezTo>
                <a:cubicBezTo>
                  <a:pt x="5528" y="15685"/>
                  <a:pt x="5283" y="15764"/>
                  <a:pt x="5036" y="15819"/>
                </a:cubicBezTo>
                <a:cubicBezTo>
                  <a:pt x="5006" y="15827"/>
                  <a:pt x="4987" y="15857"/>
                  <a:pt x="4995" y="15886"/>
                </a:cubicBezTo>
                <a:cubicBezTo>
                  <a:pt x="5000" y="15912"/>
                  <a:pt x="5023" y="15929"/>
                  <a:pt x="5048" y="15929"/>
                </a:cubicBezTo>
                <a:cubicBezTo>
                  <a:pt x="5052" y="15929"/>
                  <a:pt x="5057" y="15929"/>
                  <a:pt x="5061" y="15928"/>
                </a:cubicBezTo>
                <a:cubicBezTo>
                  <a:pt x="5314" y="15871"/>
                  <a:pt x="5565" y="15790"/>
                  <a:pt x="5808" y="15688"/>
                </a:cubicBezTo>
                <a:cubicBezTo>
                  <a:pt x="5836" y="15675"/>
                  <a:pt x="5849" y="15643"/>
                  <a:pt x="5837" y="15615"/>
                </a:cubicBezTo>
                <a:cubicBezTo>
                  <a:pt x="5829" y="15594"/>
                  <a:pt x="5808" y="15581"/>
                  <a:pt x="5786" y="15581"/>
                </a:cubicBezTo>
                <a:close/>
                <a:moveTo>
                  <a:pt x="3506" y="15870"/>
                </a:moveTo>
                <a:cubicBezTo>
                  <a:pt x="3479" y="15870"/>
                  <a:pt x="3456" y="15890"/>
                  <a:pt x="3451" y="15917"/>
                </a:cubicBezTo>
                <a:cubicBezTo>
                  <a:pt x="3447" y="15947"/>
                  <a:pt x="3467" y="15975"/>
                  <a:pt x="3498" y="15980"/>
                </a:cubicBezTo>
                <a:cubicBezTo>
                  <a:pt x="3701" y="16013"/>
                  <a:pt x="3907" y="16030"/>
                  <a:pt x="4110" y="16032"/>
                </a:cubicBezTo>
                <a:lnTo>
                  <a:pt x="4143" y="16032"/>
                </a:lnTo>
                <a:cubicBezTo>
                  <a:pt x="4189" y="16032"/>
                  <a:pt x="4236" y="16031"/>
                  <a:pt x="4281" y="16030"/>
                </a:cubicBezTo>
                <a:cubicBezTo>
                  <a:pt x="4312" y="16029"/>
                  <a:pt x="4337" y="16003"/>
                  <a:pt x="4335" y="15972"/>
                </a:cubicBezTo>
                <a:cubicBezTo>
                  <a:pt x="4334" y="15943"/>
                  <a:pt x="4314" y="15919"/>
                  <a:pt x="4282" y="15919"/>
                </a:cubicBezTo>
                <a:cubicBezTo>
                  <a:pt x="4281" y="15919"/>
                  <a:pt x="4279" y="15919"/>
                  <a:pt x="4278" y="15919"/>
                </a:cubicBezTo>
                <a:cubicBezTo>
                  <a:pt x="4233" y="15920"/>
                  <a:pt x="4188" y="15921"/>
                  <a:pt x="4143" y="15921"/>
                </a:cubicBezTo>
                <a:lnTo>
                  <a:pt x="4110" y="15921"/>
                </a:lnTo>
                <a:cubicBezTo>
                  <a:pt x="3913" y="15919"/>
                  <a:pt x="3713" y="15903"/>
                  <a:pt x="3515" y="15871"/>
                </a:cubicBezTo>
                <a:cubicBezTo>
                  <a:pt x="3512" y="15870"/>
                  <a:pt x="3509" y="15870"/>
                  <a:pt x="3506" y="1587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2"/>
          <p:cNvGrpSpPr/>
          <p:nvPr/>
        </p:nvGrpSpPr>
        <p:grpSpPr>
          <a:xfrm>
            <a:off x="1288191" y="762864"/>
            <a:ext cx="433643" cy="392824"/>
            <a:chOff x="1640475" y="1197075"/>
            <a:chExt cx="55475" cy="50250"/>
          </a:xfrm>
        </p:grpSpPr>
        <p:sp>
          <p:nvSpPr>
            <p:cNvPr id="53" name="Google Shape;53;p2"/>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 name="Google Shape;56;p2"/>
          <p:cNvGrpSpPr/>
          <p:nvPr/>
        </p:nvGrpSpPr>
        <p:grpSpPr>
          <a:xfrm rot="-5400000">
            <a:off x="7770930" y="4597909"/>
            <a:ext cx="244822" cy="221773"/>
            <a:chOff x="1640475" y="1197075"/>
            <a:chExt cx="55475" cy="50250"/>
          </a:xfrm>
        </p:grpSpPr>
        <p:sp>
          <p:nvSpPr>
            <p:cNvPr id="57" name="Google Shape;57;p2"/>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 name="Google Shape;60;p2"/>
          <p:cNvSpPr/>
          <p:nvPr/>
        </p:nvSpPr>
        <p:spPr>
          <a:xfrm rot="581768">
            <a:off x="8313063" y="366023"/>
            <a:ext cx="467849" cy="109605"/>
          </a:xfrm>
          <a:custGeom>
            <a:avLst/>
            <a:gdLst/>
            <a:ahLst/>
            <a:cxnLst/>
            <a:rect l="l" t="t" r="r" b="b"/>
            <a:pathLst>
              <a:path w="7397" h="1733" extrusionOk="0">
                <a:moveTo>
                  <a:pt x="5860" y="0"/>
                </a:moveTo>
                <a:cubicBezTo>
                  <a:pt x="5799" y="0"/>
                  <a:pt x="5741" y="11"/>
                  <a:pt x="5686" y="32"/>
                </a:cubicBezTo>
                <a:cubicBezTo>
                  <a:pt x="5466" y="121"/>
                  <a:pt x="5383" y="336"/>
                  <a:pt x="5302" y="543"/>
                </a:cubicBezTo>
                <a:cubicBezTo>
                  <a:pt x="5254" y="668"/>
                  <a:pt x="5205" y="796"/>
                  <a:pt x="5126" y="889"/>
                </a:cubicBezTo>
                <a:cubicBezTo>
                  <a:pt x="5014" y="1021"/>
                  <a:pt x="4860" y="1053"/>
                  <a:pt x="4751" y="1057"/>
                </a:cubicBezTo>
                <a:cubicBezTo>
                  <a:pt x="4742" y="1057"/>
                  <a:pt x="4734" y="1057"/>
                  <a:pt x="4725" y="1057"/>
                </a:cubicBezTo>
                <a:cubicBezTo>
                  <a:pt x="4511" y="1057"/>
                  <a:pt x="4276" y="958"/>
                  <a:pt x="4120" y="799"/>
                </a:cubicBezTo>
                <a:cubicBezTo>
                  <a:pt x="4087" y="765"/>
                  <a:pt x="4055" y="729"/>
                  <a:pt x="4022" y="693"/>
                </a:cubicBezTo>
                <a:cubicBezTo>
                  <a:pt x="3950" y="610"/>
                  <a:pt x="3874" y="524"/>
                  <a:pt x="3776" y="460"/>
                </a:cubicBezTo>
                <a:cubicBezTo>
                  <a:pt x="3674" y="394"/>
                  <a:pt x="3552" y="359"/>
                  <a:pt x="3425" y="359"/>
                </a:cubicBezTo>
                <a:cubicBezTo>
                  <a:pt x="3376" y="359"/>
                  <a:pt x="3325" y="365"/>
                  <a:pt x="3276" y="375"/>
                </a:cubicBezTo>
                <a:cubicBezTo>
                  <a:pt x="3098" y="414"/>
                  <a:pt x="2945" y="517"/>
                  <a:pt x="2855" y="658"/>
                </a:cubicBezTo>
                <a:cubicBezTo>
                  <a:pt x="2796" y="751"/>
                  <a:pt x="2759" y="858"/>
                  <a:pt x="2723" y="962"/>
                </a:cubicBezTo>
                <a:cubicBezTo>
                  <a:pt x="2665" y="1131"/>
                  <a:pt x="2614" y="1277"/>
                  <a:pt x="2485" y="1333"/>
                </a:cubicBezTo>
                <a:cubicBezTo>
                  <a:pt x="2453" y="1347"/>
                  <a:pt x="2420" y="1353"/>
                  <a:pt x="2387" y="1353"/>
                </a:cubicBezTo>
                <a:cubicBezTo>
                  <a:pt x="2220" y="1353"/>
                  <a:pt x="2046" y="1198"/>
                  <a:pt x="1947" y="1092"/>
                </a:cubicBezTo>
                <a:cubicBezTo>
                  <a:pt x="1784" y="919"/>
                  <a:pt x="1583" y="706"/>
                  <a:pt x="1324" y="706"/>
                </a:cubicBezTo>
                <a:cubicBezTo>
                  <a:pt x="1308" y="706"/>
                  <a:pt x="1292" y="707"/>
                  <a:pt x="1276" y="709"/>
                </a:cubicBezTo>
                <a:cubicBezTo>
                  <a:pt x="985" y="739"/>
                  <a:pt x="854" y="994"/>
                  <a:pt x="728" y="1242"/>
                </a:cubicBezTo>
                <a:cubicBezTo>
                  <a:pt x="669" y="1354"/>
                  <a:pt x="609" y="1471"/>
                  <a:pt x="536" y="1561"/>
                </a:cubicBezTo>
                <a:cubicBezTo>
                  <a:pt x="519" y="1564"/>
                  <a:pt x="502" y="1565"/>
                  <a:pt x="486" y="1565"/>
                </a:cubicBezTo>
                <a:cubicBezTo>
                  <a:pt x="360" y="1565"/>
                  <a:pt x="234" y="1499"/>
                  <a:pt x="167" y="1391"/>
                </a:cubicBezTo>
                <a:cubicBezTo>
                  <a:pt x="151" y="1366"/>
                  <a:pt x="124" y="1352"/>
                  <a:pt x="96" y="1352"/>
                </a:cubicBezTo>
                <a:cubicBezTo>
                  <a:pt x="81" y="1352"/>
                  <a:pt x="65" y="1356"/>
                  <a:pt x="52" y="1365"/>
                </a:cubicBezTo>
                <a:cubicBezTo>
                  <a:pt x="12" y="1389"/>
                  <a:pt x="0" y="1440"/>
                  <a:pt x="25" y="1480"/>
                </a:cubicBezTo>
                <a:cubicBezTo>
                  <a:pt x="122" y="1636"/>
                  <a:pt x="306" y="1732"/>
                  <a:pt x="489" y="1732"/>
                </a:cubicBezTo>
                <a:cubicBezTo>
                  <a:pt x="526" y="1732"/>
                  <a:pt x="562" y="1728"/>
                  <a:pt x="599" y="1720"/>
                </a:cubicBezTo>
                <a:cubicBezTo>
                  <a:pt x="616" y="1716"/>
                  <a:pt x="631" y="1707"/>
                  <a:pt x="642" y="1694"/>
                </a:cubicBezTo>
                <a:cubicBezTo>
                  <a:pt x="739" y="1586"/>
                  <a:pt x="809" y="1449"/>
                  <a:pt x="876" y="1318"/>
                </a:cubicBezTo>
                <a:cubicBezTo>
                  <a:pt x="993" y="1091"/>
                  <a:pt x="1092" y="896"/>
                  <a:pt x="1293" y="875"/>
                </a:cubicBezTo>
                <a:cubicBezTo>
                  <a:pt x="1303" y="874"/>
                  <a:pt x="1312" y="874"/>
                  <a:pt x="1322" y="874"/>
                </a:cubicBezTo>
                <a:cubicBezTo>
                  <a:pt x="1510" y="874"/>
                  <a:pt x="1677" y="1050"/>
                  <a:pt x="1826" y="1209"/>
                </a:cubicBezTo>
                <a:cubicBezTo>
                  <a:pt x="2019" y="1414"/>
                  <a:pt x="2213" y="1520"/>
                  <a:pt x="2388" y="1520"/>
                </a:cubicBezTo>
                <a:cubicBezTo>
                  <a:pt x="2445" y="1520"/>
                  <a:pt x="2500" y="1509"/>
                  <a:pt x="2551" y="1486"/>
                </a:cubicBezTo>
                <a:cubicBezTo>
                  <a:pt x="2749" y="1401"/>
                  <a:pt x="2816" y="1205"/>
                  <a:pt x="2882" y="1016"/>
                </a:cubicBezTo>
                <a:cubicBezTo>
                  <a:pt x="2914" y="922"/>
                  <a:pt x="2947" y="825"/>
                  <a:pt x="2996" y="749"/>
                </a:cubicBezTo>
                <a:cubicBezTo>
                  <a:pt x="3062" y="645"/>
                  <a:pt x="3176" y="569"/>
                  <a:pt x="3311" y="540"/>
                </a:cubicBezTo>
                <a:cubicBezTo>
                  <a:pt x="3350" y="531"/>
                  <a:pt x="3389" y="527"/>
                  <a:pt x="3427" y="527"/>
                </a:cubicBezTo>
                <a:cubicBezTo>
                  <a:pt x="3521" y="527"/>
                  <a:pt x="3610" y="552"/>
                  <a:pt x="3684" y="601"/>
                </a:cubicBezTo>
                <a:cubicBezTo>
                  <a:pt x="3763" y="652"/>
                  <a:pt x="3828" y="726"/>
                  <a:pt x="3896" y="804"/>
                </a:cubicBezTo>
                <a:cubicBezTo>
                  <a:pt x="3931" y="842"/>
                  <a:pt x="3965" y="881"/>
                  <a:pt x="4000" y="918"/>
                </a:cubicBezTo>
                <a:cubicBezTo>
                  <a:pt x="4188" y="1108"/>
                  <a:pt x="4461" y="1224"/>
                  <a:pt x="4720" y="1224"/>
                </a:cubicBezTo>
                <a:cubicBezTo>
                  <a:pt x="4733" y="1224"/>
                  <a:pt x="4745" y="1224"/>
                  <a:pt x="4757" y="1224"/>
                </a:cubicBezTo>
                <a:cubicBezTo>
                  <a:pt x="4961" y="1217"/>
                  <a:pt x="5132" y="1138"/>
                  <a:pt x="5253" y="997"/>
                </a:cubicBezTo>
                <a:cubicBezTo>
                  <a:pt x="5350" y="884"/>
                  <a:pt x="5405" y="741"/>
                  <a:pt x="5458" y="603"/>
                </a:cubicBezTo>
                <a:cubicBezTo>
                  <a:pt x="5532" y="414"/>
                  <a:pt x="5595" y="249"/>
                  <a:pt x="5748" y="188"/>
                </a:cubicBezTo>
                <a:cubicBezTo>
                  <a:pt x="5784" y="174"/>
                  <a:pt x="5823" y="167"/>
                  <a:pt x="5861" y="167"/>
                </a:cubicBezTo>
                <a:cubicBezTo>
                  <a:pt x="6006" y="167"/>
                  <a:pt x="6157" y="257"/>
                  <a:pt x="6270" y="342"/>
                </a:cubicBezTo>
                <a:cubicBezTo>
                  <a:pt x="6297" y="363"/>
                  <a:pt x="6324" y="384"/>
                  <a:pt x="6351" y="405"/>
                </a:cubicBezTo>
                <a:cubicBezTo>
                  <a:pt x="6505" y="528"/>
                  <a:pt x="6665" y="654"/>
                  <a:pt x="6869" y="683"/>
                </a:cubicBezTo>
                <a:cubicBezTo>
                  <a:pt x="6888" y="686"/>
                  <a:pt x="6907" y="687"/>
                  <a:pt x="6926" y="687"/>
                </a:cubicBezTo>
                <a:cubicBezTo>
                  <a:pt x="7064" y="687"/>
                  <a:pt x="7208" y="621"/>
                  <a:pt x="7297" y="512"/>
                </a:cubicBezTo>
                <a:cubicBezTo>
                  <a:pt x="7373" y="418"/>
                  <a:pt x="7396" y="304"/>
                  <a:pt x="7359" y="200"/>
                </a:cubicBezTo>
                <a:cubicBezTo>
                  <a:pt x="7347" y="166"/>
                  <a:pt x="7314" y="144"/>
                  <a:pt x="7280" y="144"/>
                </a:cubicBezTo>
                <a:cubicBezTo>
                  <a:pt x="7270" y="144"/>
                  <a:pt x="7261" y="146"/>
                  <a:pt x="7252" y="149"/>
                </a:cubicBezTo>
                <a:cubicBezTo>
                  <a:pt x="7208" y="165"/>
                  <a:pt x="7186" y="212"/>
                  <a:pt x="7201" y="256"/>
                </a:cubicBezTo>
                <a:cubicBezTo>
                  <a:pt x="7223" y="318"/>
                  <a:pt x="7194" y="372"/>
                  <a:pt x="7166" y="406"/>
                </a:cubicBezTo>
                <a:cubicBezTo>
                  <a:pt x="7111" y="474"/>
                  <a:pt x="7015" y="519"/>
                  <a:pt x="6927" y="519"/>
                </a:cubicBezTo>
                <a:cubicBezTo>
                  <a:pt x="6916" y="519"/>
                  <a:pt x="6904" y="518"/>
                  <a:pt x="6893" y="516"/>
                </a:cubicBezTo>
                <a:cubicBezTo>
                  <a:pt x="6734" y="494"/>
                  <a:pt x="6598" y="387"/>
                  <a:pt x="6455" y="274"/>
                </a:cubicBezTo>
                <a:cubicBezTo>
                  <a:pt x="6427" y="252"/>
                  <a:pt x="6399" y="230"/>
                  <a:pt x="6372" y="209"/>
                </a:cubicBezTo>
                <a:cubicBezTo>
                  <a:pt x="6189" y="70"/>
                  <a:pt x="6015" y="0"/>
                  <a:pt x="586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1" name="Google Shape;61;p2"/>
          <p:cNvGrpSpPr/>
          <p:nvPr/>
        </p:nvGrpSpPr>
        <p:grpSpPr>
          <a:xfrm>
            <a:off x="324374" y="2819347"/>
            <a:ext cx="221772" cy="200884"/>
            <a:chOff x="1640475" y="1197075"/>
            <a:chExt cx="55475" cy="50250"/>
          </a:xfrm>
        </p:grpSpPr>
        <p:sp>
          <p:nvSpPr>
            <p:cNvPr id="62" name="Google Shape;62;p2"/>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 name="Google Shape;65;p2"/>
          <p:cNvGrpSpPr/>
          <p:nvPr/>
        </p:nvGrpSpPr>
        <p:grpSpPr>
          <a:xfrm>
            <a:off x="7880062" y="4042366"/>
            <a:ext cx="395823" cy="325965"/>
            <a:chOff x="6441550" y="2480732"/>
            <a:chExt cx="253700" cy="208925"/>
          </a:xfrm>
        </p:grpSpPr>
        <p:sp>
          <p:nvSpPr>
            <p:cNvPr id="66" name="Google Shape;66;p2"/>
            <p:cNvSpPr/>
            <p:nvPr/>
          </p:nvSpPr>
          <p:spPr>
            <a:xfrm>
              <a:off x="6450150" y="2496032"/>
              <a:ext cx="234200" cy="178350"/>
            </a:xfrm>
            <a:custGeom>
              <a:avLst/>
              <a:gdLst/>
              <a:ahLst/>
              <a:cxnLst/>
              <a:rect l="l" t="t" r="r" b="b"/>
              <a:pathLst>
                <a:path w="9368" h="7134" extrusionOk="0">
                  <a:moveTo>
                    <a:pt x="4659" y="0"/>
                  </a:moveTo>
                  <a:cubicBezTo>
                    <a:pt x="4607" y="0"/>
                    <a:pt x="4541" y="13"/>
                    <a:pt x="4450" y="37"/>
                  </a:cubicBezTo>
                  <a:cubicBezTo>
                    <a:pt x="3877" y="190"/>
                    <a:pt x="3484" y="1286"/>
                    <a:pt x="3251" y="1912"/>
                  </a:cubicBezTo>
                  <a:cubicBezTo>
                    <a:pt x="3320" y="1989"/>
                    <a:pt x="3277" y="2134"/>
                    <a:pt x="3165" y="2176"/>
                  </a:cubicBezTo>
                  <a:lnTo>
                    <a:pt x="3168" y="2185"/>
                  </a:lnTo>
                  <a:cubicBezTo>
                    <a:pt x="3113" y="2194"/>
                    <a:pt x="3054" y="2199"/>
                    <a:pt x="2997" y="2208"/>
                  </a:cubicBezTo>
                  <a:cubicBezTo>
                    <a:pt x="2928" y="2224"/>
                    <a:pt x="2859" y="2242"/>
                    <a:pt x="2789" y="2262"/>
                  </a:cubicBezTo>
                  <a:cubicBezTo>
                    <a:pt x="2774" y="2272"/>
                    <a:pt x="2758" y="2277"/>
                    <a:pt x="2742" y="2277"/>
                  </a:cubicBezTo>
                  <a:cubicBezTo>
                    <a:pt x="2715" y="2277"/>
                    <a:pt x="2691" y="2262"/>
                    <a:pt x="2674" y="2240"/>
                  </a:cubicBezTo>
                  <a:cubicBezTo>
                    <a:pt x="2334" y="2266"/>
                    <a:pt x="1995" y="2268"/>
                    <a:pt x="1658" y="2272"/>
                  </a:cubicBezTo>
                  <a:cubicBezTo>
                    <a:pt x="1653" y="2272"/>
                    <a:pt x="1647" y="2272"/>
                    <a:pt x="1641" y="2272"/>
                  </a:cubicBezTo>
                  <a:cubicBezTo>
                    <a:pt x="1500" y="2272"/>
                    <a:pt x="1246" y="2244"/>
                    <a:pt x="999" y="2244"/>
                  </a:cubicBezTo>
                  <a:cubicBezTo>
                    <a:pt x="731" y="2244"/>
                    <a:pt x="469" y="2277"/>
                    <a:pt x="366" y="2418"/>
                  </a:cubicBezTo>
                  <a:cubicBezTo>
                    <a:pt x="0" y="2908"/>
                    <a:pt x="2213" y="3958"/>
                    <a:pt x="2559" y="4145"/>
                  </a:cubicBezTo>
                  <a:cubicBezTo>
                    <a:pt x="2583" y="4161"/>
                    <a:pt x="2605" y="4177"/>
                    <a:pt x="2621" y="4198"/>
                  </a:cubicBezTo>
                  <a:cubicBezTo>
                    <a:pt x="2684" y="4214"/>
                    <a:pt x="2732" y="4270"/>
                    <a:pt x="2706" y="4346"/>
                  </a:cubicBezTo>
                  <a:cubicBezTo>
                    <a:pt x="2554" y="4801"/>
                    <a:pt x="2408" y="5258"/>
                    <a:pt x="2295" y="5725"/>
                  </a:cubicBezTo>
                  <a:cubicBezTo>
                    <a:pt x="2237" y="5970"/>
                    <a:pt x="2191" y="6212"/>
                    <a:pt x="2161" y="6461"/>
                  </a:cubicBezTo>
                  <a:cubicBezTo>
                    <a:pt x="2127" y="6731"/>
                    <a:pt x="1993" y="7041"/>
                    <a:pt x="2272" y="7123"/>
                  </a:cubicBezTo>
                  <a:cubicBezTo>
                    <a:pt x="2295" y="7130"/>
                    <a:pt x="2320" y="7133"/>
                    <a:pt x="2345" y="7133"/>
                  </a:cubicBezTo>
                  <a:cubicBezTo>
                    <a:pt x="2715" y="7133"/>
                    <a:pt x="3335" y="6449"/>
                    <a:pt x="3602" y="6214"/>
                  </a:cubicBezTo>
                  <a:cubicBezTo>
                    <a:pt x="3939" y="5918"/>
                    <a:pt x="4255" y="5606"/>
                    <a:pt x="4577" y="5298"/>
                  </a:cubicBezTo>
                  <a:cubicBezTo>
                    <a:pt x="4624" y="5252"/>
                    <a:pt x="4676" y="5232"/>
                    <a:pt x="4726" y="5232"/>
                  </a:cubicBezTo>
                  <a:cubicBezTo>
                    <a:pt x="4823" y="5232"/>
                    <a:pt x="4912" y="5304"/>
                    <a:pt x="4943" y="5395"/>
                  </a:cubicBezTo>
                  <a:cubicBezTo>
                    <a:pt x="5748" y="6083"/>
                    <a:pt x="6641" y="6590"/>
                    <a:pt x="7652" y="6886"/>
                  </a:cubicBezTo>
                  <a:cubicBezTo>
                    <a:pt x="7611" y="6433"/>
                    <a:pt x="7534" y="5990"/>
                    <a:pt x="7408" y="5552"/>
                  </a:cubicBezTo>
                  <a:cubicBezTo>
                    <a:pt x="7269" y="5069"/>
                    <a:pt x="7001" y="4628"/>
                    <a:pt x="6887" y="4143"/>
                  </a:cubicBezTo>
                  <a:cubicBezTo>
                    <a:pt x="6863" y="4039"/>
                    <a:pt x="6937" y="3942"/>
                    <a:pt x="7024" y="3914"/>
                  </a:cubicBezTo>
                  <a:cubicBezTo>
                    <a:pt x="7026" y="3866"/>
                    <a:pt x="7050" y="3815"/>
                    <a:pt x="7107" y="3781"/>
                  </a:cubicBezTo>
                  <a:cubicBezTo>
                    <a:pt x="7386" y="3602"/>
                    <a:pt x="9368" y="2256"/>
                    <a:pt x="9139" y="1904"/>
                  </a:cubicBezTo>
                  <a:cubicBezTo>
                    <a:pt x="9087" y="1823"/>
                    <a:pt x="8893" y="1797"/>
                    <a:pt x="8659" y="1797"/>
                  </a:cubicBezTo>
                  <a:cubicBezTo>
                    <a:pt x="8282" y="1797"/>
                    <a:pt x="7801" y="1864"/>
                    <a:pt x="7633" y="1875"/>
                  </a:cubicBezTo>
                  <a:cubicBezTo>
                    <a:pt x="7146" y="1908"/>
                    <a:pt x="6661" y="1988"/>
                    <a:pt x="6177" y="2002"/>
                  </a:cubicBezTo>
                  <a:cubicBezTo>
                    <a:pt x="6173" y="2002"/>
                    <a:pt x="6170" y="2002"/>
                    <a:pt x="6166" y="2002"/>
                  </a:cubicBezTo>
                  <a:cubicBezTo>
                    <a:pt x="6063" y="2002"/>
                    <a:pt x="6000" y="1931"/>
                    <a:pt x="5976" y="1848"/>
                  </a:cubicBezTo>
                  <a:cubicBezTo>
                    <a:pt x="5937" y="1836"/>
                    <a:pt x="5899" y="1815"/>
                    <a:pt x="5874" y="1781"/>
                  </a:cubicBezTo>
                  <a:cubicBezTo>
                    <a:pt x="5664" y="1476"/>
                    <a:pt x="5549" y="1118"/>
                    <a:pt x="5354" y="802"/>
                  </a:cubicBezTo>
                  <a:cubicBezTo>
                    <a:pt x="5241" y="617"/>
                    <a:pt x="5117" y="437"/>
                    <a:pt x="4980" y="270"/>
                  </a:cubicBezTo>
                  <a:cubicBezTo>
                    <a:pt x="4832" y="88"/>
                    <a:pt x="4795" y="0"/>
                    <a:pt x="4659" y="0"/>
                  </a:cubicBezTo>
                  <a:close/>
                </a:path>
              </a:pathLst>
            </a:custGeom>
            <a:solidFill>
              <a:srgbClr val="FFE6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6441550" y="2480732"/>
              <a:ext cx="253700" cy="208925"/>
            </a:xfrm>
            <a:custGeom>
              <a:avLst/>
              <a:gdLst/>
              <a:ahLst/>
              <a:cxnLst/>
              <a:rect l="l" t="t" r="r" b="b"/>
              <a:pathLst>
                <a:path w="10148" h="8357" extrusionOk="0">
                  <a:moveTo>
                    <a:pt x="5002" y="612"/>
                  </a:moveTo>
                  <a:cubicBezTo>
                    <a:pt x="5139" y="612"/>
                    <a:pt x="5176" y="700"/>
                    <a:pt x="5324" y="883"/>
                  </a:cubicBezTo>
                  <a:cubicBezTo>
                    <a:pt x="5461" y="1049"/>
                    <a:pt x="5585" y="1229"/>
                    <a:pt x="5698" y="1414"/>
                  </a:cubicBezTo>
                  <a:cubicBezTo>
                    <a:pt x="5893" y="1730"/>
                    <a:pt x="6008" y="2088"/>
                    <a:pt x="6219" y="2393"/>
                  </a:cubicBezTo>
                  <a:cubicBezTo>
                    <a:pt x="6243" y="2428"/>
                    <a:pt x="6281" y="2448"/>
                    <a:pt x="6320" y="2460"/>
                  </a:cubicBezTo>
                  <a:cubicBezTo>
                    <a:pt x="6344" y="2543"/>
                    <a:pt x="6408" y="2615"/>
                    <a:pt x="6512" y="2615"/>
                  </a:cubicBezTo>
                  <a:cubicBezTo>
                    <a:pt x="6515" y="2615"/>
                    <a:pt x="6518" y="2615"/>
                    <a:pt x="6521" y="2615"/>
                  </a:cubicBezTo>
                  <a:cubicBezTo>
                    <a:pt x="7006" y="2601"/>
                    <a:pt x="7490" y="2520"/>
                    <a:pt x="7977" y="2488"/>
                  </a:cubicBezTo>
                  <a:cubicBezTo>
                    <a:pt x="8145" y="2476"/>
                    <a:pt x="8627" y="2409"/>
                    <a:pt x="9004" y="2409"/>
                  </a:cubicBezTo>
                  <a:cubicBezTo>
                    <a:pt x="9238" y="2409"/>
                    <a:pt x="9431" y="2435"/>
                    <a:pt x="9483" y="2516"/>
                  </a:cubicBezTo>
                  <a:cubicBezTo>
                    <a:pt x="9711" y="2868"/>
                    <a:pt x="7730" y="4214"/>
                    <a:pt x="7451" y="4393"/>
                  </a:cubicBezTo>
                  <a:cubicBezTo>
                    <a:pt x="7394" y="4427"/>
                    <a:pt x="7370" y="4478"/>
                    <a:pt x="7368" y="4526"/>
                  </a:cubicBezTo>
                  <a:cubicBezTo>
                    <a:pt x="7281" y="4554"/>
                    <a:pt x="7207" y="4651"/>
                    <a:pt x="7231" y="4755"/>
                  </a:cubicBezTo>
                  <a:cubicBezTo>
                    <a:pt x="7345" y="5240"/>
                    <a:pt x="7613" y="5681"/>
                    <a:pt x="7752" y="6164"/>
                  </a:cubicBezTo>
                  <a:cubicBezTo>
                    <a:pt x="7878" y="6602"/>
                    <a:pt x="7955" y="7045"/>
                    <a:pt x="7996" y="7498"/>
                  </a:cubicBezTo>
                  <a:cubicBezTo>
                    <a:pt x="6985" y="7202"/>
                    <a:pt x="6092" y="6695"/>
                    <a:pt x="5287" y="6007"/>
                  </a:cubicBezTo>
                  <a:cubicBezTo>
                    <a:pt x="5256" y="5916"/>
                    <a:pt x="5167" y="5845"/>
                    <a:pt x="5070" y="5845"/>
                  </a:cubicBezTo>
                  <a:cubicBezTo>
                    <a:pt x="5020" y="5845"/>
                    <a:pt x="4968" y="5864"/>
                    <a:pt x="4921" y="5910"/>
                  </a:cubicBezTo>
                  <a:cubicBezTo>
                    <a:pt x="4599" y="6219"/>
                    <a:pt x="4283" y="6530"/>
                    <a:pt x="3946" y="6826"/>
                  </a:cubicBezTo>
                  <a:cubicBezTo>
                    <a:pt x="3678" y="7061"/>
                    <a:pt x="3059" y="7746"/>
                    <a:pt x="2689" y="7746"/>
                  </a:cubicBezTo>
                  <a:cubicBezTo>
                    <a:pt x="2663" y="7746"/>
                    <a:pt x="2639" y="7743"/>
                    <a:pt x="2616" y="7736"/>
                  </a:cubicBezTo>
                  <a:cubicBezTo>
                    <a:pt x="2337" y="7653"/>
                    <a:pt x="2471" y="7343"/>
                    <a:pt x="2505" y="7073"/>
                  </a:cubicBezTo>
                  <a:cubicBezTo>
                    <a:pt x="2535" y="6824"/>
                    <a:pt x="2581" y="6582"/>
                    <a:pt x="2639" y="6337"/>
                  </a:cubicBezTo>
                  <a:cubicBezTo>
                    <a:pt x="2752" y="5870"/>
                    <a:pt x="2898" y="5413"/>
                    <a:pt x="3050" y="4958"/>
                  </a:cubicBezTo>
                  <a:cubicBezTo>
                    <a:pt x="3076" y="4882"/>
                    <a:pt x="3028" y="4826"/>
                    <a:pt x="2965" y="4810"/>
                  </a:cubicBezTo>
                  <a:cubicBezTo>
                    <a:pt x="2949" y="4790"/>
                    <a:pt x="2928" y="4773"/>
                    <a:pt x="2903" y="4757"/>
                  </a:cubicBezTo>
                  <a:cubicBezTo>
                    <a:pt x="2557" y="4570"/>
                    <a:pt x="344" y="3520"/>
                    <a:pt x="710" y="3031"/>
                  </a:cubicBezTo>
                  <a:cubicBezTo>
                    <a:pt x="813" y="2890"/>
                    <a:pt x="1076" y="2857"/>
                    <a:pt x="1345" y="2857"/>
                  </a:cubicBezTo>
                  <a:cubicBezTo>
                    <a:pt x="1593" y="2857"/>
                    <a:pt x="1848" y="2885"/>
                    <a:pt x="1988" y="2885"/>
                  </a:cubicBezTo>
                  <a:cubicBezTo>
                    <a:pt x="1993" y="2885"/>
                    <a:pt x="1998" y="2885"/>
                    <a:pt x="2002" y="2885"/>
                  </a:cubicBezTo>
                  <a:cubicBezTo>
                    <a:pt x="2340" y="2880"/>
                    <a:pt x="2678" y="2878"/>
                    <a:pt x="3018" y="2852"/>
                  </a:cubicBezTo>
                  <a:cubicBezTo>
                    <a:pt x="3034" y="2875"/>
                    <a:pt x="3059" y="2889"/>
                    <a:pt x="3086" y="2889"/>
                  </a:cubicBezTo>
                  <a:cubicBezTo>
                    <a:pt x="3101" y="2889"/>
                    <a:pt x="3118" y="2884"/>
                    <a:pt x="3133" y="2874"/>
                  </a:cubicBezTo>
                  <a:cubicBezTo>
                    <a:pt x="3203" y="2854"/>
                    <a:pt x="3272" y="2836"/>
                    <a:pt x="3342" y="2820"/>
                  </a:cubicBezTo>
                  <a:cubicBezTo>
                    <a:pt x="3399" y="2811"/>
                    <a:pt x="3457" y="2806"/>
                    <a:pt x="3512" y="2797"/>
                  </a:cubicBezTo>
                  <a:lnTo>
                    <a:pt x="3509" y="2788"/>
                  </a:lnTo>
                  <a:cubicBezTo>
                    <a:pt x="3621" y="2746"/>
                    <a:pt x="3664" y="2601"/>
                    <a:pt x="3595" y="2524"/>
                  </a:cubicBezTo>
                  <a:cubicBezTo>
                    <a:pt x="3829" y="1899"/>
                    <a:pt x="4221" y="802"/>
                    <a:pt x="4794" y="649"/>
                  </a:cubicBezTo>
                  <a:cubicBezTo>
                    <a:pt x="4885" y="625"/>
                    <a:pt x="4951" y="612"/>
                    <a:pt x="5002" y="612"/>
                  </a:cubicBezTo>
                  <a:close/>
                  <a:moveTo>
                    <a:pt x="4825" y="1"/>
                  </a:moveTo>
                  <a:cubicBezTo>
                    <a:pt x="4820" y="1"/>
                    <a:pt x="4815" y="1"/>
                    <a:pt x="4810" y="1"/>
                  </a:cubicBezTo>
                  <a:cubicBezTo>
                    <a:pt x="4376" y="15"/>
                    <a:pt x="4159" y="546"/>
                    <a:pt x="3978" y="872"/>
                  </a:cubicBezTo>
                  <a:cubicBezTo>
                    <a:pt x="3696" y="1377"/>
                    <a:pt x="3470" y="1908"/>
                    <a:pt x="3281" y="2455"/>
                  </a:cubicBezTo>
                  <a:cubicBezTo>
                    <a:pt x="2890" y="2406"/>
                    <a:pt x="2477" y="2382"/>
                    <a:pt x="2068" y="2382"/>
                  </a:cubicBezTo>
                  <a:cubicBezTo>
                    <a:pt x="1748" y="2382"/>
                    <a:pt x="1430" y="2397"/>
                    <a:pt x="1129" y="2425"/>
                  </a:cubicBezTo>
                  <a:cubicBezTo>
                    <a:pt x="760" y="2460"/>
                    <a:pt x="289" y="2585"/>
                    <a:pt x="157" y="2979"/>
                  </a:cubicBezTo>
                  <a:cubicBezTo>
                    <a:pt x="0" y="3455"/>
                    <a:pt x="455" y="3774"/>
                    <a:pt x="785" y="4025"/>
                  </a:cubicBezTo>
                  <a:cubicBezTo>
                    <a:pt x="1360" y="4464"/>
                    <a:pt x="1988" y="4852"/>
                    <a:pt x="2662" y="5120"/>
                  </a:cubicBezTo>
                  <a:cubicBezTo>
                    <a:pt x="2334" y="5695"/>
                    <a:pt x="2145" y="6316"/>
                    <a:pt x="2056" y="6981"/>
                  </a:cubicBezTo>
                  <a:cubicBezTo>
                    <a:pt x="2004" y="7339"/>
                    <a:pt x="1847" y="7993"/>
                    <a:pt x="2203" y="8258"/>
                  </a:cubicBezTo>
                  <a:cubicBezTo>
                    <a:pt x="2296" y="8328"/>
                    <a:pt x="2395" y="8357"/>
                    <a:pt x="2495" y="8357"/>
                  </a:cubicBezTo>
                  <a:cubicBezTo>
                    <a:pt x="2829" y="8357"/>
                    <a:pt x="3181" y="8034"/>
                    <a:pt x="3410" y="7856"/>
                  </a:cubicBezTo>
                  <a:cubicBezTo>
                    <a:pt x="4013" y="7389"/>
                    <a:pt x="4591" y="6886"/>
                    <a:pt x="5124" y="6341"/>
                  </a:cubicBezTo>
                  <a:cubicBezTo>
                    <a:pt x="5978" y="7172"/>
                    <a:pt x="7028" y="7731"/>
                    <a:pt x="8185" y="8019"/>
                  </a:cubicBezTo>
                  <a:cubicBezTo>
                    <a:pt x="8204" y="8024"/>
                    <a:pt x="8222" y="8027"/>
                    <a:pt x="8241" y="8027"/>
                  </a:cubicBezTo>
                  <a:cubicBezTo>
                    <a:pt x="8360" y="8027"/>
                    <a:pt x="8477" y="7933"/>
                    <a:pt x="8472" y="7803"/>
                  </a:cubicBezTo>
                  <a:cubicBezTo>
                    <a:pt x="8428" y="6819"/>
                    <a:pt x="8267" y="5508"/>
                    <a:pt x="7633" y="4693"/>
                  </a:cubicBezTo>
                  <a:cubicBezTo>
                    <a:pt x="8239" y="4381"/>
                    <a:pt x="8806" y="3997"/>
                    <a:pt x="9305" y="3534"/>
                  </a:cubicBezTo>
                  <a:cubicBezTo>
                    <a:pt x="9585" y="3273"/>
                    <a:pt x="10148" y="2813"/>
                    <a:pt x="10051" y="2359"/>
                  </a:cubicBezTo>
                  <a:cubicBezTo>
                    <a:pt x="9976" y="2005"/>
                    <a:pt x="9624" y="1951"/>
                    <a:pt x="9300" y="1951"/>
                  </a:cubicBezTo>
                  <a:cubicBezTo>
                    <a:pt x="9174" y="1951"/>
                    <a:pt x="9052" y="1959"/>
                    <a:pt x="8952" y="1961"/>
                  </a:cubicBezTo>
                  <a:cubicBezTo>
                    <a:pt x="8153" y="1973"/>
                    <a:pt x="7303" y="1989"/>
                    <a:pt x="6523" y="2174"/>
                  </a:cubicBezTo>
                  <a:cubicBezTo>
                    <a:pt x="6424" y="1661"/>
                    <a:pt x="6102" y="1186"/>
                    <a:pt x="5793" y="777"/>
                  </a:cubicBezTo>
                  <a:cubicBezTo>
                    <a:pt x="5568" y="480"/>
                    <a:pt x="5245" y="1"/>
                    <a:pt x="482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8" name="Google Shape;68;p2"/>
          <p:cNvGrpSpPr/>
          <p:nvPr/>
        </p:nvGrpSpPr>
        <p:grpSpPr>
          <a:xfrm>
            <a:off x="996673" y="327406"/>
            <a:ext cx="367444" cy="325950"/>
            <a:chOff x="3200749" y="4607951"/>
            <a:chExt cx="250388" cy="222113"/>
          </a:xfrm>
        </p:grpSpPr>
        <p:sp>
          <p:nvSpPr>
            <p:cNvPr id="69" name="Google Shape;69;p2"/>
            <p:cNvSpPr/>
            <p:nvPr/>
          </p:nvSpPr>
          <p:spPr>
            <a:xfrm>
              <a:off x="3212638" y="4655639"/>
              <a:ext cx="230435" cy="164429"/>
            </a:xfrm>
            <a:custGeom>
              <a:avLst/>
              <a:gdLst/>
              <a:ahLst/>
              <a:cxnLst/>
              <a:rect l="l" t="t" r="r" b="b"/>
              <a:pathLst>
                <a:path w="12404" h="8851" extrusionOk="0">
                  <a:moveTo>
                    <a:pt x="6842" y="0"/>
                  </a:moveTo>
                  <a:cubicBezTo>
                    <a:pt x="6707" y="0"/>
                    <a:pt x="6570" y="14"/>
                    <a:pt x="6433" y="43"/>
                  </a:cubicBezTo>
                  <a:cubicBezTo>
                    <a:pt x="5732" y="177"/>
                    <a:pt x="5165" y="644"/>
                    <a:pt x="4665" y="1111"/>
                  </a:cubicBezTo>
                  <a:cubicBezTo>
                    <a:pt x="4606" y="1169"/>
                    <a:pt x="4535" y="1196"/>
                    <a:pt x="4465" y="1196"/>
                  </a:cubicBezTo>
                  <a:cubicBezTo>
                    <a:pt x="4375" y="1196"/>
                    <a:pt x="4287" y="1152"/>
                    <a:pt x="4231" y="1078"/>
                  </a:cubicBezTo>
                  <a:cubicBezTo>
                    <a:pt x="3829" y="515"/>
                    <a:pt x="3328" y="285"/>
                    <a:pt x="2859" y="285"/>
                  </a:cubicBezTo>
                  <a:cubicBezTo>
                    <a:pt x="1772" y="285"/>
                    <a:pt x="863" y="1523"/>
                    <a:pt x="1796" y="2712"/>
                  </a:cubicBezTo>
                  <a:cubicBezTo>
                    <a:pt x="1863" y="2712"/>
                    <a:pt x="1929" y="2712"/>
                    <a:pt x="1963" y="2745"/>
                  </a:cubicBezTo>
                  <a:cubicBezTo>
                    <a:pt x="2163" y="2779"/>
                    <a:pt x="2163" y="3112"/>
                    <a:pt x="1963" y="3146"/>
                  </a:cubicBezTo>
                  <a:cubicBezTo>
                    <a:pt x="1062" y="3279"/>
                    <a:pt x="61" y="3713"/>
                    <a:pt x="28" y="4814"/>
                  </a:cubicBezTo>
                  <a:cubicBezTo>
                    <a:pt x="1" y="5765"/>
                    <a:pt x="726" y="6339"/>
                    <a:pt x="1537" y="6339"/>
                  </a:cubicBezTo>
                  <a:cubicBezTo>
                    <a:pt x="1722" y="6339"/>
                    <a:pt x="1911" y="6310"/>
                    <a:pt x="2096" y="6248"/>
                  </a:cubicBezTo>
                  <a:cubicBezTo>
                    <a:pt x="2123" y="6239"/>
                    <a:pt x="2150" y="6235"/>
                    <a:pt x="2177" y="6235"/>
                  </a:cubicBezTo>
                  <a:cubicBezTo>
                    <a:pt x="2346" y="6235"/>
                    <a:pt x="2487" y="6404"/>
                    <a:pt x="2430" y="6548"/>
                  </a:cubicBezTo>
                  <a:cubicBezTo>
                    <a:pt x="2152" y="7290"/>
                    <a:pt x="2246" y="8404"/>
                    <a:pt x="3164" y="8404"/>
                  </a:cubicBezTo>
                  <a:cubicBezTo>
                    <a:pt x="3236" y="8404"/>
                    <a:pt x="3314" y="8397"/>
                    <a:pt x="3397" y="8383"/>
                  </a:cubicBezTo>
                  <a:cubicBezTo>
                    <a:pt x="3931" y="8316"/>
                    <a:pt x="4264" y="7882"/>
                    <a:pt x="4498" y="7415"/>
                  </a:cubicBezTo>
                  <a:cubicBezTo>
                    <a:pt x="4498" y="7349"/>
                    <a:pt x="4498" y="7315"/>
                    <a:pt x="4498" y="7249"/>
                  </a:cubicBezTo>
                  <a:cubicBezTo>
                    <a:pt x="4498" y="7149"/>
                    <a:pt x="4598" y="7115"/>
                    <a:pt x="4665" y="7082"/>
                  </a:cubicBezTo>
                  <a:cubicBezTo>
                    <a:pt x="4684" y="7053"/>
                    <a:pt x="4713" y="7041"/>
                    <a:pt x="4745" y="7041"/>
                  </a:cubicBezTo>
                  <a:cubicBezTo>
                    <a:pt x="4826" y="7041"/>
                    <a:pt x="4922" y="7120"/>
                    <a:pt x="4898" y="7215"/>
                  </a:cubicBezTo>
                  <a:cubicBezTo>
                    <a:pt x="4898" y="7249"/>
                    <a:pt x="4865" y="7282"/>
                    <a:pt x="4865" y="7349"/>
                  </a:cubicBezTo>
                  <a:cubicBezTo>
                    <a:pt x="4995" y="8132"/>
                    <a:pt x="5636" y="8851"/>
                    <a:pt x="6476" y="8851"/>
                  </a:cubicBezTo>
                  <a:cubicBezTo>
                    <a:pt x="6495" y="8851"/>
                    <a:pt x="6514" y="8850"/>
                    <a:pt x="6533" y="8850"/>
                  </a:cubicBezTo>
                  <a:cubicBezTo>
                    <a:pt x="7533" y="8816"/>
                    <a:pt x="7967" y="7916"/>
                    <a:pt x="8100" y="7082"/>
                  </a:cubicBezTo>
                  <a:cubicBezTo>
                    <a:pt x="8120" y="6985"/>
                    <a:pt x="8219" y="6933"/>
                    <a:pt x="8317" y="6933"/>
                  </a:cubicBezTo>
                  <a:cubicBezTo>
                    <a:pt x="8388" y="6933"/>
                    <a:pt x="8459" y="6959"/>
                    <a:pt x="8501" y="7015"/>
                  </a:cubicBezTo>
                  <a:cubicBezTo>
                    <a:pt x="8534" y="7015"/>
                    <a:pt x="8601" y="7048"/>
                    <a:pt x="8601" y="7115"/>
                  </a:cubicBezTo>
                  <a:cubicBezTo>
                    <a:pt x="8745" y="7674"/>
                    <a:pt x="9182" y="7911"/>
                    <a:pt x="9658" y="7911"/>
                  </a:cubicBezTo>
                  <a:cubicBezTo>
                    <a:pt x="10063" y="7911"/>
                    <a:pt x="10496" y="7740"/>
                    <a:pt x="10802" y="7449"/>
                  </a:cubicBezTo>
                  <a:cubicBezTo>
                    <a:pt x="11103" y="7182"/>
                    <a:pt x="11336" y="6748"/>
                    <a:pt x="11303" y="6315"/>
                  </a:cubicBezTo>
                  <a:cubicBezTo>
                    <a:pt x="11269" y="5914"/>
                    <a:pt x="11036" y="5681"/>
                    <a:pt x="10769" y="5381"/>
                  </a:cubicBezTo>
                  <a:cubicBezTo>
                    <a:pt x="10736" y="5347"/>
                    <a:pt x="10736" y="5347"/>
                    <a:pt x="10702" y="5314"/>
                  </a:cubicBezTo>
                  <a:cubicBezTo>
                    <a:pt x="10536" y="5214"/>
                    <a:pt x="10469" y="4880"/>
                    <a:pt x="10736" y="4814"/>
                  </a:cubicBezTo>
                  <a:cubicBezTo>
                    <a:pt x="11937" y="4547"/>
                    <a:pt x="12404" y="3346"/>
                    <a:pt x="11636" y="2345"/>
                  </a:cubicBezTo>
                  <a:cubicBezTo>
                    <a:pt x="11238" y="1833"/>
                    <a:pt x="10699" y="1623"/>
                    <a:pt x="10137" y="1623"/>
                  </a:cubicBezTo>
                  <a:cubicBezTo>
                    <a:pt x="9710" y="1623"/>
                    <a:pt x="9270" y="1743"/>
                    <a:pt x="8868" y="1945"/>
                  </a:cubicBezTo>
                  <a:cubicBezTo>
                    <a:pt x="8823" y="1972"/>
                    <a:pt x="8774" y="1984"/>
                    <a:pt x="8726" y="1984"/>
                  </a:cubicBezTo>
                  <a:cubicBezTo>
                    <a:pt x="8595" y="1984"/>
                    <a:pt x="8476" y="1891"/>
                    <a:pt x="8501" y="1745"/>
                  </a:cubicBezTo>
                  <a:cubicBezTo>
                    <a:pt x="8618" y="694"/>
                    <a:pt x="7789" y="0"/>
                    <a:pt x="684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3336476" y="4617314"/>
              <a:ext cx="91717" cy="63312"/>
            </a:xfrm>
            <a:custGeom>
              <a:avLst/>
              <a:gdLst/>
              <a:ahLst/>
              <a:cxnLst/>
              <a:rect l="l" t="t" r="r" b="b"/>
              <a:pathLst>
                <a:path w="4937" h="3408" extrusionOk="0">
                  <a:moveTo>
                    <a:pt x="2449" y="1"/>
                  </a:moveTo>
                  <a:cubicBezTo>
                    <a:pt x="1460" y="1"/>
                    <a:pt x="404" y="590"/>
                    <a:pt x="0" y="1506"/>
                  </a:cubicBezTo>
                  <a:cubicBezTo>
                    <a:pt x="71" y="1498"/>
                    <a:pt x="144" y="1494"/>
                    <a:pt x="218" y="1494"/>
                  </a:cubicBezTo>
                  <a:cubicBezTo>
                    <a:pt x="458" y="1494"/>
                    <a:pt x="713" y="1538"/>
                    <a:pt x="967" y="1639"/>
                  </a:cubicBezTo>
                  <a:cubicBezTo>
                    <a:pt x="1801" y="1940"/>
                    <a:pt x="2302" y="2607"/>
                    <a:pt x="2335" y="3407"/>
                  </a:cubicBezTo>
                  <a:cubicBezTo>
                    <a:pt x="2710" y="3282"/>
                    <a:pt x="3105" y="3215"/>
                    <a:pt x="3487" y="3215"/>
                  </a:cubicBezTo>
                  <a:cubicBezTo>
                    <a:pt x="3819" y="3215"/>
                    <a:pt x="4142" y="3266"/>
                    <a:pt x="4437" y="3374"/>
                  </a:cubicBezTo>
                  <a:cubicBezTo>
                    <a:pt x="4937" y="2106"/>
                    <a:pt x="4603" y="572"/>
                    <a:pt x="3136" y="105"/>
                  </a:cubicBezTo>
                  <a:cubicBezTo>
                    <a:pt x="2917" y="34"/>
                    <a:pt x="2685" y="1"/>
                    <a:pt x="2449" y="1"/>
                  </a:cubicBezTo>
                  <a:close/>
                </a:path>
              </a:pathLst>
            </a:custGeom>
            <a:solidFill>
              <a:srgbClr val="FFE7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3200749" y="4607951"/>
              <a:ext cx="250388" cy="222113"/>
            </a:xfrm>
            <a:custGeom>
              <a:avLst/>
              <a:gdLst/>
              <a:ahLst/>
              <a:cxnLst/>
              <a:rect l="l" t="t" r="r" b="b"/>
              <a:pathLst>
                <a:path w="13478" h="11956" extrusionOk="0">
                  <a:moveTo>
                    <a:pt x="9780" y="517"/>
                  </a:moveTo>
                  <a:cubicBezTo>
                    <a:pt x="10007" y="517"/>
                    <a:pt x="10231" y="547"/>
                    <a:pt x="10442" y="609"/>
                  </a:cubicBezTo>
                  <a:cubicBezTo>
                    <a:pt x="11909" y="1076"/>
                    <a:pt x="12243" y="2610"/>
                    <a:pt x="11743" y="3878"/>
                  </a:cubicBezTo>
                  <a:cubicBezTo>
                    <a:pt x="11457" y="3773"/>
                    <a:pt x="11145" y="3722"/>
                    <a:pt x="10824" y="3722"/>
                  </a:cubicBezTo>
                  <a:cubicBezTo>
                    <a:pt x="10432" y="3722"/>
                    <a:pt x="10026" y="3798"/>
                    <a:pt x="9641" y="3945"/>
                  </a:cubicBezTo>
                  <a:cubicBezTo>
                    <a:pt x="9608" y="3111"/>
                    <a:pt x="9107" y="2444"/>
                    <a:pt x="8273" y="2143"/>
                  </a:cubicBezTo>
                  <a:cubicBezTo>
                    <a:pt x="7999" y="2061"/>
                    <a:pt x="7724" y="2001"/>
                    <a:pt x="7469" y="2001"/>
                  </a:cubicBezTo>
                  <a:cubicBezTo>
                    <a:pt x="7413" y="2001"/>
                    <a:pt x="7359" y="2004"/>
                    <a:pt x="7306" y="2010"/>
                  </a:cubicBezTo>
                  <a:cubicBezTo>
                    <a:pt x="7713" y="1087"/>
                    <a:pt x="8784" y="517"/>
                    <a:pt x="9780" y="517"/>
                  </a:cubicBezTo>
                  <a:close/>
                  <a:moveTo>
                    <a:pt x="7482" y="2567"/>
                  </a:moveTo>
                  <a:cubicBezTo>
                    <a:pt x="8429" y="2567"/>
                    <a:pt x="9258" y="3261"/>
                    <a:pt x="9141" y="4312"/>
                  </a:cubicBezTo>
                  <a:cubicBezTo>
                    <a:pt x="9116" y="4458"/>
                    <a:pt x="9235" y="4551"/>
                    <a:pt x="9366" y="4551"/>
                  </a:cubicBezTo>
                  <a:cubicBezTo>
                    <a:pt x="9414" y="4551"/>
                    <a:pt x="9463" y="4539"/>
                    <a:pt x="9508" y="4512"/>
                  </a:cubicBezTo>
                  <a:cubicBezTo>
                    <a:pt x="9910" y="4310"/>
                    <a:pt x="10350" y="4190"/>
                    <a:pt x="10777" y="4190"/>
                  </a:cubicBezTo>
                  <a:cubicBezTo>
                    <a:pt x="11339" y="4190"/>
                    <a:pt x="11878" y="4400"/>
                    <a:pt x="12276" y="4912"/>
                  </a:cubicBezTo>
                  <a:cubicBezTo>
                    <a:pt x="13044" y="5913"/>
                    <a:pt x="12577" y="7114"/>
                    <a:pt x="11376" y="7381"/>
                  </a:cubicBezTo>
                  <a:cubicBezTo>
                    <a:pt x="11109" y="7447"/>
                    <a:pt x="11176" y="7781"/>
                    <a:pt x="11342" y="7881"/>
                  </a:cubicBezTo>
                  <a:cubicBezTo>
                    <a:pt x="11376" y="7881"/>
                    <a:pt x="11376" y="7914"/>
                    <a:pt x="11409" y="7948"/>
                  </a:cubicBezTo>
                  <a:cubicBezTo>
                    <a:pt x="11676" y="8248"/>
                    <a:pt x="11909" y="8448"/>
                    <a:pt x="11943" y="8882"/>
                  </a:cubicBezTo>
                  <a:cubicBezTo>
                    <a:pt x="11976" y="9315"/>
                    <a:pt x="11743" y="9716"/>
                    <a:pt x="11442" y="10016"/>
                  </a:cubicBezTo>
                  <a:cubicBezTo>
                    <a:pt x="11139" y="10304"/>
                    <a:pt x="10711" y="10475"/>
                    <a:pt x="10309" y="10475"/>
                  </a:cubicBezTo>
                  <a:cubicBezTo>
                    <a:pt x="9829" y="10475"/>
                    <a:pt x="9386" y="10230"/>
                    <a:pt x="9241" y="9649"/>
                  </a:cubicBezTo>
                  <a:cubicBezTo>
                    <a:pt x="9241" y="9615"/>
                    <a:pt x="9174" y="9582"/>
                    <a:pt x="9141" y="9549"/>
                  </a:cubicBezTo>
                  <a:cubicBezTo>
                    <a:pt x="9099" y="9507"/>
                    <a:pt x="9029" y="9483"/>
                    <a:pt x="8959" y="9483"/>
                  </a:cubicBezTo>
                  <a:cubicBezTo>
                    <a:pt x="8860" y="9483"/>
                    <a:pt x="8760" y="9532"/>
                    <a:pt x="8740" y="9649"/>
                  </a:cubicBezTo>
                  <a:cubicBezTo>
                    <a:pt x="8607" y="10483"/>
                    <a:pt x="8173" y="11383"/>
                    <a:pt x="7173" y="11417"/>
                  </a:cubicBezTo>
                  <a:cubicBezTo>
                    <a:pt x="7137" y="11419"/>
                    <a:pt x="7102" y="11421"/>
                    <a:pt x="7068" y="11421"/>
                  </a:cubicBezTo>
                  <a:cubicBezTo>
                    <a:pt x="6252" y="11421"/>
                    <a:pt x="5633" y="10684"/>
                    <a:pt x="5505" y="9916"/>
                  </a:cubicBezTo>
                  <a:cubicBezTo>
                    <a:pt x="5505" y="9849"/>
                    <a:pt x="5538" y="9816"/>
                    <a:pt x="5538" y="9782"/>
                  </a:cubicBezTo>
                  <a:cubicBezTo>
                    <a:pt x="5562" y="9687"/>
                    <a:pt x="5466" y="9608"/>
                    <a:pt x="5385" y="9608"/>
                  </a:cubicBezTo>
                  <a:cubicBezTo>
                    <a:pt x="5353" y="9608"/>
                    <a:pt x="5324" y="9620"/>
                    <a:pt x="5305" y="9649"/>
                  </a:cubicBezTo>
                  <a:cubicBezTo>
                    <a:pt x="5238" y="9682"/>
                    <a:pt x="5138" y="9716"/>
                    <a:pt x="5138" y="9816"/>
                  </a:cubicBezTo>
                  <a:cubicBezTo>
                    <a:pt x="5138" y="9882"/>
                    <a:pt x="5138" y="9916"/>
                    <a:pt x="5138" y="9982"/>
                  </a:cubicBezTo>
                  <a:cubicBezTo>
                    <a:pt x="4904" y="10449"/>
                    <a:pt x="4571" y="10883"/>
                    <a:pt x="4037" y="10950"/>
                  </a:cubicBezTo>
                  <a:cubicBezTo>
                    <a:pt x="3954" y="10964"/>
                    <a:pt x="3876" y="10971"/>
                    <a:pt x="3804" y="10971"/>
                  </a:cubicBezTo>
                  <a:cubicBezTo>
                    <a:pt x="2890" y="10971"/>
                    <a:pt x="2822" y="9857"/>
                    <a:pt x="3070" y="9115"/>
                  </a:cubicBezTo>
                  <a:cubicBezTo>
                    <a:pt x="3127" y="8971"/>
                    <a:pt x="2986" y="8802"/>
                    <a:pt x="2817" y="8802"/>
                  </a:cubicBezTo>
                  <a:cubicBezTo>
                    <a:pt x="2790" y="8802"/>
                    <a:pt x="2763" y="8806"/>
                    <a:pt x="2736" y="8815"/>
                  </a:cubicBezTo>
                  <a:cubicBezTo>
                    <a:pt x="2551" y="8877"/>
                    <a:pt x="2362" y="8906"/>
                    <a:pt x="2177" y="8906"/>
                  </a:cubicBezTo>
                  <a:cubicBezTo>
                    <a:pt x="1366" y="8906"/>
                    <a:pt x="641" y="8332"/>
                    <a:pt x="668" y="7381"/>
                  </a:cubicBezTo>
                  <a:cubicBezTo>
                    <a:pt x="701" y="6280"/>
                    <a:pt x="1702" y="5846"/>
                    <a:pt x="2603" y="5713"/>
                  </a:cubicBezTo>
                  <a:cubicBezTo>
                    <a:pt x="2803" y="5679"/>
                    <a:pt x="2803" y="5346"/>
                    <a:pt x="2603" y="5312"/>
                  </a:cubicBezTo>
                  <a:cubicBezTo>
                    <a:pt x="2569" y="5279"/>
                    <a:pt x="2503" y="5279"/>
                    <a:pt x="2436" y="5279"/>
                  </a:cubicBezTo>
                  <a:cubicBezTo>
                    <a:pt x="1503" y="4090"/>
                    <a:pt x="2412" y="2852"/>
                    <a:pt x="3499" y="2852"/>
                  </a:cubicBezTo>
                  <a:cubicBezTo>
                    <a:pt x="3968" y="2852"/>
                    <a:pt x="4469" y="3082"/>
                    <a:pt x="4871" y="3645"/>
                  </a:cubicBezTo>
                  <a:cubicBezTo>
                    <a:pt x="4946" y="3719"/>
                    <a:pt x="5031" y="3763"/>
                    <a:pt x="5116" y="3763"/>
                  </a:cubicBezTo>
                  <a:cubicBezTo>
                    <a:pt x="5181" y="3763"/>
                    <a:pt x="5246" y="3736"/>
                    <a:pt x="5305" y="3678"/>
                  </a:cubicBezTo>
                  <a:cubicBezTo>
                    <a:pt x="5805" y="3211"/>
                    <a:pt x="6372" y="2744"/>
                    <a:pt x="7073" y="2610"/>
                  </a:cubicBezTo>
                  <a:cubicBezTo>
                    <a:pt x="7210" y="2581"/>
                    <a:pt x="7347" y="2567"/>
                    <a:pt x="7482" y="2567"/>
                  </a:cubicBezTo>
                  <a:close/>
                  <a:moveTo>
                    <a:pt x="9790" y="1"/>
                  </a:moveTo>
                  <a:cubicBezTo>
                    <a:pt x="8522" y="1"/>
                    <a:pt x="7191" y="807"/>
                    <a:pt x="6906" y="2077"/>
                  </a:cubicBezTo>
                  <a:cubicBezTo>
                    <a:pt x="6239" y="2244"/>
                    <a:pt x="5672" y="2644"/>
                    <a:pt x="5138" y="3077"/>
                  </a:cubicBezTo>
                  <a:cubicBezTo>
                    <a:pt x="4674" y="2573"/>
                    <a:pt x="4038" y="2239"/>
                    <a:pt x="3387" y="2239"/>
                  </a:cubicBezTo>
                  <a:cubicBezTo>
                    <a:pt x="2962" y="2239"/>
                    <a:pt x="2531" y="2381"/>
                    <a:pt x="2136" y="2711"/>
                  </a:cubicBezTo>
                  <a:cubicBezTo>
                    <a:pt x="1302" y="3411"/>
                    <a:pt x="1302" y="4545"/>
                    <a:pt x="1936" y="5312"/>
                  </a:cubicBezTo>
                  <a:cubicBezTo>
                    <a:pt x="868" y="5513"/>
                    <a:pt x="1" y="6513"/>
                    <a:pt x="168" y="7681"/>
                  </a:cubicBezTo>
                  <a:cubicBezTo>
                    <a:pt x="290" y="8780"/>
                    <a:pt x="1195" y="9432"/>
                    <a:pt x="2166" y="9432"/>
                  </a:cubicBezTo>
                  <a:cubicBezTo>
                    <a:pt x="2256" y="9432"/>
                    <a:pt x="2346" y="9427"/>
                    <a:pt x="2436" y="9415"/>
                  </a:cubicBezTo>
                  <a:lnTo>
                    <a:pt x="2436" y="9415"/>
                  </a:lnTo>
                  <a:cubicBezTo>
                    <a:pt x="2269" y="10283"/>
                    <a:pt x="2336" y="11283"/>
                    <a:pt x="3370" y="11517"/>
                  </a:cubicBezTo>
                  <a:cubicBezTo>
                    <a:pt x="3495" y="11546"/>
                    <a:pt x="3615" y="11559"/>
                    <a:pt x="3729" y="11559"/>
                  </a:cubicBezTo>
                  <a:cubicBezTo>
                    <a:pt x="4406" y="11559"/>
                    <a:pt x="4895" y="11082"/>
                    <a:pt x="5238" y="10483"/>
                  </a:cubicBezTo>
                  <a:cubicBezTo>
                    <a:pt x="5460" y="11340"/>
                    <a:pt x="6256" y="11955"/>
                    <a:pt x="7167" y="11955"/>
                  </a:cubicBezTo>
                  <a:cubicBezTo>
                    <a:pt x="7213" y="11955"/>
                    <a:pt x="7259" y="11954"/>
                    <a:pt x="7306" y="11950"/>
                  </a:cubicBezTo>
                  <a:cubicBezTo>
                    <a:pt x="8140" y="11917"/>
                    <a:pt x="8974" y="11217"/>
                    <a:pt x="9174" y="10383"/>
                  </a:cubicBezTo>
                  <a:cubicBezTo>
                    <a:pt x="9440" y="10773"/>
                    <a:pt x="9905" y="10956"/>
                    <a:pt x="10397" y="10956"/>
                  </a:cubicBezTo>
                  <a:cubicBezTo>
                    <a:pt x="10830" y="10956"/>
                    <a:pt x="11284" y="10815"/>
                    <a:pt x="11643" y="10549"/>
                  </a:cubicBezTo>
                  <a:cubicBezTo>
                    <a:pt x="12410" y="9949"/>
                    <a:pt x="12877" y="8381"/>
                    <a:pt x="11976" y="7747"/>
                  </a:cubicBezTo>
                  <a:cubicBezTo>
                    <a:pt x="12977" y="7280"/>
                    <a:pt x="13477" y="6113"/>
                    <a:pt x="12977" y="5046"/>
                  </a:cubicBezTo>
                  <a:cubicBezTo>
                    <a:pt x="12777" y="4645"/>
                    <a:pt x="12510" y="4345"/>
                    <a:pt x="12210" y="4112"/>
                  </a:cubicBezTo>
                  <a:cubicBezTo>
                    <a:pt x="13010" y="2711"/>
                    <a:pt x="12343" y="809"/>
                    <a:pt x="10842" y="209"/>
                  </a:cubicBezTo>
                  <a:cubicBezTo>
                    <a:pt x="10514" y="67"/>
                    <a:pt x="10155" y="1"/>
                    <a:pt x="979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1">
  <p:cSld name="CUSTOM_4_1">
    <p:spTree>
      <p:nvGrpSpPr>
        <p:cNvPr id="1" name="Shape 798"/>
        <p:cNvGrpSpPr/>
        <p:nvPr/>
      </p:nvGrpSpPr>
      <p:grpSpPr>
        <a:xfrm>
          <a:off x="0" y="0"/>
          <a:ext cx="0" cy="0"/>
          <a:chOff x="0" y="0"/>
          <a:chExt cx="0" cy="0"/>
        </a:xfrm>
      </p:grpSpPr>
      <p:sp>
        <p:nvSpPr>
          <p:cNvPr id="799" name="Google Shape;799;p30"/>
          <p:cNvSpPr/>
          <p:nvPr/>
        </p:nvSpPr>
        <p:spPr>
          <a:xfrm>
            <a:off x="-128824" y="4059063"/>
            <a:ext cx="3566130" cy="1156248"/>
          </a:xfrm>
          <a:custGeom>
            <a:avLst/>
            <a:gdLst/>
            <a:ahLst/>
            <a:cxnLst/>
            <a:rect l="l" t="t" r="r" b="b"/>
            <a:pathLst>
              <a:path w="21861" h="7088" extrusionOk="0">
                <a:moveTo>
                  <a:pt x="1470" y="1"/>
                </a:moveTo>
                <a:cubicBezTo>
                  <a:pt x="969" y="1"/>
                  <a:pt x="465" y="73"/>
                  <a:pt x="0" y="211"/>
                </a:cubicBezTo>
                <a:lnTo>
                  <a:pt x="0" y="7087"/>
                </a:lnTo>
                <a:lnTo>
                  <a:pt x="21860" y="7087"/>
                </a:lnTo>
                <a:cubicBezTo>
                  <a:pt x="21784" y="6987"/>
                  <a:pt x="21696" y="6892"/>
                  <a:pt x="21596" y="6806"/>
                </a:cubicBezTo>
                <a:cubicBezTo>
                  <a:pt x="21135" y="6406"/>
                  <a:pt x="20429" y="6167"/>
                  <a:pt x="19720" y="6167"/>
                </a:cubicBezTo>
                <a:cubicBezTo>
                  <a:pt x="19688" y="6167"/>
                  <a:pt x="19657" y="6168"/>
                  <a:pt x="19626" y="6169"/>
                </a:cubicBezTo>
                <a:cubicBezTo>
                  <a:pt x="19086" y="6184"/>
                  <a:pt x="18553" y="6331"/>
                  <a:pt x="18022" y="6331"/>
                </a:cubicBezTo>
                <a:cubicBezTo>
                  <a:pt x="17915" y="6331"/>
                  <a:pt x="17808" y="6325"/>
                  <a:pt x="17701" y="6311"/>
                </a:cubicBezTo>
                <a:cubicBezTo>
                  <a:pt x="17575" y="6294"/>
                  <a:pt x="17455" y="6267"/>
                  <a:pt x="17341" y="6232"/>
                </a:cubicBezTo>
                <a:cubicBezTo>
                  <a:pt x="17316" y="6223"/>
                  <a:pt x="17292" y="6216"/>
                  <a:pt x="17268" y="6207"/>
                </a:cubicBezTo>
                <a:cubicBezTo>
                  <a:pt x="16400" y="5904"/>
                  <a:pt x="15883" y="5118"/>
                  <a:pt x="15068" y="4680"/>
                </a:cubicBezTo>
                <a:cubicBezTo>
                  <a:pt x="14496" y="4373"/>
                  <a:pt x="13820" y="4258"/>
                  <a:pt x="13115" y="4258"/>
                </a:cubicBezTo>
                <a:cubicBezTo>
                  <a:pt x="12312" y="4258"/>
                  <a:pt x="11471" y="4408"/>
                  <a:pt x="10706" y="4596"/>
                </a:cubicBezTo>
                <a:cubicBezTo>
                  <a:pt x="10023" y="4765"/>
                  <a:pt x="9316" y="4959"/>
                  <a:pt x="8608" y="4959"/>
                </a:cubicBezTo>
                <a:cubicBezTo>
                  <a:pt x="8441" y="4959"/>
                  <a:pt x="8274" y="4948"/>
                  <a:pt x="8107" y="4924"/>
                </a:cubicBezTo>
                <a:cubicBezTo>
                  <a:pt x="6811" y="4733"/>
                  <a:pt x="5999" y="3788"/>
                  <a:pt x="5474" y="2893"/>
                </a:cubicBezTo>
                <a:cubicBezTo>
                  <a:pt x="4948" y="1997"/>
                  <a:pt x="4493" y="1003"/>
                  <a:pt x="3416" y="436"/>
                </a:cubicBezTo>
                <a:cubicBezTo>
                  <a:pt x="2851" y="140"/>
                  <a:pt x="2164" y="1"/>
                  <a:pt x="1470" y="1"/>
                </a:cubicBezTo>
                <a:close/>
              </a:path>
            </a:pathLst>
          </a:custGeom>
          <a:solidFill>
            <a:srgbClr val="CCB1FE">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30"/>
          <p:cNvSpPr/>
          <p:nvPr/>
        </p:nvSpPr>
        <p:spPr>
          <a:xfrm>
            <a:off x="7070064" y="-128785"/>
            <a:ext cx="2145942" cy="1053151"/>
          </a:xfrm>
          <a:custGeom>
            <a:avLst/>
            <a:gdLst/>
            <a:ahLst/>
            <a:cxnLst/>
            <a:rect l="l" t="t" r="r" b="b"/>
            <a:pathLst>
              <a:path w="13155" h="6456" extrusionOk="0">
                <a:moveTo>
                  <a:pt x="11275" y="1"/>
                </a:moveTo>
                <a:lnTo>
                  <a:pt x="11275" y="4"/>
                </a:lnTo>
                <a:lnTo>
                  <a:pt x="209" y="2"/>
                </a:lnTo>
                <a:cubicBezTo>
                  <a:pt x="185" y="57"/>
                  <a:pt x="164" y="111"/>
                  <a:pt x="145" y="167"/>
                </a:cubicBezTo>
                <a:cubicBezTo>
                  <a:pt x="138" y="184"/>
                  <a:pt x="132" y="203"/>
                  <a:pt x="127" y="221"/>
                </a:cubicBezTo>
                <a:cubicBezTo>
                  <a:pt x="59" y="429"/>
                  <a:pt x="18" y="643"/>
                  <a:pt x="6" y="860"/>
                </a:cubicBezTo>
                <a:cubicBezTo>
                  <a:pt x="0" y="984"/>
                  <a:pt x="3" y="1110"/>
                  <a:pt x="14" y="1233"/>
                </a:cubicBezTo>
                <a:cubicBezTo>
                  <a:pt x="16" y="1251"/>
                  <a:pt x="18" y="1270"/>
                  <a:pt x="20" y="1288"/>
                </a:cubicBezTo>
                <a:cubicBezTo>
                  <a:pt x="60" y="1638"/>
                  <a:pt x="172" y="1982"/>
                  <a:pt x="341" y="2300"/>
                </a:cubicBezTo>
                <a:cubicBezTo>
                  <a:pt x="351" y="2319"/>
                  <a:pt x="361" y="2337"/>
                  <a:pt x="371" y="2355"/>
                </a:cubicBezTo>
                <a:cubicBezTo>
                  <a:pt x="531" y="2642"/>
                  <a:pt x="740" y="2905"/>
                  <a:pt x="987" y="3134"/>
                </a:cubicBezTo>
                <a:cubicBezTo>
                  <a:pt x="1075" y="3217"/>
                  <a:pt x="1169" y="3295"/>
                  <a:pt x="1269" y="3368"/>
                </a:cubicBezTo>
                <a:cubicBezTo>
                  <a:pt x="1295" y="3387"/>
                  <a:pt x="1320" y="3405"/>
                  <a:pt x="1345" y="3422"/>
                </a:cubicBezTo>
                <a:cubicBezTo>
                  <a:pt x="1608" y="3604"/>
                  <a:pt x="1902" y="3745"/>
                  <a:pt x="2218" y="3827"/>
                </a:cubicBezTo>
                <a:cubicBezTo>
                  <a:pt x="2441" y="3883"/>
                  <a:pt x="2668" y="3908"/>
                  <a:pt x="2896" y="3908"/>
                </a:cubicBezTo>
                <a:cubicBezTo>
                  <a:pt x="3496" y="3908"/>
                  <a:pt x="4103" y="3734"/>
                  <a:pt x="4654" y="3501"/>
                </a:cubicBezTo>
                <a:cubicBezTo>
                  <a:pt x="4713" y="3476"/>
                  <a:pt x="4773" y="3450"/>
                  <a:pt x="4833" y="3424"/>
                </a:cubicBezTo>
                <a:cubicBezTo>
                  <a:pt x="4873" y="3406"/>
                  <a:pt x="4915" y="3387"/>
                  <a:pt x="4955" y="3369"/>
                </a:cubicBezTo>
                <a:cubicBezTo>
                  <a:pt x="5539" y="3105"/>
                  <a:pt x="6130" y="2820"/>
                  <a:pt x="6764" y="2820"/>
                </a:cubicBezTo>
                <a:cubicBezTo>
                  <a:pt x="6811" y="2820"/>
                  <a:pt x="6859" y="2822"/>
                  <a:pt x="6907" y="2825"/>
                </a:cubicBezTo>
                <a:cubicBezTo>
                  <a:pt x="7405" y="2860"/>
                  <a:pt x="7836" y="3071"/>
                  <a:pt x="8213" y="3369"/>
                </a:cubicBezTo>
                <a:cubicBezTo>
                  <a:pt x="8237" y="3387"/>
                  <a:pt x="8259" y="3405"/>
                  <a:pt x="8281" y="3424"/>
                </a:cubicBezTo>
                <a:cubicBezTo>
                  <a:pt x="8634" y="3715"/>
                  <a:pt x="8939" y="4078"/>
                  <a:pt x="9207" y="4436"/>
                </a:cubicBezTo>
                <a:cubicBezTo>
                  <a:pt x="9219" y="4454"/>
                  <a:pt x="9233" y="4472"/>
                  <a:pt x="9246" y="4490"/>
                </a:cubicBezTo>
                <a:cubicBezTo>
                  <a:pt x="9246" y="4490"/>
                  <a:pt x="9247" y="4490"/>
                  <a:pt x="9247" y="4491"/>
                </a:cubicBezTo>
                <a:cubicBezTo>
                  <a:pt x="9498" y="4831"/>
                  <a:pt x="9757" y="5189"/>
                  <a:pt x="10053" y="5504"/>
                </a:cubicBezTo>
                <a:cubicBezTo>
                  <a:pt x="10070" y="5523"/>
                  <a:pt x="10087" y="5541"/>
                  <a:pt x="10104" y="5559"/>
                </a:cubicBezTo>
                <a:cubicBezTo>
                  <a:pt x="10436" y="5901"/>
                  <a:pt x="10812" y="6189"/>
                  <a:pt x="11272" y="6342"/>
                </a:cubicBezTo>
                <a:cubicBezTo>
                  <a:pt x="11292" y="6348"/>
                  <a:pt x="11311" y="6355"/>
                  <a:pt x="11333" y="6361"/>
                </a:cubicBezTo>
                <a:cubicBezTo>
                  <a:pt x="11361" y="6370"/>
                  <a:pt x="11391" y="6378"/>
                  <a:pt x="11420" y="6386"/>
                </a:cubicBezTo>
                <a:cubicBezTo>
                  <a:pt x="11605" y="6434"/>
                  <a:pt x="11791" y="6456"/>
                  <a:pt x="11976" y="6456"/>
                </a:cubicBezTo>
                <a:cubicBezTo>
                  <a:pt x="12384" y="6456"/>
                  <a:pt x="12786" y="6349"/>
                  <a:pt x="13154" y="6177"/>
                </a:cubicBezTo>
                <a:lnTo>
                  <a:pt x="13154" y="5505"/>
                </a:lnTo>
                <a:lnTo>
                  <a:pt x="13154" y="4492"/>
                </a:lnTo>
                <a:lnTo>
                  <a:pt x="13154" y="3371"/>
                </a:lnTo>
                <a:lnTo>
                  <a:pt x="13155" y="2358"/>
                </a:lnTo>
                <a:lnTo>
                  <a:pt x="13155" y="1236"/>
                </a:lnTo>
                <a:lnTo>
                  <a:pt x="13155" y="221"/>
                </a:lnTo>
                <a:lnTo>
                  <a:pt x="13155" y="5"/>
                </a:lnTo>
                <a:lnTo>
                  <a:pt x="11334" y="4"/>
                </a:lnTo>
                <a:lnTo>
                  <a:pt x="11334" y="1"/>
                </a:lnTo>
                <a:close/>
              </a:path>
            </a:pathLst>
          </a:custGeom>
          <a:solidFill>
            <a:srgbClr val="CCB1FE">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30"/>
          <p:cNvSpPr/>
          <p:nvPr/>
        </p:nvSpPr>
        <p:spPr>
          <a:xfrm>
            <a:off x="-445550" y="-291750"/>
            <a:ext cx="4706555" cy="1587067"/>
          </a:xfrm>
          <a:custGeom>
            <a:avLst/>
            <a:gdLst/>
            <a:ahLst/>
            <a:cxnLst/>
            <a:rect l="l" t="t" r="r" b="b"/>
            <a:pathLst>
              <a:path w="28852" h="9729" extrusionOk="0">
                <a:moveTo>
                  <a:pt x="27909" y="1"/>
                </a:moveTo>
                <a:cubicBezTo>
                  <a:pt x="27641" y="1"/>
                  <a:pt x="27359" y="65"/>
                  <a:pt x="27138" y="117"/>
                </a:cubicBezTo>
                <a:cubicBezTo>
                  <a:pt x="26393" y="292"/>
                  <a:pt x="25642" y="438"/>
                  <a:pt x="24886" y="556"/>
                </a:cubicBezTo>
                <a:cubicBezTo>
                  <a:pt x="23384" y="791"/>
                  <a:pt x="21867" y="918"/>
                  <a:pt x="20347" y="969"/>
                </a:cubicBezTo>
                <a:cubicBezTo>
                  <a:pt x="19779" y="988"/>
                  <a:pt x="19211" y="997"/>
                  <a:pt x="18643" y="997"/>
                </a:cubicBezTo>
                <a:cubicBezTo>
                  <a:pt x="16156" y="997"/>
                  <a:pt x="13669" y="829"/>
                  <a:pt x="11190" y="628"/>
                </a:cubicBezTo>
                <a:cubicBezTo>
                  <a:pt x="9660" y="504"/>
                  <a:pt x="8132" y="368"/>
                  <a:pt x="6601" y="249"/>
                </a:cubicBezTo>
                <a:cubicBezTo>
                  <a:pt x="5839" y="189"/>
                  <a:pt x="5076" y="132"/>
                  <a:pt x="4312" y="87"/>
                </a:cubicBezTo>
                <a:cubicBezTo>
                  <a:pt x="4099" y="75"/>
                  <a:pt x="3881" y="64"/>
                  <a:pt x="3664" y="64"/>
                </a:cubicBezTo>
                <a:cubicBezTo>
                  <a:pt x="3221" y="64"/>
                  <a:pt x="2777" y="107"/>
                  <a:pt x="2362" y="261"/>
                </a:cubicBezTo>
                <a:cubicBezTo>
                  <a:pt x="1198" y="695"/>
                  <a:pt x="625" y="1959"/>
                  <a:pt x="327" y="3085"/>
                </a:cubicBezTo>
                <a:cubicBezTo>
                  <a:pt x="51" y="4125"/>
                  <a:pt x="0" y="5240"/>
                  <a:pt x="241" y="6293"/>
                </a:cubicBezTo>
                <a:cubicBezTo>
                  <a:pt x="475" y="7320"/>
                  <a:pt x="1013" y="8271"/>
                  <a:pt x="1861" y="8911"/>
                </a:cubicBezTo>
                <a:cubicBezTo>
                  <a:pt x="2297" y="9241"/>
                  <a:pt x="2827" y="9490"/>
                  <a:pt x="3378" y="9490"/>
                </a:cubicBezTo>
                <a:cubicBezTo>
                  <a:pt x="3472" y="9490"/>
                  <a:pt x="3567" y="9482"/>
                  <a:pt x="3662" y="9467"/>
                </a:cubicBezTo>
                <a:cubicBezTo>
                  <a:pt x="4312" y="9361"/>
                  <a:pt x="4799" y="8877"/>
                  <a:pt x="5302" y="8495"/>
                </a:cubicBezTo>
                <a:cubicBezTo>
                  <a:pt x="5837" y="8088"/>
                  <a:pt x="6442" y="7738"/>
                  <a:pt x="7106" y="7594"/>
                </a:cubicBezTo>
                <a:cubicBezTo>
                  <a:pt x="7279" y="7557"/>
                  <a:pt x="7450" y="7538"/>
                  <a:pt x="7618" y="7538"/>
                </a:cubicBezTo>
                <a:cubicBezTo>
                  <a:pt x="8095" y="7538"/>
                  <a:pt x="8551" y="7686"/>
                  <a:pt x="8965" y="7966"/>
                </a:cubicBezTo>
                <a:cubicBezTo>
                  <a:pt x="9884" y="8588"/>
                  <a:pt x="10692" y="9729"/>
                  <a:pt x="11891" y="9729"/>
                </a:cubicBezTo>
                <a:cubicBezTo>
                  <a:pt x="11980" y="9729"/>
                  <a:pt x="12071" y="9723"/>
                  <a:pt x="12164" y="9709"/>
                </a:cubicBezTo>
                <a:cubicBezTo>
                  <a:pt x="13260" y="9554"/>
                  <a:pt x="13511" y="8401"/>
                  <a:pt x="13804" y="7521"/>
                </a:cubicBezTo>
                <a:cubicBezTo>
                  <a:pt x="13945" y="7099"/>
                  <a:pt x="14127" y="6643"/>
                  <a:pt x="14504" y="6377"/>
                </a:cubicBezTo>
                <a:cubicBezTo>
                  <a:pt x="14738" y="6212"/>
                  <a:pt x="15003" y="6142"/>
                  <a:pt x="15276" y="6142"/>
                </a:cubicBezTo>
                <a:cubicBezTo>
                  <a:pt x="15402" y="6142"/>
                  <a:pt x="15530" y="6157"/>
                  <a:pt x="15656" y="6184"/>
                </a:cubicBezTo>
                <a:cubicBezTo>
                  <a:pt x="16572" y="6381"/>
                  <a:pt x="17354" y="6961"/>
                  <a:pt x="18244" y="7232"/>
                </a:cubicBezTo>
                <a:cubicBezTo>
                  <a:pt x="18502" y="7311"/>
                  <a:pt x="18774" y="7363"/>
                  <a:pt x="19044" y="7363"/>
                </a:cubicBezTo>
                <a:cubicBezTo>
                  <a:pt x="19207" y="7363"/>
                  <a:pt x="19369" y="7344"/>
                  <a:pt x="19529" y="7301"/>
                </a:cubicBezTo>
                <a:cubicBezTo>
                  <a:pt x="19978" y="7178"/>
                  <a:pt x="20331" y="6877"/>
                  <a:pt x="20595" y="6501"/>
                </a:cubicBezTo>
                <a:cubicBezTo>
                  <a:pt x="21130" y="5738"/>
                  <a:pt x="21292" y="4712"/>
                  <a:pt x="21999" y="4070"/>
                </a:cubicBezTo>
                <a:cubicBezTo>
                  <a:pt x="22362" y="3741"/>
                  <a:pt x="22807" y="3634"/>
                  <a:pt x="23269" y="3634"/>
                </a:cubicBezTo>
                <a:cubicBezTo>
                  <a:pt x="23739" y="3634"/>
                  <a:pt x="24227" y="3745"/>
                  <a:pt x="24664" y="3849"/>
                </a:cubicBezTo>
                <a:cubicBezTo>
                  <a:pt x="25227" y="3981"/>
                  <a:pt x="25851" y="4166"/>
                  <a:pt x="26455" y="4166"/>
                </a:cubicBezTo>
                <a:cubicBezTo>
                  <a:pt x="26763" y="4166"/>
                  <a:pt x="27066" y="4118"/>
                  <a:pt x="27353" y="3990"/>
                </a:cubicBezTo>
                <a:cubicBezTo>
                  <a:pt x="28400" y="3523"/>
                  <a:pt x="28496" y="2313"/>
                  <a:pt x="28400" y="1304"/>
                </a:cubicBezTo>
                <a:cubicBezTo>
                  <a:pt x="28773" y="1190"/>
                  <a:pt x="28851" y="712"/>
                  <a:pt x="28673" y="381"/>
                </a:cubicBezTo>
                <a:cubicBezTo>
                  <a:pt x="28515" y="88"/>
                  <a:pt x="28221" y="1"/>
                  <a:pt x="27909" y="1"/>
                </a:cubicBezTo>
                <a:close/>
              </a:path>
            </a:pathLst>
          </a:custGeom>
          <a:solidFill>
            <a:srgbClr val="FF6EA7">
              <a:alpha val="49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30"/>
          <p:cNvSpPr/>
          <p:nvPr/>
        </p:nvSpPr>
        <p:spPr>
          <a:xfrm>
            <a:off x="7237760" y="3032148"/>
            <a:ext cx="2387697" cy="2484758"/>
          </a:xfrm>
          <a:custGeom>
            <a:avLst/>
            <a:gdLst/>
            <a:ahLst/>
            <a:cxnLst/>
            <a:rect l="l" t="t" r="r" b="b"/>
            <a:pathLst>
              <a:path w="14637" h="15232" extrusionOk="0">
                <a:moveTo>
                  <a:pt x="11445" y="0"/>
                </a:moveTo>
                <a:cubicBezTo>
                  <a:pt x="11308" y="0"/>
                  <a:pt x="11172" y="12"/>
                  <a:pt x="11039" y="38"/>
                </a:cubicBezTo>
                <a:cubicBezTo>
                  <a:pt x="10644" y="116"/>
                  <a:pt x="10316" y="327"/>
                  <a:pt x="10145" y="596"/>
                </a:cubicBezTo>
                <a:cubicBezTo>
                  <a:pt x="9794" y="1152"/>
                  <a:pt x="10018" y="1791"/>
                  <a:pt x="9781" y="2367"/>
                </a:cubicBezTo>
                <a:cubicBezTo>
                  <a:pt x="9296" y="3551"/>
                  <a:pt x="6867" y="3019"/>
                  <a:pt x="6220" y="4123"/>
                </a:cubicBezTo>
                <a:cubicBezTo>
                  <a:pt x="6016" y="4474"/>
                  <a:pt x="6063" y="4867"/>
                  <a:pt x="6119" y="5237"/>
                </a:cubicBezTo>
                <a:cubicBezTo>
                  <a:pt x="6188" y="5684"/>
                  <a:pt x="6293" y="6128"/>
                  <a:pt x="6331" y="6578"/>
                </a:cubicBezTo>
                <a:cubicBezTo>
                  <a:pt x="6392" y="7292"/>
                  <a:pt x="6256" y="8099"/>
                  <a:pt x="5518" y="8624"/>
                </a:cubicBezTo>
                <a:cubicBezTo>
                  <a:pt x="4829" y="9115"/>
                  <a:pt x="3797" y="9174"/>
                  <a:pt x="2910" y="9343"/>
                </a:cubicBezTo>
                <a:cubicBezTo>
                  <a:pt x="2462" y="9427"/>
                  <a:pt x="2020" y="9543"/>
                  <a:pt x="1637" y="9735"/>
                </a:cubicBezTo>
                <a:cubicBezTo>
                  <a:pt x="1309" y="9901"/>
                  <a:pt x="1030" y="10112"/>
                  <a:pt x="810" y="10355"/>
                </a:cubicBezTo>
                <a:cubicBezTo>
                  <a:pt x="347" y="10864"/>
                  <a:pt x="157" y="11482"/>
                  <a:pt x="81" y="12082"/>
                </a:cubicBezTo>
                <a:cubicBezTo>
                  <a:pt x="1" y="12715"/>
                  <a:pt x="23" y="13379"/>
                  <a:pt x="158" y="14007"/>
                </a:cubicBezTo>
                <a:cubicBezTo>
                  <a:pt x="228" y="14329"/>
                  <a:pt x="371" y="14667"/>
                  <a:pt x="709" y="14896"/>
                </a:cubicBezTo>
                <a:cubicBezTo>
                  <a:pt x="1077" y="15146"/>
                  <a:pt x="1583" y="15204"/>
                  <a:pt x="2068" y="15214"/>
                </a:cubicBezTo>
                <a:cubicBezTo>
                  <a:pt x="2549" y="15226"/>
                  <a:pt x="3032" y="15229"/>
                  <a:pt x="3515" y="15229"/>
                </a:cubicBezTo>
                <a:cubicBezTo>
                  <a:pt x="4226" y="15229"/>
                  <a:pt x="4937" y="15222"/>
                  <a:pt x="5646" y="15222"/>
                </a:cubicBezTo>
                <a:cubicBezTo>
                  <a:pt x="5675" y="15222"/>
                  <a:pt x="5704" y="15222"/>
                  <a:pt x="5733" y="15222"/>
                </a:cubicBezTo>
                <a:lnTo>
                  <a:pt x="9469" y="15227"/>
                </a:lnTo>
                <a:cubicBezTo>
                  <a:pt x="10086" y="15228"/>
                  <a:pt x="10704" y="15228"/>
                  <a:pt x="11322" y="15229"/>
                </a:cubicBezTo>
                <a:cubicBezTo>
                  <a:pt x="11640" y="15230"/>
                  <a:pt x="11959" y="15231"/>
                  <a:pt x="12278" y="15231"/>
                </a:cubicBezTo>
                <a:cubicBezTo>
                  <a:pt x="12529" y="15231"/>
                  <a:pt x="12784" y="15225"/>
                  <a:pt x="13014" y="15145"/>
                </a:cubicBezTo>
                <a:cubicBezTo>
                  <a:pt x="13410" y="15008"/>
                  <a:pt x="13574" y="14685"/>
                  <a:pt x="13640" y="14388"/>
                </a:cubicBezTo>
                <a:cubicBezTo>
                  <a:pt x="13728" y="13988"/>
                  <a:pt x="13742" y="13577"/>
                  <a:pt x="13785" y="13173"/>
                </a:cubicBezTo>
                <a:cubicBezTo>
                  <a:pt x="13882" y="12264"/>
                  <a:pt x="13977" y="11357"/>
                  <a:pt x="14072" y="10449"/>
                </a:cubicBezTo>
                <a:cubicBezTo>
                  <a:pt x="14166" y="9541"/>
                  <a:pt x="14259" y="8633"/>
                  <a:pt x="14352" y="7724"/>
                </a:cubicBezTo>
                <a:cubicBezTo>
                  <a:pt x="14437" y="6875"/>
                  <a:pt x="14530" y="6026"/>
                  <a:pt x="14567" y="5174"/>
                </a:cubicBezTo>
                <a:cubicBezTo>
                  <a:pt x="14637" y="3541"/>
                  <a:pt x="14491" y="1869"/>
                  <a:pt x="13640" y="340"/>
                </a:cubicBezTo>
                <a:cubicBezTo>
                  <a:pt x="13611" y="289"/>
                  <a:pt x="13548" y="267"/>
                  <a:pt x="13488" y="267"/>
                </a:cubicBezTo>
                <a:cubicBezTo>
                  <a:pt x="13394" y="267"/>
                  <a:pt x="13305" y="319"/>
                  <a:pt x="13349" y="398"/>
                </a:cubicBezTo>
                <a:cubicBezTo>
                  <a:pt x="13385" y="461"/>
                  <a:pt x="13419" y="526"/>
                  <a:pt x="13452" y="589"/>
                </a:cubicBezTo>
                <a:cubicBezTo>
                  <a:pt x="13105" y="411"/>
                  <a:pt x="12738" y="253"/>
                  <a:pt x="12342" y="140"/>
                </a:cubicBezTo>
                <a:cubicBezTo>
                  <a:pt x="12060" y="59"/>
                  <a:pt x="11751" y="0"/>
                  <a:pt x="11445" y="0"/>
                </a:cubicBezTo>
                <a:close/>
              </a:path>
            </a:pathLst>
          </a:custGeom>
          <a:solidFill>
            <a:srgbClr val="FFE652">
              <a:alpha val="5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30"/>
          <p:cNvSpPr/>
          <p:nvPr/>
        </p:nvSpPr>
        <p:spPr>
          <a:xfrm rot="10800000">
            <a:off x="7573482" y="3136804"/>
            <a:ext cx="12575" cy="4050"/>
          </a:xfrm>
          <a:custGeom>
            <a:avLst/>
            <a:gdLst/>
            <a:ahLst/>
            <a:cxnLst/>
            <a:rect l="l" t="t" r="r" b="b"/>
            <a:pathLst>
              <a:path w="503" h="162" extrusionOk="0">
                <a:moveTo>
                  <a:pt x="61" y="0"/>
                </a:moveTo>
                <a:cubicBezTo>
                  <a:pt x="37" y="0"/>
                  <a:pt x="16" y="17"/>
                  <a:pt x="9" y="40"/>
                </a:cubicBezTo>
                <a:cubicBezTo>
                  <a:pt x="1" y="70"/>
                  <a:pt x="18" y="101"/>
                  <a:pt x="47" y="110"/>
                </a:cubicBezTo>
                <a:cubicBezTo>
                  <a:pt x="170" y="145"/>
                  <a:pt x="298" y="162"/>
                  <a:pt x="429" y="162"/>
                </a:cubicBezTo>
                <a:lnTo>
                  <a:pt x="447" y="162"/>
                </a:lnTo>
                <a:cubicBezTo>
                  <a:pt x="478" y="162"/>
                  <a:pt x="503" y="136"/>
                  <a:pt x="502" y="105"/>
                </a:cubicBezTo>
                <a:cubicBezTo>
                  <a:pt x="502" y="78"/>
                  <a:pt x="483" y="50"/>
                  <a:pt x="454" y="50"/>
                </a:cubicBezTo>
                <a:cubicBezTo>
                  <a:pt x="451" y="50"/>
                  <a:pt x="449" y="50"/>
                  <a:pt x="446" y="51"/>
                </a:cubicBezTo>
                <a:cubicBezTo>
                  <a:pt x="442" y="51"/>
                  <a:pt x="438" y="51"/>
                  <a:pt x="435" y="51"/>
                </a:cubicBezTo>
                <a:cubicBezTo>
                  <a:pt x="312" y="51"/>
                  <a:pt x="192" y="35"/>
                  <a:pt x="78" y="3"/>
                </a:cubicBezTo>
                <a:cubicBezTo>
                  <a:pt x="72" y="1"/>
                  <a:pt x="67" y="0"/>
                  <a:pt x="61" y="0"/>
                </a:cubicBezTo>
                <a:close/>
              </a:path>
            </a:pathLst>
          </a:custGeom>
          <a:solidFill>
            <a:srgbClr val="CCB1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30"/>
          <p:cNvSpPr/>
          <p:nvPr/>
        </p:nvSpPr>
        <p:spPr>
          <a:xfrm rot="10800000">
            <a:off x="7341532" y="3544979"/>
            <a:ext cx="10925" cy="8600"/>
          </a:xfrm>
          <a:custGeom>
            <a:avLst/>
            <a:gdLst/>
            <a:ahLst/>
            <a:cxnLst/>
            <a:rect l="l" t="t" r="r" b="b"/>
            <a:pathLst>
              <a:path w="437" h="344" extrusionOk="0">
                <a:moveTo>
                  <a:pt x="63" y="0"/>
                </a:moveTo>
                <a:cubicBezTo>
                  <a:pt x="45" y="0"/>
                  <a:pt x="28" y="9"/>
                  <a:pt x="17" y="25"/>
                </a:cubicBezTo>
                <a:cubicBezTo>
                  <a:pt x="0" y="49"/>
                  <a:pt x="6" y="85"/>
                  <a:pt x="32" y="102"/>
                </a:cubicBezTo>
                <a:cubicBezTo>
                  <a:pt x="137" y="173"/>
                  <a:pt x="240" y="250"/>
                  <a:pt x="340" y="332"/>
                </a:cubicBezTo>
                <a:cubicBezTo>
                  <a:pt x="350" y="340"/>
                  <a:pt x="362" y="343"/>
                  <a:pt x="375" y="343"/>
                </a:cubicBezTo>
                <a:cubicBezTo>
                  <a:pt x="391" y="343"/>
                  <a:pt x="407" y="337"/>
                  <a:pt x="418" y="323"/>
                </a:cubicBezTo>
                <a:cubicBezTo>
                  <a:pt x="437" y="299"/>
                  <a:pt x="434" y="264"/>
                  <a:pt x="410" y="245"/>
                </a:cubicBezTo>
                <a:cubicBezTo>
                  <a:pt x="308" y="162"/>
                  <a:pt x="202" y="83"/>
                  <a:pt x="94" y="10"/>
                </a:cubicBezTo>
                <a:cubicBezTo>
                  <a:pt x="84" y="4"/>
                  <a:pt x="74" y="0"/>
                  <a:pt x="63" y="0"/>
                </a:cubicBezTo>
                <a:close/>
              </a:path>
            </a:pathLst>
          </a:custGeom>
          <a:solidFill>
            <a:srgbClr val="CCB1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30"/>
          <p:cNvSpPr/>
          <p:nvPr/>
        </p:nvSpPr>
        <p:spPr>
          <a:xfrm rot="10800000">
            <a:off x="7022857" y="2140429"/>
            <a:ext cx="738550" cy="540325"/>
          </a:xfrm>
          <a:custGeom>
            <a:avLst/>
            <a:gdLst/>
            <a:ahLst/>
            <a:cxnLst/>
            <a:rect l="l" t="t" r="r" b="b"/>
            <a:pathLst>
              <a:path w="29542" h="21613" extrusionOk="0">
                <a:moveTo>
                  <a:pt x="3461" y="0"/>
                </a:moveTo>
                <a:cubicBezTo>
                  <a:pt x="3371" y="0"/>
                  <a:pt x="3279" y="3"/>
                  <a:pt x="3188" y="8"/>
                </a:cubicBezTo>
                <a:cubicBezTo>
                  <a:pt x="3155" y="9"/>
                  <a:pt x="3131" y="41"/>
                  <a:pt x="3133" y="77"/>
                </a:cubicBezTo>
                <a:cubicBezTo>
                  <a:pt x="3134" y="81"/>
                  <a:pt x="3134" y="86"/>
                  <a:pt x="3135" y="89"/>
                </a:cubicBezTo>
                <a:cubicBezTo>
                  <a:pt x="3142" y="119"/>
                  <a:pt x="3169" y="141"/>
                  <a:pt x="3198" y="141"/>
                </a:cubicBezTo>
                <a:cubicBezTo>
                  <a:pt x="3199" y="141"/>
                  <a:pt x="3199" y="141"/>
                  <a:pt x="3200" y="141"/>
                </a:cubicBezTo>
                <a:cubicBezTo>
                  <a:pt x="3284" y="137"/>
                  <a:pt x="3368" y="134"/>
                  <a:pt x="3452" y="134"/>
                </a:cubicBezTo>
                <a:cubicBezTo>
                  <a:pt x="3550" y="134"/>
                  <a:pt x="3648" y="137"/>
                  <a:pt x="3745" y="143"/>
                </a:cubicBezTo>
                <a:cubicBezTo>
                  <a:pt x="3846" y="149"/>
                  <a:pt x="3949" y="158"/>
                  <a:pt x="4050" y="171"/>
                </a:cubicBezTo>
                <a:cubicBezTo>
                  <a:pt x="4052" y="171"/>
                  <a:pt x="4054" y="171"/>
                  <a:pt x="4056" y="171"/>
                </a:cubicBezTo>
                <a:cubicBezTo>
                  <a:pt x="4087" y="171"/>
                  <a:pt x="4114" y="146"/>
                  <a:pt x="4116" y="111"/>
                </a:cubicBezTo>
                <a:cubicBezTo>
                  <a:pt x="4119" y="75"/>
                  <a:pt x="4092" y="42"/>
                  <a:pt x="4059" y="37"/>
                </a:cubicBezTo>
                <a:cubicBezTo>
                  <a:pt x="3955" y="25"/>
                  <a:pt x="3850" y="15"/>
                  <a:pt x="3747" y="9"/>
                </a:cubicBezTo>
                <a:cubicBezTo>
                  <a:pt x="3653" y="3"/>
                  <a:pt x="3557" y="0"/>
                  <a:pt x="3461" y="0"/>
                </a:cubicBezTo>
                <a:close/>
                <a:moveTo>
                  <a:pt x="2344" y="125"/>
                </a:moveTo>
                <a:cubicBezTo>
                  <a:pt x="2340" y="125"/>
                  <a:pt x="2336" y="125"/>
                  <a:pt x="2332" y="126"/>
                </a:cubicBezTo>
                <a:cubicBezTo>
                  <a:pt x="2294" y="135"/>
                  <a:pt x="2257" y="143"/>
                  <a:pt x="2219" y="152"/>
                </a:cubicBezTo>
                <a:cubicBezTo>
                  <a:pt x="1978" y="213"/>
                  <a:pt x="1739" y="291"/>
                  <a:pt x="1507" y="385"/>
                </a:cubicBezTo>
                <a:cubicBezTo>
                  <a:pt x="1478" y="396"/>
                  <a:pt x="1463" y="430"/>
                  <a:pt x="1472" y="463"/>
                </a:cubicBezTo>
                <a:cubicBezTo>
                  <a:pt x="1473" y="465"/>
                  <a:pt x="1473" y="468"/>
                  <a:pt x="1474" y="471"/>
                </a:cubicBezTo>
                <a:cubicBezTo>
                  <a:pt x="1484" y="498"/>
                  <a:pt x="1508" y="515"/>
                  <a:pt x="1533" y="515"/>
                </a:cubicBezTo>
                <a:cubicBezTo>
                  <a:pt x="1540" y="515"/>
                  <a:pt x="1547" y="513"/>
                  <a:pt x="1554" y="511"/>
                </a:cubicBezTo>
                <a:cubicBezTo>
                  <a:pt x="1781" y="418"/>
                  <a:pt x="2015" y="342"/>
                  <a:pt x="2251" y="283"/>
                </a:cubicBezTo>
                <a:cubicBezTo>
                  <a:pt x="2289" y="274"/>
                  <a:pt x="2325" y="265"/>
                  <a:pt x="2361" y="256"/>
                </a:cubicBezTo>
                <a:cubicBezTo>
                  <a:pt x="2395" y="249"/>
                  <a:pt x="2415" y="214"/>
                  <a:pt x="2406" y="177"/>
                </a:cubicBezTo>
                <a:cubicBezTo>
                  <a:pt x="2406" y="177"/>
                  <a:pt x="2406" y="176"/>
                  <a:pt x="2406" y="176"/>
                </a:cubicBezTo>
                <a:cubicBezTo>
                  <a:pt x="2399" y="146"/>
                  <a:pt x="2373" y="125"/>
                  <a:pt x="2344" y="125"/>
                </a:cubicBezTo>
                <a:close/>
                <a:moveTo>
                  <a:pt x="4902" y="215"/>
                </a:moveTo>
                <a:cubicBezTo>
                  <a:pt x="4875" y="215"/>
                  <a:pt x="4851" y="234"/>
                  <a:pt x="4845" y="264"/>
                </a:cubicBezTo>
                <a:cubicBezTo>
                  <a:pt x="4843" y="275"/>
                  <a:pt x="4843" y="285"/>
                  <a:pt x="4846" y="296"/>
                </a:cubicBezTo>
                <a:cubicBezTo>
                  <a:pt x="4852" y="319"/>
                  <a:pt x="4869" y="339"/>
                  <a:pt x="4891" y="345"/>
                </a:cubicBezTo>
                <a:cubicBezTo>
                  <a:pt x="5167" y="426"/>
                  <a:pt x="5440" y="531"/>
                  <a:pt x="5705" y="657"/>
                </a:cubicBezTo>
                <a:cubicBezTo>
                  <a:pt x="5713" y="661"/>
                  <a:pt x="5722" y="663"/>
                  <a:pt x="5730" y="663"/>
                </a:cubicBezTo>
                <a:cubicBezTo>
                  <a:pt x="5753" y="663"/>
                  <a:pt x="5776" y="648"/>
                  <a:pt x="5784" y="623"/>
                </a:cubicBezTo>
                <a:cubicBezTo>
                  <a:pt x="5797" y="590"/>
                  <a:pt x="5782" y="550"/>
                  <a:pt x="5750" y="535"/>
                </a:cubicBezTo>
                <a:cubicBezTo>
                  <a:pt x="5480" y="407"/>
                  <a:pt x="5200" y="299"/>
                  <a:pt x="4919" y="217"/>
                </a:cubicBezTo>
                <a:cubicBezTo>
                  <a:pt x="4913" y="215"/>
                  <a:pt x="4908" y="215"/>
                  <a:pt x="4902" y="215"/>
                </a:cubicBezTo>
                <a:close/>
                <a:moveTo>
                  <a:pt x="761" y="768"/>
                </a:moveTo>
                <a:cubicBezTo>
                  <a:pt x="751" y="768"/>
                  <a:pt x="741" y="771"/>
                  <a:pt x="732" y="777"/>
                </a:cubicBezTo>
                <a:cubicBezTo>
                  <a:pt x="484" y="929"/>
                  <a:pt x="247" y="1103"/>
                  <a:pt x="26" y="1294"/>
                </a:cubicBezTo>
                <a:cubicBezTo>
                  <a:pt x="7" y="1310"/>
                  <a:pt x="1" y="1336"/>
                  <a:pt x="7" y="1361"/>
                </a:cubicBezTo>
                <a:cubicBezTo>
                  <a:pt x="9" y="1371"/>
                  <a:pt x="13" y="1379"/>
                  <a:pt x="19" y="1388"/>
                </a:cubicBezTo>
                <a:cubicBezTo>
                  <a:pt x="32" y="1405"/>
                  <a:pt x="50" y="1413"/>
                  <a:pt x="69" y="1413"/>
                </a:cubicBezTo>
                <a:cubicBezTo>
                  <a:pt x="82" y="1413"/>
                  <a:pt x="95" y="1409"/>
                  <a:pt x="105" y="1400"/>
                </a:cubicBezTo>
                <a:cubicBezTo>
                  <a:pt x="321" y="1214"/>
                  <a:pt x="554" y="1043"/>
                  <a:pt x="796" y="894"/>
                </a:cubicBezTo>
                <a:cubicBezTo>
                  <a:pt x="825" y="876"/>
                  <a:pt x="835" y="835"/>
                  <a:pt x="818" y="803"/>
                </a:cubicBezTo>
                <a:cubicBezTo>
                  <a:pt x="805" y="781"/>
                  <a:pt x="783" y="768"/>
                  <a:pt x="761" y="768"/>
                </a:cubicBezTo>
                <a:close/>
                <a:moveTo>
                  <a:pt x="6500" y="971"/>
                </a:moveTo>
                <a:cubicBezTo>
                  <a:pt x="6480" y="971"/>
                  <a:pt x="6461" y="982"/>
                  <a:pt x="6450" y="1002"/>
                </a:cubicBezTo>
                <a:cubicBezTo>
                  <a:pt x="6441" y="1018"/>
                  <a:pt x="6440" y="1036"/>
                  <a:pt x="6443" y="1053"/>
                </a:cubicBezTo>
                <a:cubicBezTo>
                  <a:pt x="6448" y="1069"/>
                  <a:pt x="6458" y="1084"/>
                  <a:pt x="6472" y="1095"/>
                </a:cubicBezTo>
                <a:cubicBezTo>
                  <a:pt x="6719" y="1261"/>
                  <a:pt x="6956" y="1447"/>
                  <a:pt x="7177" y="1647"/>
                </a:cubicBezTo>
                <a:cubicBezTo>
                  <a:pt x="7189" y="1659"/>
                  <a:pt x="7204" y="1664"/>
                  <a:pt x="7218" y="1664"/>
                </a:cubicBezTo>
                <a:cubicBezTo>
                  <a:pt x="7235" y="1664"/>
                  <a:pt x="7252" y="1656"/>
                  <a:pt x="7264" y="1641"/>
                </a:cubicBezTo>
                <a:cubicBezTo>
                  <a:pt x="7284" y="1613"/>
                  <a:pt x="7280" y="1570"/>
                  <a:pt x="7253" y="1547"/>
                </a:cubicBezTo>
                <a:cubicBezTo>
                  <a:pt x="7028" y="1342"/>
                  <a:pt x="6786" y="1152"/>
                  <a:pt x="6534" y="982"/>
                </a:cubicBezTo>
                <a:cubicBezTo>
                  <a:pt x="6523" y="975"/>
                  <a:pt x="6512" y="971"/>
                  <a:pt x="6500" y="971"/>
                </a:cubicBezTo>
                <a:close/>
                <a:moveTo>
                  <a:pt x="7843" y="2196"/>
                </a:moveTo>
                <a:cubicBezTo>
                  <a:pt x="7829" y="2196"/>
                  <a:pt x="7815" y="2202"/>
                  <a:pt x="7804" y="2212"/>
                </a:cubicBezTo>
                <a:cubicBezTo>
                  <a:pt x="7787" y="2230"/>
                  <a:pt x="7781" y="2254"/>
                  <a:pt x="7786" y="2279"/>
                </a:cubicBezTo>
                <a:cubicBezTo>
                  <a:pt x="7789" y="2288"/>
                  <a:pt x="7794" y="2298"/>
                  <a:pt x="7801" y="2306"/>
                </a:cubicBezTo>
                <a:cubicBezTo>
                  <a:pt x="7847" y="2363"/>
                  <a:pt x="7893" y="2421"/>
                  <a:pt x="7937" y="2480"/>
                </a:cubicBezTo>
                <a:cubicBezTo>
                  <a:pt x="8075" y="2661"/>
                  <a:pt x="8207" y="2856"/>
                  <a:pt x="8330" y="3057"/>
                </a:cubicBezTo>
                <a:cubicBezTo>
                  <a:pt x="8342" y="3078"/>
                  <a:pt x="8363" y="3089"/>
                  <a:pt x="8384" y="3089"/>
                </a:cubicBezTo>
                <a:cubicBezTo>
                  <a:pt x="8395" y="3089"/>
                  <a:pt x="8406" y="3086"/>
                  <a:pt x="8415" y="3079"/>
                </a:cubicBezTo>
                <a:cubicBezTo>
                  <a:pt x="8443" y="3060"/>
                  <a:pt x="8451" y="3018"/>
                  <a:pt x="8431" y="2987"/>
                </a:cubicBezTo>
                <a:cubicBezTo>
                  <a:pt x="8306" y="2781"/>
                  <a:pt x="8171" y="2582"/>
                  <a:pt x="8031" y="2397"/>
                </a:cubicBezTo>
                <a:cubicBezTo>
                  <a:pt x="7985" y="2337"/>
                  <a:pt x="7939" y="2278"/>
                  <a:pt x="7891" y="2220"/>
                </a:cubicBezTo>
                <a:cubicBezTo>
                  <a:pt x="7878" y="2205"/>
                  <a:pt x="7861" y="2196"/>
                  <a:pt x="7843" y="2196"/>
                </a:cubicBezTo>
                <a:close/>
                <a:moveTo>
                  <a:pt x="8818" y="3781"/>
                </a:moveTo>
                <a:cubicBezTo>
                  <a:pt x="8809" y="3781"/>
                  <a:pt x="8800" y="3783"/>
                  <a:pt x="8791" y="3787"/>
                </a:cubicBezTo>
                <a:cubicBezTo>
                  <a:pt x="8766" y="3800"/>
                  <a:pt x="8753" y="3832"/>
                  <a:pt x="8760" y="3862"/>
                </a:cubicBezTo>
                <a:cubicBezTo>
                  <a:pt x="8762" y="3866"/>
                  <a:pt x="8764" y="3872"/>
                  <a:pt x="8766" y="3876"/>
                </a:cubicBezTo>
                <a:cubicBezTo>
                  <a:pt x="8890" y="4144"/>
                  <a:pt x="9008" y="4435"/>
                  <a:pt x="9117" y="4739"/>
                </a:cubicBezTo>
                <a:cubicBezTo>
                  <a:pt x="9127" y="4767"/>
                  <a:pt x="9152" y="4784"/>
                  <a:pt x="9177" y="4784"/>
                </a:cubicBezTo>
                <a:cubicBezTo>
                  <a:pt x="9184" y="4784"/>
                  <a:pt x="9191" y="4783"/>
                  <a:pt x="9197" y="4781"/>
                </a:cubicBezTo>
                <a:cubicBezTo>
                  <a:pt x="9228" y="4768"/>
                  <a:pt x="9242" y="4728"/>
                  <a:pt x="9232" y="4695"/>
                </a:cubicBezTo>
                <a:cubicBezTo>
                  <a:pt x="9122" y="4388"/>
                  <a:pt x="9001" y="4093"/>
                  <a:pt x="8875" y="3819"/>
                </a:cubicBezTo>
                <a:cubicBezTo>
                  <a:pt x="8863" y="3795"/>
                  <a:pt x="8841" y="3781"/>
                  <a:pt x="8818" y="3781"/>
                </a:cubicBezTo>
                <a:close/>
                <a:moveTo>
                  <a:pt x="9458" y="5546"/>
                </a:moveTo>
                <a:cubicBezTo>
                  <a:pt x="9452" y="5546"/>
                  <a:pt x="9447" y="5547"/>
                  <a:pt x="9442" y="5549"/>
                </a:cubicBezTo>
                <a:cubicBezTo>
                  <a:pt x="9410" y="5558"/>
                  <a:pt x="9393" y="5594"/>
                  <a:pt x="9401" y="5628"/>
                </a:cubicBezTo>
                <a:cubicBezTo>
                  <a:pt x="9401" y="5629"/>
                  <a:pt x="9401" y="5630"/>
                  <a:pt x="9401" y="5631"/>
                </a:cubicBezTo>
                <a:cubicBezTo>
                  <a:pt x="9483" y="5913"/>
                  <a:pt x="9563" y="6226"/>
                  <a:pt x="9635" y="6539"/>
                </a:cubicBezTo>
                <a:cubicBezTo>
                  <a:pt x="9635" y="6539"/>
                  <a:pt x="9636" y="6540"/>
                  <a:pt x="9636" y="6540"/>
                </a:cubicBezTo>
                <a:cubicBezTo>
                  <a:pt x="9644" y="6570"/>
                  <a:pt x="9669" y="6592"/>
                  <a:pt x="9697" y="6592"/>
                </a:cubicBezTo>
                <a:cubicBezTo>
                  <a:pt x="9701" y="6592"/>
                  <a:pt x="9706" y="6592"/>
                  <a:pt x="9710" y="6590"/>
                </a:cubicBezTo>
                <a:cubicBezTo>
                  <a:pt x="9743" y="6583"/>
                  <a:pt x="9764" y="6548"/>
                  <a:pt x="9755" y="6511"/>
                </a:cubicBezTo>
                <a:cubicBezTo>
                  <a:pt x="9681" y="6196"/>
                  <a:pt x="9600" y="5881"/>
                  <a:pt x="9519" y="5597"/>
                </a:cubicBezTo>
                <a:cubicBezTo>
                  <a:pt x="9511" y="5566"/>
                  <a:pt x="9485" y="5546"/>
                  <a:pt x="9458" y="5546"/>
                </a:cubicBezTo>
                <a:close/>
                <a:moveTo>
                  <a:pt x="9894" y="7378"/>
                </a:moveTo>
                <a:cubicBezTo>
                  <a:pt x="9890" y="7378"/>
                  <a:pt x="9886" y="7378"/>
                  <a:pt x="9882" y="7379"/>
                </a:cubicBezTo>
                <a:cubicBezTo>
                  <a:pt x="9849" y="7386"/>
                  <a:pt x="9829" y="7420"/>
                  <a:pt x="9836" y="7457"/>
                </a:cubicBezTo>
                <a:cubicBezTo>
                  <a:pt x="9886" y="7706"/>
                  <a:pt x="9936" y="7953"/>
                  <a:pt x="9985" y="8200"/>
                </a:cubicBezTo>
                <a:lnTo>
                  <a:pt x="10019" y="8380"/>
                </a:lnTo>
                <a:cubicBezTo>
                  <a:pt x="10020" y="8381"/>
                  <a:pt x="10020" y="8382"/>
                  <a:pt x="10020" y="8383"/>
                </a:cubicBezTo>
                <a:cubicBezTo>
                  <a:pt x="10028" y="8413"/>
                  <a:pt x="10054" y="8435"/>
                  <a:pt x="10082" y="8435"/>
                </a:cubicBezTo>
                <a:cubicBezTo>
                  <a:pt x="10085" y="8435"/>
                  <a:pt x="10089" y="8435"/>
                  <a:pt x="10093" y="8434"/>
                </a:cubicBezTo>
                <a:cubicBezTo>
                  <a:pt x="10126" y="8429"/>
                  <a:pt x="10147" y="8394"/>
                  <a:pt x="10140" y="8357"/>
                </a:cubicBezTo>
                <a:lnTo>
                  <a:pt x="10104" y="8178"/>
                </a:lnTo>
                <a:cubicBezTo>
                  <a:pt x="10056" y="7931"/>
                  <a:pt x="10007" y="7682"/>
                  <a:pt x="9956" y="7433"/>
                </a:cubicBezTo>
                <a:cubicBezTo>
                  <a:pt x="9946" y="7398"/>
                  <a:pt x="9922" y="7378"/>
                  <a:pt x="9894" y="7378"/>
                </a:cubicBezTo>
                <a:close/>
                <a:moveTo>
                  <a:pt x="10265" y="9224"/>
                </a:moveTo>
                <a:cubicBezTo>
                  <a:pt x="10261" y="9224"/>
                  <a:pt x="10257" y="9224"/>
                  <a:pt x="10253" y="9225"/>
                </a:cubicBezTo>
                <a:cubicBezTo>
                  <a:pt x="10220" y="9232"/>
                  <a:pt x="10199" y="9266"/>
                  <a:pt x="10207" y="9303"/>
                </a:cubicBezTo>
                <a:cubicBezTo>
                  <a:pt x="10280" y="9642"/>
                  <a:pt x="10348" y="9944"/>
                  <a:pt x="10417" y="10224"/>
                </a:cubicBezTo>
                <a:cubicBezTo>
                  <a:pt x="10425" y="10255"/>
                  <a:pt x="10451" y="10276"/>
                  <a:pt x="10479" y="10276"/>
                </a:cubicBezTo>
                <a:cubicBezTo>
                  <a:pt x="10484" y="10276"/>
                  <a:pt x="10488" y="10275"/>
                  <a:pt x="10493" y="10274"/>
                </a:cubicBezTo>
                <a:cubicBezTo>
                  <a:pt x="10525" y="10266"/>
                  <a:pt x="10544" y="10230"/>
                  <a:pt x="10536" y="10194"/>
                </a:cubicBezTo>
                <a:cubicBezTo>
                  <a:pt x="10466" y="9916"/>
                  <a:pt x="10398" y="9617"/>
                  <a:pt x="10327" y="9278"/>
                </a:cubicBezTo>
                <a:cubicBezTo>
                  <a:pt x="10316" y="9243"/>
                  <a:pt x="10293" y="9224"/>
                  <a:pt x="10265" y="9224"/>
                </a:cubicBezTo>
                <a:close/>
                <a:moveTo>
                  <a:pt x="22673" y="11500"/>
                </a:moveTo>
                <a:cubicBezTo>
                  <a:pt x="22667" y="11500"/>
                  <a:pt x="22660" y="11500"/>
                  <a:pt x="22653" y="11500"/>
                </a:cubicBezTo>
                <a:cubicBezTo>
                  <a:pt x="22620" y="11500"/>
                  <a:pt x="22594" y="11530"/>
                  <a:pt x="22596" y="11567"/>
                </a:cubicBezTo>
                <a:cubicBezTo>
                  <a:pt x="22596" y="11573"/>
                  <a:pt x="22596" y="11577"/>
                  <a:pt x="22597" y="11582"/>
                </a:cubicBezTo>
                <a:cubicBezTo>
                  <a:pt x="22604" y="11612"/>
                  <a:pt x="22629" y="11634"/>
                  <a:pt x="22657" y="11634"/>
                </a:cubicBezTo>
                <a:cubicBezTo>
                  <a:pt x="22657" y="11634"/>
                  <a:pt x="22658" y="11634"/>
                  <a:pt x="22659" y="11634"/>
                </a:cubicBezTo>
                <a:cubicBezTo>
                  <a:pt x="22943" y="11634"/>
                  <a:pt x="23229" y="11655"/>
                  <a:pt x="23510" y="11698"/>
                </a:cubicBezTo>
                <a:cubicBezTo>
                  <a:pt x="23513" y="11698"/>
                  <a:pt x="23516" y="11699"/>
                  <a:pt x="23519" y="11699"/>
                </a:cubicBezTo>
                <a:cubicBezTo>
                  <a:pt x="23550" y="11699"/>
                  <a:pt x="23575" y="11674"/>
                  <a:pt x="23578" y="11641"/>
                </a:cubicBezTo>
                <a:cubicBezTo>
                  <a:pt x="23581" y="11605"/>
                  <a:pt x="23556" y="11571"/>
                  <a:pt x="23523" y="11565"/>
                </a:cubicBezTo>
                <a:cubicBezTo>
                  <a:pt x="23242" y="11523"/>
                  <a:pt x="22956" y="11500"/>
                  <a:pt x="22673" y="11500"/>
                </a:cubicBezTo>
                <a:close/>
                <a:moveTo>
                  <a:pt x="21800" y="11570"/>
                </a:moveTo>
                <a:cubicBezTo>
                  <a:pt x="21797" y="11570"/>
                  <a:pt x="21794" y="11570"/>
                  <a:pt x="21791" y="11571"/>
                </a:cubicBezTo>
                <a:cubicBezTo>
                  <a:pt x="21646" y="11594"/>
                  <a:pt x="21502" y="11624"/>
                  <a:pt x="21361" y="11659"/>
                </a:cubicBezTo>
                <a:cubicBezTo>
                  <a:pt x="21222" y="11694"/>
                  <a:pt x="21085" y="11734"/>
                  <a:pt x="20952" y="11779"/>
                </a:cubicBezTo>
                <a:cubicBezTo>
                  <a:pt x="20922" y="11790"/>
                  <a:pt x="20905" y="11824"/>
                  <a:pt x="20913" y="11857"/>
                </a:cubicBezTo>
                <a:cubicBezTo>
                  <a:pt x="20914" y="11859"/>
                  <a:pt x="20914" y="11861"/>
                  <a:pt x="20915" y="11862"/>
                </a:cubicBezTo>
                <a:cubicBezTo>
                  <a:pt x="20924" y="11891"/>
                  <a:pt x="20949" y="11909"/>
                  <a:pt x="20975" y="11909"/>
                </a:cubicBezTo>
                <a:cubicBezTo>
                  <a:pt x="20981" y="11909"/>
                  <a:pt x="20987" y="11908"/>
                  <a:pt x="20993" y="11906"/>
                </a:cubicBezTo>
                <a:cubicBezTo>
                  <a:pt x="21124" y="11862"/>
                  <a:pt x="21257" y="11823"/>
                  <a:pt x="21393" y="11790"/>
                </a:cubicBezTo>
                <a:cubicBezTo>
                  <a:pt x="21531" y="11755"/>
                  <a:pt x="21673" y="11727"/>
                  <a:pt x="21815" y="11703"/>
                </a:cubicBezTo>
                <a:cubicBezTo>
                  <a:pt x="21848" y="11698"/>
                  <a:pt x="21869" y="11664"/>
                  <a:pt x="21863" y="11627"/>
                </a:cubicBezTo>
                <a:cubicBezTo>
                  <a:pt x="21857" y="11594"/>
                  <a:pt x="21830" y="11570"/>
                  <a:pt x="21800" y="11570"/>
                </a:cubicBezTo>
                <a:close/>
                <a:moveTo>
                  <a:pt x="10723" y="11050"/>
                </a:moveTo>
                <a:cubicBezTo>
                  <a:pt x="10717" y="11050"/>
                  <a:pt x="10712" y="11051"/>
                  <a:pt x="10706" y="11053"/>
                </a:cubicBezTo>
                <a:cubicBezTo>
                  <a:pt x="10675" y="11062"/>
                  <a:pt x="10658" y="11097"/>
                  <a:pt x="10666" y="11132"/>
                </a:cubicBezTo>
                <a:cubicBezTo>
                  <a:pt x="10667" y="11133"/>
                  <a:pt x="10667" y="11134"/>
                  <a:pt x="10667" y="11136"/>
                </a:cubicBezTo>
                <a:cubicBezTo>
                  <a:pt x="10766" y="11455"/>
                  <a:pt x="10866" y="11748"/>
                  <a:pt x="10975" y="12030"/>
                </a:cubicBezTo>
                <a:cubicBezTo>
                  <a:pt x="10986" y="12057"/>
                  <a:pt x="11010" y="12073"/>
                  <a:pt x="11035" y="12073"/>
                </a:cubicBezTo>
                <a:cubicBezTo>
                  <a:pt x="11042" y="12073"/>
                  <a:pt x="11049" y="12071"/>
                  <a:pt x="11056" y="12069"/>
                </a:cubicBezTo>
                <a:cubicBezTo>
                  <a:pt x="11087" y="12056"/>
                  <a:pt x="11101" y="12017"/>
                  <a:pt x="11088" y="11982"/>
                </a:cubicBezTo>
                <a:cubicBezTo>
                  <a:pt x="10980" y="11704"/>
                  <a:pt x="10881" y="11416"/>
                  <a:pt x="10784" y="11098"/>
                </a:cubicBezTo>
                <a:cubicBezTo>
                  <a:pt x="10775" y="11069"/>
                  <a:pt x="10750" y="11050"/>
                  <a:pt x="10723" y="11050"/>
                </a:cubicBezTo>
                <a:close/>
                <a:moveTo>
                  <a:pt x="24363" y="11764"/>
                </a:moveTo>
                <a:cubicBezTo>
                  <a:pt x="24336" y="11764"/>
                  <a:pt x="24311" y="11783"/>
                  <a:pt x="24305" y="11812"/>
                </a:cubicBezTo>
                <a:cubicBezTo>
                  <a:pt x="24302" y="11823"/>
                  <a:pt x="24303" y="11835"/>
                  <a:pt x="24305" y="11845"/>
                </a:cubicBezTo>
                <a:cubicBezTo>
                  <a:pt x="24311" y="11869"/>
                  <a:pt x="24327" y="11888"/>
                  <a:pt x="24350" y="11894"/>
                </a:cubicBezTo>
                <a:cubicBezTo>
                  <a:pt x="24611" y="11978"/>
                  <a:pt x="24867" y="12080"/>
                  <a:pt x="25111" y="12200"/>
                </a:cubicBezTo>
                <a:lnTo>
                  <a:pt x="25158" y="12224"/>
                </a:lnTo>
                <a:cubicBezTo>
                  <a:pt x="25166" y="12229"/>
                  <a:pt x="25175" y="12230"/>
                  <a:pt x="25184" y="12230"/>
                </a:cubicBezTo>
                <a:cubicBezTo>
                  <a:pt x="25207" y="12230"/>
                  <a:pt x="25229" y="12217"/>
                  <a:pt x="25239" y="12192"/>
                </a:cubicBezTo>
                <a:cubicBezTo>
                  <a:pt x="25252" y="12159"/>
                  <a:pt x="25237" y="12119"/>
                  <a:pt x="25205" y="12103"/>
                </a:cubicBezTo>
                <a:lnTo>
                  <a:pt x="25158" y="12079"/>
                </a:lnTo>
                <a:cubicBezTo>
                  <a:pt x="24908" y="11956"/>
                  <a:pt x="24646" y="11852"/>
                  <a:pt x="24380" y="11766"/>
                </a:cubicBezTo>
                <a:cubicBezTo>
                  <a:pt x="24374" y="11765"/>
                  <a:pt x="24369" y="11764"/>
                  <a:pt x="24363" y="11764"/>
                </a:cubicBezTo>
                <a:close/>
                <a:moveTo>
                  <a:pt x="20185" y="12120"/>
                </a:moveTo>
                <a:cubicBezTo>
                  <a:pt x="20176" y="12120"/>
                  <a:pt x="20167" y="12122"/>
                  <a:pt x="20158" y="12127"/>
                </a:cubicBezTo>
                <a:cubicBezTo>
                  <a:pt x="19902" y="12267"/>
                  <a:pt x="19658" y="12432"/>
                  <a:pt x="19434" y="12615"/>
                </a:cubicBezTo>
                <a:cubicBezTo>
                  <a:pt x="19413" y="12631"/>
                  <a:pt x="19406" y="12659"/>
                  <a:pt x="19412" y="12684"/>
                </a:cubicBezTo>
                <a:cubicBezTo>
                  <a:pt x="19414" y="12692"/>
                  <a:pt x="19419" y="12701"/>
                  <a:pt x="19424" y="12708"/>
                </a:cubicBezTo>
                <a:cubicBezTo>
                  <a:pt x="19436" y="12727"/>
                  <a:pt x="19456" y="12736"/>
                  <a:pt x="19475" y="12736"/>
                </a:cubicBezTo>
                <a:cubicBezTo>
                  <a:pt x="19488" y="12736"/>
                  <a:pt x="19500" y="12732"/>
                  <a:pt x="19511" y="12723"/>
                </a:cubicBezTo>
                <a:cubicBezTo>
                  <a:pt x="19729" y="12545"/>
                  <a:pt x="19967" y="12385"/>
                  <a:pt x="20218" y="12247"/>
                </a:cubicBezTo>
                <a:cubicBezTo>
                  <a:pt x="20247" y="12231"/>
                  <a:pt x="20257" y="12190"/>
                  <a:pt x="20241" y="12157"/>
                </a:cubicBezTo>
                <a:cubicBezTo>
                  <a:pt x="20230" y="12134"/>
                  <a:pt x="20208" y="12120"/>
                  <a:pt x="20185" y="12120"/>
                </a:cubicBezTo>
                <a:close/>
                <a:moveTo>
                  <a:pt x="25947" y="12554"/>
                </a:moveTo>
                <a:cubicBezTo>
                  <a:pt x="25927" y="12554"/>
                  <a:pt x="25908" y="12565"/>
                  <a:pt x="25897" y="12584"/>
                </a:cubicBezTo>
                <a:cubicBezTo>
                  <a:pt x="25888" y="12599"/>
                  <a:pt x="25886" y="12619"/>
                  <a:pt x="25890" y="12636"/>
                </a:cubicBezTo>
                <a:cubicBezTo>
                  <a:pt x="25895" y="12652"/>
                  <a:pt x="25904" y="12667"/>
                  <a:pt x="25919" y="12676"/>
                </a:cubicBezTo>
                <a:cubicBezTo>
                  <a:pt x="26161" y="12844"/>
                  <a:pt x="26397" y="13032"/>
                  <a:pt x="26621" y="13235"/>
                </a:cubicBezTo>
                <a:cubicBezTo>
                  <a:pt x="26633" y="13246"/>
                  <a:pt x="26648" y="13252"/>
                  <a:pt x="26662" y="13252"/>
                </a:cubicBezTo>
                <a:cubicBezTo>
                  <a:pt x="26680" y="13252"/>
                  <a:pt x="26697" y="13244"/>
                  <a:pt x="26708" y="13229"/>
                </a:cubicBezTo>
                <a:cubicBezTo>
                  <a:pt x="26729" y="13200"/>
                  <a:pt x="26724" y="13158"/>
                  <a:pt x="26697" y="13134"/>
                </a:cubicBezTo>
                <a:cubicBezTo>
                  <a:pt x="26468" y="12927"/>
                  <a:pt x="26228" y="12735"/>
                  <a:pt x="25981" y="12565"/>
                </a:cubicBezTo>
                <a:cubicBezTo>
                  <a:pt x="25971" y="12558"/>
                  <a:pt x="25959" y="12554"/>
                  <a:pt x="25947" y="12554"/>
                </a:cubicBezTo>
                <a:close/>
                <a:moveTo>
                  <a:pt x="11409" y="12797"/>
                </a:moveTo>
                <a:cubicBezTo>
                  <a:pt x="11400" y="12797"/>
                  <a:pt x="11391" y="12799"/>
                  <a:pt x="11382" y="12803"/>
                </a:cubicBezTo>
                <a:cubicBezTo>
                  <a:pt x="11357" y="12817"/>
                  <a:pt x="11346" y="12848"/>
                  <a:pt x="11353" y="12878"/>
                </a:cubicBezTo>
                <a:cubicBezTo>
                  <a:pt x="11354" y="12884"/>
                  <a:pt x="11356" y="12888"/>
                  <a:pt x="11360" y="12893"/>
                </a:cubicBezTo>
                <a:cubicBezTo>
                  <a:pt x="11505" y="13182"/>
                  <a:pt x="11664" y="13455"/>
                  <a:pt x="11833" y="13707"/>
                </a:cubicBezTo>
                <a:cubicBezTo>
                  <a:pt x="11845" y="13726"/>
                  <a:pt x="11865" y="13737"/>
                  <a:pt x="11885" y="13737"/>
                </a:cubicBezTo>
                <a:cubicBezTo>
                  <a:pt x="11897" y="13737"/>
                  <a:pt x="11909" y="13733"/>
                  <a:pt x="11919" y="13724"/>
                </a:cubicBezTo>
                <a:cubicBezTo>
                  <a:pt x="11946" y="13704"/>
                  <a:pt x="11951" y="13662"/>
                  <a:pt x="11931" y="13631"/>
                </a:cubicBezTo>
                <a:cubicBezTo>
                  <a:pt x="11766" y="13385"/>
                  <a:pt x="11610" y="13115"/>
                  <a:pt x="11466" y="12833"/>
                </a:cubicBezTo>
                <a:cubicBezTo>
                  <a:pt x="11454" y="12810"/>
                  <a:pt x="11432" y="12797"/>
                  <a:pt x="11409" y="12797"/>
                </a:cubicBezTo>
                <a:close/>
                <a:moveTo>
                  <a:pt x="18848" y="13219"/>
                </a:moveTo>
                <a:cubicBezTo>
                  <a:pt x="18832" y="13219"/>
                  <a:pt x="18816" y="13226"/>
                  <a:pt x="18804" y="13239"/>
                </a:cubicBezTo>
                <a:cubicBezTo>
                  <a:pt x="18619" y="13460"/>
                  <a:pt x="18452" y="13692"/>
                  <a:pt x="18268" y="13951"/>
                </a:cubicBezTo>
                <a:cubicBezTo>
                  <a:pt x="18256" y="13968"/>
                  <a:pt x="18253" y="13989"/>
                  <a:pt x="18259" y="14009"/>
                </a:cubicBezTo>
                <a:cubicBezTo>
                  <a:pt x="18262" y="14022"/>
                  <a:pt x="18269" y="14035"/>
                  <a:pt x="18281" y="14045"/>
                </a:cubicBezTo>
                <a:cubicBezTo>
                  <a:pt x="18293" y="14055"/>
                  <a:pt x="18307" y="14060"/>
                  <a:pt x="18320" y="14060"/>
                </a:cubicBezTo>
                <a:cubicBezTo>
                  <a:pt x="18338" y="14060"/>
                  <a:pt x="18355" y="14052"/>
                  <a:pt x="18366" y="14036"/>
                </a:cubicBezTo>
                <a:cubicBezTo>
                  <a:pt x="18549" y="13779"/>
                  <a:pt x="18715" y="13549"/>
                  <a:pt x="18897" y="13331"/>
                </a:cubicBezTo>
                <a:cubicBezTo>
                  <a:pt x="18920" y="13305"/>
                  <a:pt x="18917" y="13263"/>
                  <a:pt x="18891" y="13237"/>
                </a:cubicBezTo>
                <a:cubicBezTo>
                  <a:pt x="18879" y="13225"/>
                  <a:pt x="18863" y="13219"/>
                  <a:pt x="18848" y="13219"/>
                </a:cubicBezTo>
                <a:close/>
                <a:moveTo>
                  <a:pt x="27299" y="13772"/>
                </a:moveTo>
                <a:cubicBezTo>
                  <a:pt x="27284" y="13772"/>
                  <a:pt x="27269" y="13777"/>
                  <a:pt x="27258" y="13790"/>
                </a:cubicBezTo>
                <a:cubicBezTo>
                  <a:pt x="27242" y="13806"/>
                  <a:pt x="27236" y="13830"/>
                  <a:pt x="27242" y="13854"/>
                </a:cubicBezTo>
                <a:cubicBezTo>
                  <a:pt x="27245" y="13864"/>
                  <a:pt x="27249" y="13875"/>
                  <a:pt x="27258" y="13884"/>
                </a:cubicBezTo>
                <a:cubicBezTo>
                  <a:pt x="27455" y="14111"/>
                  <a:pt x="27646" y="14355"/>
                  <a:pt x="27821" y="14608"/>
                </a:cubicBezTo>
                <a:cubicBezTo>
                  <a:pt x="27834" y="14626"/>
                  <a:pt x="27853" y="14635"/>
                  <a:pt x="27872" y="14635"/>
                </a:cubicBezTo>
                <a:cubicBezTo>
                  <a:pt x="27884" y="14635"/>
                  <a:pt x="27897" y="14631"/>
                  <a:pt x="27907" y="14623"/>
                </a:cubicBezTo>
                <a:cubicBezTo>
                  <a:pt x="27934" y="14601"/>
                  <a:pt x="27938" y="14560"/>
                  <a:pt x="27918" y="14530"/>
                </a:cubicBezTo>
                <a:cubicBezTo>
                  <a:pt x="27740" y="14272"/>
                  <a:pt x="27546" y="14025"/>
                  <a:pt x="27345" y="13794"/>
                </a:cubicBezTo>
                <a:cubicBezTo>
                  <a:pt x="27332" y="13779"/>
                  <a:pt x="27315" y="13772"/>
                  <a:pt x="27299" y="13772"/>
                </a:cubicBezTo>
                <a:close/>
                <a:moveTo>
                  <a:pt x="12451" y="14328"/>
                </a:moveTo>
                <a:cubicBezTo>
                  <a:pt x="12436" y="14328"/>
                  <a:pt x="12421" y="14335"/>
                  <a:pt x="12410" y="14347"/>
                </a:cubicBezTo>
                <a:cubicBezTo>
                  <a:pt x="12394" y="14364"/>
                  <a:pt x="12389" y="14388"/>
                  <a:pt x="12395" y="14410"/>
                </a:cubicBezTo>
                <a:cubicBezTo>
                  <a:pt x="12398" y="14422"/>
                  <a:pt x="12403" y="14433"/>
                  <a:pt x="12412" y="14442"/>
                </a:cubicBezTo>
                <a:cubicBezTo>
                  <a:pt x="12623" y="14666"/>
                  <a:pt x="12855" y="14872"/>
                  <a:pt x="13101" y="15055"/>
                </a:cubicBezTo>
                <a:cubicBezTo>
                  <a:pt x="13112" y="15064"/>
                  <a:pt x="13125" y="15068"/>
                  <a:pt x="13137" y="15068"/>
                </a:cubicBezTo>
                <a:cubicBezTo>
                  <a:pt x="13156" y="15068"/>
                  <a:pt x="13175" y="15058"/>
                  <a:pt x="13186" y="15039"/>
                </a:cubicBezTo>
                <a:cubicBezTo>
                  <a:pt x="13205" y="15008"/>
                  <a:pt x="13196" y="14967"/>
                  <a:pt x="13167" y="14945"/>
                </a:cubicBezTo>
                <a:cubicBezTo>
                  <a:pt x="12928" y="14767"/>
                  <a:pt x="12701" y="14566"/>
                  <a:pt x="12496" y="14348"/>
                </a:cubicBezTo>
                <a:cubicBezTo>
                  <a:pt x="12484" y="14335"/>
                  <a:pt x="12467" y="14328"/>
                  <a:pt x="12451" y="14328"/>
                </a:cubicBezTo>
                <a:close/>
                <a:moveTo>
                  <a:pt x="17786" y="14639"/>
                </a:moveTo>
                <a:cubicBezTo>
                  <a:pt x="17769" y="14639"/>
                  <a:pt x="17753" y="14646"/>
                  <a:pt x="17742" y="14660"/>
                </a:cubicBezTo>
                <a:cubicBezTo>
                  <a:pt x="17532" y="14920"/>
                  <a:pt x="17339" y="15114"/>
                  <a:pt x="17136" y="15273"/>
                </a:cubicBezTo>
                <a:cubicBezTo>
                  <a:pt x="17115" y="15289"/>
                  <a:pt x="17108" y="15317"/>
                  <a:pt x="17114" y="15343"/>
                </a:cubicBezTo>
                <a:cubicBezTo>
                  <a:pt x="17117" y="15350"/>
                  <a:pt x="17120" y="15359"/>
                  <a:pt x="17124" y="15366"/>
                </a:cubicBezTo>
                <a:cubicBezTo>
                  <a:pt x="17137" y="15385"/>
                  <a:pt x="17157" y="15395"/>
                  <a:pt x="17176" y="15395"/>
                </a:cubicBezTo>
                <a:cubicBezTo>
                  <a:pt x="17188" y="15395"/>
                  <a:pt x="17200" y="15391"/>
                  <a:pt x="17211" y="15382"/>
                </a:cubicBezTo>
                <a:cubicBezTo>
                  <a:pt x="17421" y="15218"/>
                  <a:pt x="17620" y="15017"/>
                  <a:pt x="17836" y="14752"/>
                </a:cubicBezTo>
                <a:cubicBezTo>
                  <a:pt x="17858" y="14724"/>
                  <a:pt x="17855" y="14682"/>
                  <a:pt x="17829" y="14657"/>
                </a:cubicBezTo>
                <a:cubicBezTo>
                  <a:pt x="17816" y="14645"/>
                  <a:pt x="17801" y="14639"/>
                  <a:pt x="17786" y="14639"/>
                </a:cubicBezTo>
                <a:close/>
                <a:moveTo>
                  <a:pt x="13895" y="15400"/>
                </a:moveTo>
                <a:cubicBezTo>
                  <a:pt x="13872" y="15400"/>
                  <a:pt x="13851" y="15415"/>
                  <a:pt x="13841" y="15440"/>
                </a:cubicBezTo>
                <a:cubicBezTo>
                  <a:pt x="13836" y="15454"/>
                  <a:pt x="13835" y="15469"/>
                  <a:pt x="13839" y="15483"/>
                </a:cubicBezTo>
                <a:cubicBezTo>
                  <a:pt x="13843" y="15502"/>
                  <a:pt x="13856" y="15519"/>
                  <a:pt x="13874" y="15529"/>
                </a:cubicBezTo>
                <a:cubicBezTo>
                  <a:pt x="14151" y="15663"/>
                  <a:pt x="14432" y="15768"/>
                  <a:pt x="14711" y="15837"/>
                </a:cubicBezTo>
                <a:cubicBezTo>
                  <a:pt x="14716" y="15839"/>
                  <a:pt x="14721" y="15839"/>
                  <a:pt x="14725" y="15839"/>
                </a:cubicBezTo>
                <a:cubicBezTo>
                  <a:pt x="14754" y="15839"/>
                  <a:pt x="14778" y="15818"/>
                  <a:pt x="14782" y="15787"/>
                </a:cubicBezTo>
                <a:cubicBezTo>
                  <a:pt x="14789" y="15751"/>
                  <a:pt x="14767" y="15716"/>
                  <a:pt x="14733" y="15707"/>
                </a:cubicBezTo>
                <a:cubicBezTo>
                  <a:pt x="14463" y="15639"/>
                  <a:pt x="14189" y="15538"/>
                  <a:pt x="13921" y="15407"/>
                </a:cubicBezTo>
                <a:cubicBezTo>
                  <a:pt x="13913" y="15403"/>
                  <a:pt x="13904" y="15400"/>
                  <a:pt x="13895" y="15400"/>
                </a:cubicBezTo>
                <a:close/>
                <a:moveTo>
                  <a:pt x="16417" y="15670"/>
                </a:moveTo>
                <a:cubicBezTo>
                  <a:pt x="16411" y="15670"/>
                  <a:pt x="16406" y="15671"/>
                  <a:pt x="16400" y="15673"/>
                </a:cubicBezTo>
                <a:cubicBezTo>
                  <a:pt x="16334" y="15695"/>
                  <a:pt x="16267" y="15715"/>
                  <a:pt x="16200" y="15732"/>
                </a:cubicBezTo>
                <a:cubicBezTo>
                  <a:pt x="16001" y="15781"/>
                  <a:pt x="15791" y="15808"/>
                  <a:pt x="15576" y="15811"/>
                </a:cubicBezTo>
                <a:cubicBezTo>
                  <a:pt x="15542" y="15811"/>
                  <a:pt x="15516" y="15842"/>
                  <a:pt x="15518" y="15878"/>
                </a:cubicBezTo>
                <a:cubicBezTo>
                  <a:pt x="15518" y="15883"/>
                  <a:pt x="15518" y="15888"/>
                  <a:pt x="15519" y="15892"/>
                </a:cubicBezTo>
                <a:cubicBezTo>
                  <a:pt x="15527" y="15922"/>
                  <a:pt x="15554" y="15944"/>
                  <a:pt x="15583" y="15944"/>
                </a:cubicBezTo>
                <a:cubicBezTo>
                  <a:pt x="15807" y="15941"/>
                  <a:pt x="16025" y="15914"/>
                  <a:pt x="16233" y="15862"/>
                </a:cubicBezTo>
                <a:cubicBezTo>
                  <a:pt x="16303" y="15845"/>
                  <a:pt x="16372" y="15825"/>
                  <a:pt x="16441" y="15801"/>
                </a:cubicBezTo>
                <a:cubicBezTo>
                  <a:pt x="16473" y="15790"/>
                  <a:pt x="16488" y="15752"/>
                  <a:pt x="16479" y="15718"/>
                </a:cubicBezTo>
                <a:cubicBezTo>
                  <a:pt x="16469" y="15689"/>
                  <a:pt x="16444" y="15670"/>
                  <a:pt x="16417" y="15670"/>
                </a:cubicBezTo>
                <a:close/>
                <a:moveTo>
                  <a:pt x="28358" y="15294"/>
                </a:moveTo>
                <a:cubicBezTo>
                  <a:pt x="28348" y="15294"/>
                  <a:pt x="28337" y="15296"/>
                  <a:pt x="28328" y="15302"/>
                </a:cubicBezTo>
                <a:cubicBezTo>
                  <a:pt x="28305" y="15317"/>
                  <a:pt x="28294" y="15347"/>
                  <a:pt x="28301" y="15376"/>
                </a:cubicBezTo>
                <a:cubicBezTo>
                  <a:pt x="28303" y="15381"/>
                  <a:pt x="28305" y="15388"/>
                  <a:pt x="28308" y="15393"/>
                </a:cubicBezTo>
                <a:cubicBezTo>
                  <a:pt x="28456" y="15663"/>
                  <a:pt x="28593" y="15944"/>
                  <a:pt x="28715" y="16229"/>
                </a:cubicBezTo>
                <a:cubicBezTo>
                  <a:pt x="28726" y="16255"/>
                  <a:pt x="28749" y="16270"/>
                  <a:pt x="28773" y="16270"/>
                </a:cubicBezTo>
                <a:cubicBezTo>
                  <a:pt x="28781" y="16270"/>
                  <a:pt x="28789" y="16269"/>
                  <a:pt x="28797" y="16265"/>
                </a:cubicBezTo>
                <a:cubicBezTo>
                  <a:pt x="28828" y="16251"/>
                  <a:pt x="28840" y="16211"/>
                  <a:pt x="28826" y="16177"/>
                </a:cubicBezTo>
                <a:cubicBezTo>
                  <a:pt x="28703" y="15888"/>
                  <a:pt x="28563" y="15602"/>
                  <a:pt x="28413" y="15329"/>
                </a:cubicBezTo>
                <a:cubicBezTo>
                  <a:pt x="28401" y="15306"/>
                  <a:pt x="28379" y="15294"/>
                  <a:pt x="28358" y="15294"/>
                </a:cubicBezTo>
                <a:close/>
                <a:moveTo>
                  <a:pt x="29094" y="17018"/>
                </a:moveTo>
                <a:cubicBezTo>
                  <a:pt x="29088" y="17018"/>
                  <a:pt x="29082" y="17019"/>
                  <a:pt x="29076" y="17021"/>
                </a:cubicBezTo>
                <a:cubicBezTo>
                  <a:pt x="29045" y="17031"/>
                  <a:pt x="29028" y="17066"/>
                  <a:pt x="29036" y="17100"/>
                </a:cubicBezTo>
                <a:cubicBezTo>
                  <a:pt x="29036" y="17101"/>
                  <a:pt x="29038" y="17102"/>
                  <a:pt x="29038" y="17103"/>
                </a:cubicBezTo>
                <a:cubicBezTo>
                  <a:pt x="29112" y="17342"/>
                  <a:pt x="29176" y="17583"/>
                  <a:pt x="29232" y="17823"/>
                </a:cubicBezTo>
                <a:cubicBezTo>
                  <a:pt x="29245" y="17884"/>
                  <a:pt x="29259" y="17946"/>
                  <a:pt x="29270" y="18008"/>
                </a:cubicBezTo>
                <a:cubicBezTo>
                  <a:pt x="29278" y="18038"/>
                  <a:pt x="29306" y="18063"/>
                  <a:pt x="29336" y="18063"/>
                </a:cubicBezTo>
                <a:cubicBezTo>
                  <a:pt x="29338" y="18063"/>
                  <a:pt x="29341" y="18063"/>
                  <a:pt x="29344" y="18063"/>
                </a:cubicBezTo>
                <a:cubicBezTo>
                  <a:pt x="29377" y="18055"/>
                  <a:pt x="29399" y="18021"/>
                  <a:pt x="29391" y="17985"/>
                </a:cubicBezTo>
                <a:cubicBezTo>
                  <a:pt x="29378" y="17922"/>
                  <a:pt x="29364" y="17860"/>
                  <a:pt x="29351" y="17797"/>
                </a:cubicBezTo>
                <a:cubicBezTo>
                  <a:pt x="29296" y="17553"/>
                  <a:pt x="29229" y="17307"/>
                  <a:pt x="29154" y="17066"/>
                </a:cubicBezTo>
                <a:cubicBezTo>
                  <a:pt x="29145" y="17037"/>
                  <a:pt x="29120" y="17018"/>
                  <a:pt x="29094" y="17018"/>
                </a:cubicBezTo>
                <a:close/>
                <a:moveTo>
                  <a:pt x="29455" y="18861"/>
                </a:moveTo>
                <a:cubicBezTo>
                  <a:pt x="29454" y="18861"/>
                  <a:pt x="29454" y="18861"/>
                  <a:pt x="29453" y="18861"/>
                </a:cubicBezTo>
                <a:cubicBezTo>
                  <a:pt x="29419" y="18862"/>
                  <a:pt x="29394" y="18893"/>
                  <a:pt x="29396" y="18929"/>
                </a:cubicBezTo>
                <a:cubicBezTo>
                  <a:pt x="29418" y="19253"/>
                  <a:pt x="29414" y="19563"/>
                  <a:pt x="29384" y="19851"/>
                </a:cubicBezTo>
                <a:cubicBezTo>
                  <a:pt x="29383" y="19860"/>
                  <a:pt x="29383" y="19868"/>
                  <a:pt x="29385" y="19877"/>
                </a:cubicBezTo>
                <a:cubicBezTo>
                  <a:pt x="29391" y="19902"/>
                  <a:pt x="29411" y="19923"/>
                  <a:pt x="29437" y="19928"/>
                </a:cubicBezTo>
                <a:cubicBezTo>
                  <a:pt x="29440" y="19928"/>
                  <a:pt x="29443" y="19929"/>
                  <a:pt x="29446" y="19929"/>
                </a:cubicBezTo>
                <a:cubicBezTo>
                  <a:pt x="29477" y="19929"/>
                  <a:pt x="29502" y="19905"/>
                  <a:pt x="29505" y="19872"/>
                </a:cubicBezTo>
                <a:cubicBezTo>
                  <a:pt x="29536" y="19575"/>
                  <a:pt x="29542" y="19257"/>
                  <a:pt x="29519" y="18926"/>
                </a:cubicBezTo>
                <a:cubicBezTo>
                  <a:pt x="29516" y="18889"/>
                  <a:pt x="29488" y="18861"/>
                  <a:pt x="29455" y="18861"/>
                </a:cubicBezTo>
                <a:close/>
                <a:moveTo>
                  <a:pt x="29244" y="20693"/>
                </a:moveTo>
                <a:cubicBezTo>
                  <a:pt x="29220" y="20693"/>
                  <a:pt x="29198" y="20708"/>
                  <a:pt x="29188" y="20733"/>
                </a:cubicBezTo>
                <a:cubicBezTo>
                  <a:pt x="29086" y="21021"/>
                  <a:pt x="28945" y="21279"/>
                  <a:pt x="28772" y="21501"/>
                </a:cubicBezTo>
                <a:cubicBezTo>
                  <a:pt x="28758" y="21518"/>
                  <a:pt x="28754" y="21540"/>
                  <a:pt x="28759" y="21560"/>
                </a:cubicBezTo>
                <a:cubicBezTo>
                  <a:pt x="28763" y="21574"/>
                  <a:pt x="28769" y="21586"/>
                  <a:pt x="28779" y="21595"/>
                </a:cubicBezTo>
                <a:cubicBezTo>
                  <a:pt x="28792" y="21607"/>
                  <a:pt x="28807" y="21613"/>
                  <a:pt x="28821" y="21613"/>
                </a:cubicBezTo>
                <a:cubicBezTo>
                  <a:pt x="28838" y="21613"/>
                  <a:pt x="28854" y="21605"/>
                  <a:pt x="28866" y="21591"/>
                </a:cubicBezTo>
                <a:cubicBezTo>
                  <a:pt x="29048" y="21358"/>
                  <a:pt x="29196" y="21088"/>
                  <a:pt x="29304" y="20787"/>
                </a:cubicBezTo>
                <a:cubicBezTo>
                  <a:pt x="29315" y="20753"/>
                  <a:pt x="29299" y="20713"/>
                  <a:pt x="29268" y="20698"/>
                </a:cubicBezTo>
                <a:cubicBezTo>
                  <a:pt x="29260" y="20694"/>
                  <a:pt x="29252" y="20693"/>
                  <a:pt x="29244" y="20693"/>
                </a:cubicBezTo>
                <a:close/>
              </a:path>
            </a:pathLst>
          </a:custGeom>
          <a:solidFill>
            <a:srgbClr val="FFE6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30"/>
          <p:cNvSpPr/>
          <p:nvPr/>
        </p:nvSpPr>
        <p:spPr>
          <a:xfrm rot="9893225">
            <a:off x="1777086" y="371868"/>
            <a:ext cx="605796" cy="141937"/>
          </a:xfrm>
          <a:custGeom>
            <a:avLst/>
            <a:gdLst/>
            <a:ahLst/>
            <a:cxnLst/>
            <a:rect l="l" t="t" r="r" b="b"/>
            <a:pathLst>
              <a:path w="7397" h="1733" extrusionOk="0">
                <a:moveTo>
                  <a:pt x="5860" y="0"/>
                </a:moveTo>
                <a:cubicBezTo>
                  <a:pt x="5799" y="0"/>
                  <a:pt x="5741" y="11"/>
                  <a:pt x="5686" y="32"/>
                </a:cubicBezTo>
                <a:cubicBezTo>
                  <a:pt x="5466" y="121"/>
                  <a:pt x="5383" y="336"/>
                  <a:pt x="5302" y="543"/>
                </a:cubicBezTo>
                <a:cubicBezTo>
                  <a:pt x="5254" y="668"/>
                  <a:pt x="5205" y="796"/>
                  <a:pt x="5126" y="889"/>
                </a:cubicBezTo>
                <a:cubicBezTo>
                  <a:pt x="5014" y="1021"/>
                  <a:pt x="4860" y="1053"/>
                  <a:pt x="4751" y="1057"/>
                </a:cubicBezTo>
                <a:cubicBezTo>
                  <a:pt x="4742" y="1057"/>
                  <a:pt x="4734" y="1057"/>
                  <a:pt x="4725" y="1057"/>
                </a:cubicBezTo>
                <a:cubicBezTo>
                  <a:pt x="4511" y="1057"/>
                  <a:pt x="4276" y="958"/>
                  <a:pt x="4120" y="799"/>
                </a:cubicBezTo>
                <a:cubicBezTo>
                  <a:pt x="4087" y="765"/>
                  <a:pt x="4055" y="729"/>
                  <a:pt x="4022" y="693"/>
                </a:cubicBezTo>
                <a:cubicBezTo>
                  <a:pt x="3950" y="610"/>
                  <a:pt x="3874" y="524"/>
                  <a:pt x="3776" y="460"/>
                </a:cubicBezTo>
                <a:cubicBezTo>
                  <a:pt x="3674" y="394"/>
                  <a:pt x="3552" y="359"/>
                  <a:pt x="3425" y="359"/>
                </a:cubicBezTo>
                <a:cubicBezTo>
                  <a:pt x="3376" y="359"/>
                  <a:pt x="3325" y="365"/>
                  <a:pt x="3276" y="375"/>
                </a:cubicBezTo>
                <a:cubicBezTo>
                  <a:pt x="3098" y="414"/>
                  <a:pt x="2945" y="517"/>
                  <a:pt x="2855" y="658"/>
                </a:cubicBezTo>
                <a:cubicBezTo>
                  <a:pt x="2796" y="751"/>
                  <a:pt x="2759" y="858"/>
                  <a:pt x="2723" y="962"/>
                </a:cubicBezTo>
                <a:cubicBezTo>
                  <a:pt x="2665" y="1131"/>
                  <a:pt x="2614" y="1277"/>
                  <a:pt x="2485" y="1333"/>
                </a:cubicBezTo>
                <a:cubicBezTo>
                  <a:pt x="2453" y="1347"/>
                  <a:pt x="2420" y="1353"/>
                  <a:pt x="2387" y="1353"/>
                </a:cubicBezTo>
                <a:cubicBezTo>
                  <a:pt x="2220" y="1353"/>
                  <a:pt x="2046" y="1198"/>
                  <a:pt x="1947" y="1092"/>
                </a:cubicBezTo>
                <a:cubicBezTo>
                  <a:pt x="1784" y="919"/>
                  <a:pt x="1583" y="706"/>
                  <a:pt x="1324" y="706"/>
                </a:cubicBezTo>
                <a:cubicBezTo>
                  <a:pt x="1308" y="706"/>
                  <a:pt x="1292" y="707"/>
                  <a:pt x="1276" y="709"/>
                </a:cubicBezTo>
                <a:cubicBezTo>
                  <a:pt x="985" y="739"/>
                  <a:pt x="854" y="994"/>
                  <a:pt x="728" y="1242"/>
                </a:cubicBezTo>
                <a:cubicBezTo>
                  <a:pt x="669" y="1354"/>
                  <a:pt x="609" y="1471"/>
                  <a:pt x="536" y="1561"/>
                </a:cubicBezTo>
                <a:cubicBezTo>
                  <a:pt x="519" y="1564"/>
                  <a:pt x="502" y="1565"/>
                  <a:pt x="486" y="1565"/>
                </a:cubicBezTo>
                <a:cubicBezTo>
                  <a:pt x="360" y="1565"/>
                  <a:pt x="234" y="1499"/>
                  <a:pt x="167" y="1391"/>
                </a:cubicBezTo>
                <a:cubicBezTo>
                  <a:pt x="151" y="1366"/>
                  <a:pt x="124" y="1352"/>
                  <a:pt x="96" y="1352"/>
                </a:cubicBezTo>
                <a:cubicBezTo>
                  <a:pt x="81" y="1352"/>
                  <a:pt x="65" y="1356"/>
                  <a:pt x="52" y="1365"/>
                </a:cubicBezTo>
                <a:cubicBezTo>
                  <a:pt x="12" y="1389"/>
                  <a:pt x="0" y="1440"/>
                  <a:pt x="25" y="1480"/>
                </a:cubicBezTo>
                <a:cubicBezTo>
                  <a:pt x="122" y="1636"/>
                  <a:pt x="306" y="1732"/>
                  <a:pt x="489" y="1732"/>
                </a:cubicBezTo>
                <a:cubicBezTo>
                  <a:pt x="526" y="1732"/>
                  <a:pt x="562" y="1728"/>
                  <a:pt x="599" y="1720"/>
                </a:cubicBezTo>
                <a:cubicBezTo>
                  <a:pt x="616" y="1716"/>
                  <a:pt x="631" y="1707"/>
                  <a:pt x="642" y="1694"/>
                </a:cubicBezTo>
                <a:cubicBezTo>
                  <a:pt x="739" y="1586"/>
                  <a:pt x="809" y="1449"/>
                  <a:pt x="876" y="1318"/>
                </a:cubicBezTo>
                <a:cubicBezTo>
                  <a:pt x="993" y="1091"/>
                  <a:pt x="1092" y="896"/>
                  <a:pt x="1293" y="875"/>
                </a:cubicBezTo>
                <a:cubicBezTo>
                  <a:pt x="1303" y="874"/>
                  <a:pt x="1312" y="874"/>
                  <a:pt x="1322" y="874"/>
                </a:cubicBezTo>
                <a:cubicBezTo>
                  <a:pt x="1510" y="874"/>
                  <a:pt x="1677" y="1050"/>
                  <a:pt x="1826" y="1209"/>
                </a:cubicBezTo>
                <a:cubicBezTo>
                  <a:pt x="2019" y="1414"/>
                  <a:pt x="2213" y="1520"/>
                  <a:pt x="2388" y="1520"/>
                </a:cubicBezTo>
                <a:cubicBezTo>
                  <a:pt x="2445" y="1520"/>
                  <a:pt x="2500" y="1509"/>
                  <a:pt x="2551" y="1486"/>
                </a:cubicBezTo>
                <a:cubicBezTo>
                  <a:pt x="2749" y="1401"/>
                  <a:pt x="2816" y="1205"/>
                  <a:pt x="2882" y="1016"/>
                </a:cubicBezTo>
                <a:cubicBezTo>
                  <a:pt x="2914" y="922"/>
                  <a:pt x="2947" y="825"/>
                  <a:pt x="2996" y="749"/>
                </a:cubicBezTo>
                <a:cubicBezTo>
                  <a:pt x="3062" y="645"/>
                  <a:pt x="3176" y="569"/>
                  <a:pt x="3311" y="540"/>
                </a:cubicBezTo>
                <a:cubicBezTo>
                  <a:pt x="3350" y="531"/>
                  <a:pt x="3389" y="527"/>
                  <a:pt x="3427" y="527"/>
                </a:cubicBezTo>
                <a:cubicBezTo>
                  <a:pt x="3521" y="527"/>
                  <a:pt x="3610" y="552"/>
                  <a:pt x="3684" y="601"/>
                </a:cubicBezTo>
                <a:cubicBezTo>
                  <a:pt x="3763" y="652"/>
                  <a:pt x="3828" y="726"/>
                  <a:pt x="3896" y="804"/>
                </a:cubicBezTo>
                <a:cubicBezTo>
                  <a:pt x="3931" y="842"/>
                  <a:pt x="3965" y="881"/>
                  <a:pt x="4000" y="918"/>
                </a:cubicBezTo>
                <a:cubicBezTo>
                  <a:pt x="4188" y="1108"/>
                  <a:pt x="4461" y="1224"/>
                  <a:pt x="4720" y="1224"/>
                </a:cubicBezTo>
                <a:cubicBezTo>
                  <a:pt x="4733" y="1224"/>
                  <a:pt x="4745" y="1224"/>
                  <a:pt x="4757" y="1224"/>
                </a:cubicBezTo>
                <a:cubicBezTo>
                  <a:pt x="4961" y="1217"/>
                  <a:pt x="5132" y="1138"/>
                  <a:pt x="5253" y="997"/>
                </a:cubicBezTo>
                <a:cubicBezTo>
                  <a:pt x="5350" y="884"/>
                  <a:pt x="5405" y="741"/>
                  <a:pt x="5458" y="603"/>
                </a:cubicBezTo>
                <a:cubicBezTo>
                  <a:pt x="5532" y="414"/>
                  <a:pt x="5595" y="249"/>
                  <a:pt x="5748" y="188"/>
                </a:cubicBezTo>
                <a:cubicBezTo>
                  <a:pt x="5784" y="174"/>
                  <a:pt x="5823" y="167"/>
                  <a:pt x="5861" y="167"/>
                </a:cubicBezTo>
                <a:cubicBezTo>
                  <a:pt x="6006" y="167"/>
                  <a:pt x="6157" y="257"/>
                  <a:pt x="6270" y="342"/>
                </a:cubicBezTo>
                <a:cubicBezTo>
                  <a:pt x="6297" y="363"/>
                  <a:pt x="6324" y="384"/>
                  <a:pt x="6351" y="405"/>
                </a:cubicBezTo>
                <a:cubicBezTo>
                  <a:pt x="6505" y="528"/>
                  <a:pt x="6665" y="654"/>
                  <a:pt x="6869" y="683"/>
                </a:cubicBezTo>
                <a:cubicBezTo>
                  <a:pt x="6888" y="686"/>
                  <a:pt x="6907" y="687"/>
                  <a:pt x="6926" y="687"/>
                </a:cubicBezTo>
                <a:cubicBezTo>
                  <a:pt x="7064" y="687"/>
                  <a:pt x="7208" y="621"/>
                  <a:pt x="7297" y="512"/>
                </a:cubicBezTo>
                <a:cubicBezTo>
                  <a:pt x="7373" y="418"/>
                  <a:pt x="7396" y="304"/>
                  <a:pt x="7359" y="200"/>
                </a:cubicBezTo>
                <a:cubicBezTo>
                  <a:pt x="7347" y="166"/>
                  <a:pt x="7314" y="144"/>
                  <a:pt x="7280" y="144"/>
                </a:cubicBezTo>
                <a:cubicBezTo>
                  <a:pt x="7270" y="144"/>
                  <a:pt x="7261" y="146"/>
                  <a:pt x="7252" y="149"/>
                </a:cubicBezTo>
                <a:cubicBezTo>
                  <a:pt x="7208" y="165"/>
                  <a:pt x="7186" y="212"/>
                  <a:pt x="7201" y="256"/>
                </a:cubicBezTo>
                <a:cubicBezTo>
                  <a:pt x="7223" y="318"/>
                  <a:pt x="7194" y="372"/>
                  <a:pt x="7166" y="406"/>
                </a:cubicBezTo>
                <a:cubicBezTo>
                  <a:pt x="7111" y="474"/>
                  <a:pt x="7015" y="519"/>
                  <a:pt x="6927" y="519"/>
                </a:cubicBezTo>
                <a:cubicBezTo>
                  <a:pt x="6916" y="519"/>
                  <a:pt x="6904" y="518"/>
                  <a:pt x="6893" y="516"/>
                </a:cubicBezTo>
                <a:cubicBezTo>
                  <a:pt x="6734" y="494"/>
                  <a:pt x="6598" y="387"/>
                  <a:pt x="6455" y="274"/>
                </a:cubicBezTo>
                <a:cubicBezTo>
                  <a:pt x="6427" y="252"/>
                  <a:pt x="6399" y="230"/>
                  <a:pt x="6372" y="209"/>
                </a:cubicBezTo>
                <a:cubicBezTo>
                  <a:pt x="6189" y="70"/>
                  <a:pt x="6015" y="0"/>
                  <a:pt x="5860" y="0"/>
                </a:cubicBezTo>
                <a:close/>
              </a:path>
            </a:pathLst>
          </a:custGeom>
          <a:solidFill>
            <a:srgbClr val="CCB1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7" name="Google Shape;807;p30"/>
          <p:cNvGrpSpPr/>
          <p:nvPr/>
        </p:nvGrpSpPr>
        <p:grpSpPr>
          <a:xfrm rot="5400000">
            <a:off x="278835" y="4536755"/>
            <a:ext cx="221772" cy="200884"/>
            <a:chOff x="1640475" y="1197075"/>
            <a:chExt cx="55475" cy="50250"/>
          </a:xfrm>
        </p:grpSpPr>
        <p:sp>
          <p:nvSpPr>
            <p:cNvPr id="808" name="Google Shape;808;p30"/>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30"/>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30"/>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1" name="Google Shape;811;p30"/>
          <p:cNvSpPr/>
          <p:nvPr/>
        </p:nvSpPr>
        <p:spPr>
          <a:xfrm rot="-834203">
            <a:off x="8546511" y="363435"/>
            <a:ext cx="993864" cy="1557213"/>
          </a:xfrm>
          <a:custGeom>
            <a:avLst/>
            <a:gdLst/>
            <a:ahLst/>
            <a:cxnLst/>
            <a:rect l="l" t="t" r="r" b="b"/>
            <a:pathLst>
              <a:path w="14343" h="22473" extrusionOk="0">
                <a:moveTo>
                  <a:pt x="14283" y="0"/>
                </a:moveTo>
                <a:cubicBezTo>
                  <a:pt x="14278" y="0"/>
                  <a:pt x="14274" y="1"/>
                  <a:pt x="14269" y="2"/>
                </a:cubicBezTo>
                <a:cubicBezTo>
                  <a:pt x="14076" y="49"/>
                  <a:pt x="13869" y="90"/>
                  <a:pt x="13618" y="128"/>
                </a:cubicBezTo>
                <a:cubicBezTo>
                  <a:pt x="13588" y="133"/>
                  <a:pt x="13567" y="161"/>
                  <a:pt x="13572" y="192"/>
                </a:cubicBezTo>
                <a:cubicBezTo>
                  <a:pt x="13576" y="219"/>
                  <a:pt x="13599" y="239"/>
                  <a:pt x="13626" y="239"/>
                </a:cubicBezTo>
                <a:cubicBezTo>
                  <a:pt x="13629" y="239"/>
                  <a:pt x="13632" y="238"/>
                  <a:pt x="13635" y="238"/>
                </a:cubicBezTo>
                <a:cubicBezTo>
                  <a:pt x="13889" y="199"/>
                  <a:pt x="14098" y="158"/>
                  <a:pt x="14295" y="110"/>
                </a:cubicBezTo>
                <a:cubicBezTo>
                  <a:pt x="14325" y="102"/>
                  <a:pt x="14343" y="73"/>
                  <a:pt x="14336" y="43"/>
                </a:cubicBezTo>
                <a:cubicBezTo>
                  <a:pt x="14330" y="17"/>
                  <a:pt x="14308" y="0"/>
                  <a:pt x="14283" y="0"/>
                </a:cubicBezTo>
                <a:close/>
                <a:moveTo>
                  <a:pt x="12856" y="233"/>
                </a:moveTo>
                <a:cubicBezTo>
                  <a:pt x="12853" y="233"/>
                  <a:pt x="12851" y="233"/>
                  <a:pt x="12848" y="234"/>
                </a:cubicBezTo>
                <a:cubicBezTo>
                  <a:pt x="12559" y="272"/>
                  <a:pt x="12317" y="308"/>
                  <a:pt x="12076" y="353"/>
                </a:cubicBezTo>
                <a:cubicBezTo>
                  <a:pt x="12046" y="360"/>
                  <a:pt x="12026" y="389"/>
                  <a:pt x="12032" y="419"/>
                </a:cubicBezTo>
                <a:cubicBezTo>
                  <a:pt x="12036" y="445"/>
                  <a:pt x="12060" y="464"/>
                  <a:pt x="12087" y="464"/>
                </a:cubicBezTo>
                <a:cubicBezTo>
                  <a:pt x="12090" y="464"/>
                  <a:pt x="12093" y="464"/>
                  <a:pt x="12096" y="462"/>
                </a:cubicBezTo>
                <a:cubicBezTo>
                  <a:pt x="12336" y="418"/>
                  <a:pt x="12576" y="382"/>
                  <a:pt x="12862" y="345"/>
                </a:cubicBezTo>
                <a:cubicBezTo>
                  <a:pt x="12893" y="341"/>
                  <a:pt x="12915" y="313"/>
                  <a:pt x="12910" y="282"/>
                </a:cubicBezTo>
                <a:cubicBezTo>
                  <a:pt x="12906" y="254"/>
                  <a:pt x="12883" y="233"/>
                  <a:pt x="12856" y="233"/>
                </a:cubicBezTo>
                <a:close/>
                <a:moveTo>
                  <a:pt x="11334" y="548"/>
                </a:moveTo>
                <a:cubicBezTo>
                  <a:pt x="11328" y="548"/>
                  <a:pt x="11321" y="549"/>
                  <a:pt x="11315" y="551"/>
                </a:cubicBezTo>
                <a:cubicBezTo>
                  <a:pt x="11092" y="628"/>
                  <a:pt x="10892" y="718"/>
                  <a:pt x="10705" y="827"/>
                </a:cubicBezTo>
                <a:cubicBezTo>
                  <a:pt x="10670" y="846"/>
                  <a:pt x="10636" y="867"/>
                  <a:pt x="10603" y="888"/>
                </a:cubicBezTo>
                <a:cubicBezTo>
                  <a:pt x="10576" y="905"/>
                  <a:pt x="10569" y="939"/>
                  <a:pt x="10585" y="965"/>
                </a:cubicBezTo>
                <a:cubicBezTo>
                  <a:pt x="10595" y="982"/>
                  <a:pt x="10614" y="991"/>
                  <a:pt x="10632" y="991"/>
                </a:cubicBezTo>
                <a:cubicBezTo>
                  <a:pt x="10642" y="991"/>
                  <a:pt x="10653" y="988"/>
                  <a:pt x="10662" y="983"/>
                </a:cubicBezTo>
                <a:cubicBezTo>
                  <a:pt x="10695" y="962"/>
                  <a:pt x="10728" y="942"/>
                  <a:pt x="10761" y="923"/>
                </a:cubicBezTo>
                <a:cubicBezTo>
                  <a:pt x="10941" y="818"/>
                  <a:pt x="11136" y="731"/>
                  <a:pt x="11352" y="656"/>
                </a:cubicBezTo>
                <a:cubicBezTo>
                  <a:pt x="11382" y="646"/>
                  <a:pt x="11397" y="614"/>
                  <a:pt x="11386" y="585"/>
                </a:cubicBezTo>
                <a:cubicBezTo>
                  <a:pt x="11378" y="563"/>
                  <a:pt x="11357" y="548"/>
                  <a:pt x="11334" y="548"/>
                </a:cubicBezTo>
                <a:close/>
                <a:moveTo>
                  <a:pt x="10028" y="1368"/>
                </a:moveTo>
                <a:cubicBezTo>
                  <a:pt x="10013" y="1368"/>
                  <a:pt x="9999" y="1373"/>
                  <a:pt x="9989" y="1384"/>
                </a:cubicBezTo>
                <a:cubicBezTo>
                  <a:pt x="9813" y="1561"/>
                  <a:pt x="9645" y="1765"/>
                  <a:pt x="9486" y="1990"/>
                </a:cubicBezTo>
                <a:cubicBezTo>
                  <a:pt x="9469" y="2016"/>
                  <a:pt x="9476" y="2050"/>
                  <a:pt x="9500" y="2068"/>
                </a:cubicBezTo>
                <a:cubicBezTo>
                  <a:pt x="9510" y="2074"/>
                  <a:pt x="9522" y="2078"/>
                  <a:pt x="9532" y="2078"/>
                </a:cubicBezTo>
                <a:cubicBezTo>
                  <a:pt x="9550" y="2078"/>
                  <a:pt x="9567" y="2069"/>
                  <a:pt x="9578" y="2054"/>
                </a:cubicBezTo>
                <a:cubicBezTo>
                  <a:pt x="9732" y="1833"/>
                  <a:pt x="9897" y="1634"/>
                  <a:pt x="10068" y="1462"/>
                </a:cubicBezTo>
                <a:cubicBezTo>
                  <a:pt x="10089" y="1441"/>
                  <a:pt x="10089" y="1406"/>
                  <a:pt x="10068" y="1384"/>
                </a:cubicBezTo>
                <a:cubicBezTo>
                  <a:pt x="10056" y="1373"/>
                  <a:pt x="10042" y="1368"/>
                  <a:pt x="10028" y="1368"/>
                </a:cubicBezTo>
                <a:close/>
                <a:moveTo>
                  <a:pt x="9128" y="2632"/>
                </a:moveTo>
                <a:cubicBezTo>
                  <a:pt x="9109" y="2632"/>
                  <a:pt x="9090" y="2643"/>
                  <a:pt x="9079" y="2661"/>
                </a:cubicBezTo>
                <a:cubicBezTo>
                  <a:pt x="9048" y="2720"/>
                  <a:pt x="9019" y="2778"/>
                  <a:pt x="8989" y="2838"/>
                </a:cubicBezTo>
                <a:cubicBezTo>
                  <a:pt x="8905" y="3006"/>
                  <a:pt x="8823" y="3184"/>
                  <a:pt x="8745" y="3368"/>
                </a:cubicBezTo>
                <a:cubicBezTo>
                  <a:pt x="8733" y="3396"/>
                  <a:pt x="8746" y="3429"/>
                  <a:pt x="8774" y="3441"/>
                </a:cubicBezTo>
                <a:cubicBezTo>
                  <a:pt x="8781" y="3444"/>
                  <a:pt x="8789" y="3445"/>
                  <a:pt x="8796" y="3445"/>
                </a:cubicBezTo>
                <a:cubicBezTo>
                  <a:pt x="8818" y="3445"/>
                  <a:pt x="8838" y="3433"/>
                  <a:pt x="8847" y="3412"/>
                </a:cubicBezTo>
                <a:cubicBezTo>
                  <a:pt x="8925" y="3230"/>
                  <a:pt x="9006" y="3054"/>
                  <a:pt x="9088" y="2887"/>
                </a:cubicBezTo>
                <a:cubicBezTo>
                  <a:pt x="9117" y="2830"/>
                  <a:pt x="9147" y="2771"/>
                  <a:pt x="9178" y="2713"/>
                </a:cubicBezTo>
                <a:cubicBezTo>
                  <a:pt x="9193" y="2686"/>
                  <a:pt x="9182" y="2652"/>
                  <a:pt x="9154" y="2639"/>
                </a:cubicBezTo>
                <a:cubicBezTo>
                  <a:pt x="9146" y="2634"/>
                  <a:pt x="9137" y="2632"/>
                  <a:pt x="9128" y="2632"/>
                </a:cubicBezTo>
                <a:close/>
                <a:moveTo>
                  <a:pt x="8515" y="4060"/>
                </a:moveTo>
                <a:cubicBezTo>
                  <a:pt x="8491" y="4060"/>
                  <a:pt x="8470" y="4074"/>
                  <a:pt x="8462" y="4097"/>
                </a:cubicBezTo>
                <a:cubicBezTo>
                  <a:pt x="8381" y="4324"/>
                  <a:pt x="8301" y="4567"/>
                  <a:pt x="8216" y="4838"/>
                </a:cubicBezTo>
                <a:cubicBezTo>
                  <a:pt x="8208" y="4867"/>
                  <a:pt x="8224" y="4898"/>
                  <a:pt x="8254" y="4908"/>
                </a:cubicBezTo>
                <a:cubicBezTo>
                  <a:pt x="8259" y="4909"/>
                  <a:pt x="8264" y="4910"/>
                  <a:pt x="8270" y="4910"/>
                </a:cubicBezTo>
                <a:cubicBezTo>
                  <a:pt x="8293" y="4910"/>
                  <a:pt x="8316" y="4895"/>
                  <a:pt x="8322" y="4870"/>
                </a:cubicBezTo>
                <a:cubicBezTo>
                  <a:pt x="8406" y="4601"/>
                  <a:pt x="8486" y="4360"/>
                  <a:pt x="8567" y="4134"/>
                </a:cubicBezTo>
                <a:cubicBezTo>
                  <a:pt x="8576" y="4105"/>
                  <a:pt x="8561" y="4073"/>
                  <a:pt x="8533" y="4063"/>
                </a:cubicBezTo>
                <a:cubicBezTo>
                  <a:pt x="8527" y="4061"/>
                  <a:pt x="8521" y="4060"/>
                  <a:pt x="8515" y="4060"/>
                </a:cubicBezTo>
                <a:close/>
                <a:moveTo>
                  <a:pt x="8048" y="5545"/>
                </a:moveTo>
                <a:cubicBezTo>
                  <a:pt x="8023" y="5545"/>
                  <a:pt x="8001" y="5561"/>
                  <a:pt x="7994" y="5585"/>
                </a:cubicBezTo>
                <a:cubicBezTo>
                  <a:pt x="7956" y="5718"/>
                  <a:pt x="7918" y="5852"/>
                  <a:pt x="7880" y="5985"/>
                </a:cubicBezTo>
                <a:lnTo>
                  <a:pt x="7780" y="6333"/>
                </a:lnTo>
                <a:cubicBezTo>
                  <a:pt x="7772" y="6363"/>
                  <a:pt x="7789" y="6394"/>
                  <a:pt x="7819" y="6402"/>
                </a:cubicBezTo>
                <a:cubicBezTo>
                  <a:pt x="7823" y="6403"/>
                  <a:pt x="7829" y="6404"/>
                  <a:pt x="7834" y="6404"/>
                </a:cubicBezTo>
                <a:cubicBezTo>
                  <a:pt x="7858" y="6404"/>
                  <a:pt x="7880" y="6388"/>
                  <a:pt x="7887" y="6364"/>
                </a:cubicBezTo>
                <a:lnTo>
                  <a:pt x="7987" y="6016"/>
                </a:lnTo>
                <a:cubicBezTo>
                  <a:pt x="8025" y="5883"/>
                  <a:pt x="8062" y="5749"/>
                  <a:pt x="8101" y="5616"/>
                </a:cubicBezTo>
                <a:cubicBezTo>
                  <a:pt x="8109" y="5586"/>
                  <a:pt x="8092" y="5556"/>
                  <a:pt x="8064" y="5547"/>
                </a:cubicBezTo>
                <a:cubicBezTo>
                  <a:pt x="8058" y="5546"/>
                  <a:pt x="8053" y="5545"/>
                  <a:pt x="8048" y="5545"/>
                </a:cubicBezTo>
                <a:close/>
                <a:moveTo>
                  <a:pt x="7613" y="7039"/>
                </a:moveTo>
                <a:cubicBezTo>
                  <a:pt x="7589" y="7039"/>
                  <a:pt x="7567" y="7055"/>
                  <a:pt x="7559" y="7078"/>
                </a:cubicBezTo>
                <a:cubicBezTo>
                  <a:pt x="7522" y="7201"/>
                  <a:pt x="7482" y="7324"/>
                  <a:pt x="7443" y="7446"/>
                </a:cubicBezTo>
                <a:cubicBezTo>
                  <a:pt x="7402" y="7570"/>
                  <a:pt x="7361" y="7693"/>
                  <a:pt x="7317" y="7815"/>
                </a:cubicBezTo>
                <a:cubicBezTo>
                  <a:pt x="7306" y="7844"/>
                  <a:pt x="7321" y="7876"/>
                  <a:pt x="7350" y="7886"/>
                </a:cubicBezTo>
                <a:cubicBezTo>
                  <a:pt x="7356" y="7888"/>
                  <a:pt x="7363" y="7889"/>
                  <a:pt x="7369" y="7889"/>
                </a:cubicBezTo>
                <a:cubicBezTo>
                  <a:pt x="7392" y="7889"/>
                  <a:pt x="7413" y="7875"/>
                  <a:pt x="7421" y="7853"/>
                </a:cubicBezTo>
                <a:cubicBezTo>
                  <a:pt x="7465" y="7729"/>
                  <a:pt x="7508" y="7605"/>
                  <a:pt x="7549" y="7481"/>
                </a:cubicBezTo>
                <a:cubicBezTo>
                  <a:pt x="7589" y="7358"/>
                  <a:pt x="7628" y="7234"/>
                  <a:pt x="7666" y="7111"/>
                </a:cubicBezTo>
                <a:cubicBezTo>
                  <a:pt x="7675" y="7082"/>
                  <a:pt x="7659" y="7051"/>
                  <a:pt x="7630" y="7042"/>
                </a:cubicBezTo>
                <a:cubicBezTo>
                  <a:pt x="7624" y="7040"/>
                  <a:pt x="7618" y="7039"/>
                  <a:pt x="7613" y="7039"/>
                </a:cubicBezTo>
                <a:close/>
                <a:moveTo>
                  <a:pt x="7086" y="8503"/>
                </a:moveTo>
                <a:cubicBezTo>
                  <a:pt x="7065" y="8503"/>
                  <a:pt x="7045" y="8516"/>
                  <a:pt x="7036" y="8537"/>
                </a:cubicBezTo>
                <a:cubicBezTo>
                  <a:pt x="6931" y="8783"/>
                  <a:pt x="6820" y="9018"/>
                  <a:pt x="6706" y="9237"/>
                </a:cubicBezTo>
                <a:cubicBezTo>
                  <a:pt x="6692" y="9265"/>
                  <a:pt x="6703" y="9298"/>
                  <a:pt x="6729" y="9312"/>
                </a:cubicBezTo>
                <a:cubicBezTo>
                  <a:pt x="6738" y="9316"/>
                  <a:pt x="6746" y="9319"/>
                  <a:pt x="6755" y="9319"/>
                </a:cubicBezTo>
                <a:cubicBezTo>
                  <a:pt x="6775" y="9319"/>
                  <a:pt x="6794" y="9308"/>
                  <a:pt x="6804" y="9289"/>
                </a:cubicBezTo>
                <a:cubicBezTo>
                  <a:pt x="6919" y="9067"/>
                  <a:pt x="7032" y="8829"/>
                  <a:pt x="7138" y="8580"/>
                </a:cubicBezTo>
                <a:cubicBezTo>
                  <a:pt x="7150" y="8553"/>
                  <a:pt x="7136" y="8519"/>
                  <a:pt x="7108" y="8508"/>
                </a:cubicBezTo>
                <a:cubicBezTo>
                  <a:pt x="7101" y="8505"/>
                  <a:pt x="7094" y="8503"/>
                  <a:pt x="7086" y="8503"/>
                </a:cubicBezTo>
                <a:close/>
                <a:moveTo>
                  <a:pt x="1625" y="9185"/>
                </a:moveTo>
                <a:cubicBezTo>
                  <a:pt x="1347" y="9191"/>
                  <a:pt x="1086" y="9249"/>
                  <a:pt x="847" y="9356"/>
                </a:cubicBezTo>
                <a:cubicBezTo>
                  <a:pt x="820" y="9369"/>
                  <a:pt x="808" y="9401"/>
                  <a:pt x="820" y="9430"/>
                </a:cubicBezTo>
                <a:cubicBezTo>
                  <a:pt x="829" y="9450"/>
                  <a:pt x="849" y="9462"/>
                  <a:pt x="871" y="9462"/>
                </a:cubicBezTo>
                <a:cubicBezTo>
                  <a:pt x="878" y="9462"/>
                  <a:pt x="886" y="9461"/>
                  <a:pt x="893" y="9457"/>
                </a:cubicBezTo>
                <a:cubicBezTo>
                  <a:pt x="1118" y="9356"/>
                  <a:pt x="1364" y="9303"/>
                  <a:pt x="1627" y="9296"/>
                </a:cubicBezTo>
                <a:cubicBezTo>
                  <a:pt x="1658" y="9296"/>
                  <a:pt x="1682" y="9270"/>
                  <a:pt x="1682" y="9239"/>
                </a:cubicBezTo>
                <a:cubicBezTo>
                  <a:pt x="1681" y="9210"/>
                  <a:pt x="1656" y="9185"/>
                  <a:pt x="1626" y="9185"/>
                </a:cubicBezTo>
                <a:close/>
                <a:moveTo>
                  <a:pt x="2391" y="9302"/>
                </a:moveTo>
                <a:cubicBezTo>
                  <a:pt x="2368" y="9302"/>
                  <a:pt x="2346" y="9317"/>
                  <a:pt x="2339" y="9341"/>
                </a:cubicBezTo>
                <a:cubicBezTo>
                  <a:pt x="2329" y="9370"/>
                  <a:pt x="2345" y="9401"/>
                  <a:pt x="2374" y="9410"/>
                </a:cubicBezTo>
                <a:cubicBezTo>
                  <a:pt x="2620" y="9493"/>
                  <a:pt x="2844" y="9612"/>
                  <a:pt x="3042" y="9766"/>
                </a:cubicBezTo>
                <a:cubicBezTo>
                  <a:pt x="3051" y="9774"/>
                  <a:pt x="3063" y="9778"/>
                  <a:pt x="3076" y="9778"/>
                </a:cubicBezTo>
                <a:cubicBezTo>
                  <a:pt x="3092" y="9778"/>
                  <a:pt x="3108" y="9770"/>
                  <a:pt x="3120" y="9757"/>
                </a:cubicBezTo>
                <a:cubicBezTo>
                  <a:pt x="3138" y="9732"/>
                  <a:pt x="3133" y="9697"/>
                  <a:pt x="3109" y="9679"/>
                </a:cubicBezTo>
                <a:cubicBezTo>
                  <a:pt x="2902" y="9516"/>
                  <a:pt x="2667" y="9391"/>
                  <a:pt x="2409" y="9306"/>
                </a:cubicBezTo>
                <a:cubicBezTo>
                  <a:pt x="2403" y="9303"/>
                  <a:pt x="2397" y="9302"/>
                  <a:pt x="2391" y="9302"/>
                </a:cubicBezTo>
                <a:close/>
                <a:moveTo>
                  <a:pt x="6364" y="9879"/>
                </a:moveTo>
                <a:cubicBezTo>
                  <a:pt x="6346" y="9879"/>
                  <a:pt x="6328" y="9888"/>
                  <a:pt x="6317" y="9905"/>
                </a:cubicBezTo>
                <a:cubicBezTo>
                  <a:pt x="6173" y="10126"/>
                  <a:pt x="6019" y="10334"/>
                  <a:pt x="5859" y="10525"/>
                </a:cubicBezTo>
                <a:cubicBezTo>
                  <a:pt x="5838" y="10548"/>
                  <a:pt x="5841" y="10583"/>
                  <a:pt x="5865" y="10603"/>
                </a:cubicBezTo>
                <a:cubicBezTo>
                  <a:pt x="5876" y="10612"/>
                  <a:pt x="5889" y="10617"/>
                  <a:pt x="5901" y="10617"/>
                </a:cubicBezTo>
                <a:cubicBezTo>
                  <a:pt x="5917" y="10617"/>
                  <a:pt x="5932" y="10609"/>
                  <a:pt x="5944" y="10596"/>
                </a:cubicBezTo>
                <a:cubicBezTo>
                  <a:pt x="6106" y="10403"/>
                  <a:pt x="6263" y="10190"/>
                  <a:pt x="6410" y="9965"/>
                </a:cubicBezTo>
                <a:cubicBezTo>
                  <a:pt x="6427" y="9939"/>
                  <a:pt x="6419" y="9905"/>
                  <a:pt x="6394" y="9888"/>
                </a:cubicBezTo>
                <a:cubicBezTo>
                  <a:pt x="6384" y="9882"/>
                  <a:pt x="6374" y="9879"/>
                  <a:pt x="6364" y="9879"/>
                </a:cubicBezTo>
                <a:close/>
                <a:moveTo>
                  <a:pt x="263" y="9824"/>
                </a:moveTo>
                <a:cubicBezTo>
                  <a:pt x="246" y="9824"/>
                  <a:pt x="229" y="9832"/>
                  <a:pt x="218" y="9846"/>
                </a:cubicBezTo>
                <a:cubicBezTo>
                  <a:pt x="81" y="10030"/>
                  <a:pt x="5" y="10234"/>
                  <a:pt x="0" y="10435"/>
                </a:cubicBezTo>
                <a:lnTo>
                  <a:pt x="0" y="10458"/>
                </a:lnTo>
                <a:cubicBezTo>
                  <a:pt x="0" y="10512"/>
                  <a:pt x="4" y="10565"/>
                  <a:pt x="14" y="10620"/>
                </a:cubicBezTo>
                <a:cubicBezTo>
                  <a:pt x="18" y="10646"/>
                  <a:pt x="42" y="10666"/>
                  <a:pt x="68" y="10666"/>
                </a:cubicBezTo>
                <a:cubicBezTo>
                  <a:pt x="72" y="10666"/>
                  <a:pt x="75" y="10666"/>
                  <a:pt x="78" y="10665"/>
                </a:cubicBezTo>
                <a:cubicBezTo>
                  <a:pt x="108" y="10659"/>
                  <a:pt x="128" y="10630"/>
                  <a:pt x="123" y="10600"/>
                </a:cubicBezTo>
                <a:cubicBezTo>
                  <a:pt x="116" y="10553"/>
                  <a:pt x="111" y="10505"/>
                  <a:pt x="111" y="10458"/>
                </a:cubicBezTo>
                <a:lnTo>
                  <a:pt x="111" y="10438"/>
                </a:lnTo>
                <a:cubicBezTo>
                  <a:pt x="116" y="10260"/>
                  <a:pt x="184" y="10078"/>
                  <a:pt x="308" y="9913"/>
                </a:cubicBezTo>
                <a:cubicBezTo>
                  <a:pt x="326" y="9888"/>
                  <a:pt x="321" y="9853"/>
                  <a:pt x="296" y="9835"/>
                </a:cubicBezTo>
                <a:cubicBezTo>
                  <a:pt x="286" y="9827"/>
                  <a:pt x="275" y="9824"/>
                  <a:pt x="263" y="9824"/>
                </a:cubicBezTo>
                <a:close/>
                <a:moveTo>
                  <a:pt x="3603" y="10234"/>
                </a:moveTo>
                <a:cubicBezTo>
                  <a:pt x="3592" y="10234"/>
                  <a:pt x="3581" y="10237"/>
                  <a:pt x="3571" y="10244"/>
                </a:cubicBezTo>
                <a:cubicBezTo>
                  <a:pt x="3547" y="10261"/>
                  <a:pt x="3540" y="10295"/>
                  <a:pt x="3558" y="10321"/>
                </a:cubicBezTo>
                <a:cubicBezTo>
                  <a:pt x="3697" y="10525"/>
                  <a:pt x="3813" y="10753"/>
                  <a:pt x="3900" y="11001"/>
                </a:cubicBezTo>
                <a:cubicBezTo>
                  <a:pt x="3908" y="11024"/>
                  <a:pt x="3929" y="11037"/>
                  <a:pt x="3953" y="11037"/>
                </a:cubicBezTo>
                <a:cubicBezTo>
                  <a:pt x="3959" y="11037"/>
                  <a:pt x="3965" y="11037"/>
                  <a:pt x="3971" y="11034"/>
                </a:cubicBezTo>
                <a:cubicBezTo>
                  <a:pt x="4000" y="11025"/>
                  <a:pt x="4015" y="10993"/>
                  <a:pt x="4005" y="10964"/>
                </a:cubicBezTo>
                <a:cubicBezTo>
                  <a:pt x="3914" y="10707"/>
                  <a:pt x="3795" y="10470"/>
                  <a:pt x="3649" y="10258"/>
                </a:cubicBezTo>
                <a:cubicBezTo>
                  <a:pt x="3638" y="10242"/>
                  <a:pt x="3621" y="10234"/>
                  <a:pt x="3603" y="10234"/>
                </a:cubicBezTo>
                <a:close/>
                <a:moveTo>
                  <a:pt x="5361" y="11064"/>
                </a:moveTo>
                <a:cubicBezTo>
                  <a:pt x="5348" y="11064"/>
                  <a:pt x="5334" y="11069"/>
                  <a:pt x="5323" y="11078"/>
                </a:cubicBezTo>
                <a:cubicBezTo>
                  <a:pt x="5181" y="11205"/>
                  <a:pt x="5032" y="11325"/>
                  <a:pt x="4879" y="11432"/>
                </a:cubicBezTo>
                <a:cubicBezTo>
                  <a:pt x="4824" y="11470"/>
                  <a:pt x="4768" y="11506"/>
                  <a:pt x="4711" y="11542"/>
                </a:cubicBezTo>
                <a:cubicBezTo>
                  <a:pt x="4686" y="11558"/>
                  <a:pt x="4677" y="11592"/>
                  <a:pt x="4694" y="11618"/>
                </a:cubicBezTo>
                <a:cubicBezTo>
                  <a:pt x="4705" y="11635"/>
                  <a:pt x="4723" y="11644"/>
                  <a:pt x="4741" y="11644"/>
                </a:cubicBezTo>
                <a:cubicBezTo>
                  <a:pt x="4751" y="11644"/>
                  <a:pt x="4761" y="11641"/>
                  <a:pt x="4770" y="11636"/>
                </a:cubicBezTo>
                <a:cubicBezTo>
                  <a:pt x="4829" y="11599"/>
                  <a:pt x="4886" y="11562"/>
                  <a:pt x="4942" y="11522"/>
                </a:cubicBezTo>
                <a:cubicBezTo>
                  <a:pt x="5099" y="11413"/>
                  <a:pt x="5252" y="11292"/>
                  <a:pt x="5398" y="11161"/>
                </a:cubicBezTo>
                <a:cubicBezTo>
                  <a:pt x="5421" y="11141"/>
                  <a:pt x="5423" y="11106"/>
                  <a:pt x="5402" y="11082"/>
                </a:cubicBezTo>
                <a:cubicBezTo>
                  <a:pt x="5392" y="11070"/>
                  <a:pt x="5376" y="11064"/>
                  <a:pt x="5361" y="11064"/>
                </a:cubicBezTo>
                <a:close/>
                <a:moveTo>
                  <a:pt x="433" y="11231"/>
                </a:moveTo>
                <a:cubicBezTo>
                  <a:pt x="420" y="11231"/>
                  <a:pt x="406" y="11235"/>
                  <a:pt x="395" y="11245"/>
                </a:cubicBezTo>
                <a:cubicBezTo>
                  <a:pt x="373" y="11265"/>
                  <a:pt x="371" y="11300"/>
                  <a:pt x="391" y="11324"/>
                </a:cubicBezTo>
                <a:lnTo>
                  <a:pt x="419" y="11354"/>
                </a:lnTo>
                <a:cubicBezTo>
                  <a:pt x="590" y="11536"/>
                  <a:pt x="786" y="11694"/>
                  <a:pt x="1005" y="11824"/>
                </a:cubicBezTo>
                <a:cubicBezTo>
                  <a:pt x="1014" y="11829"/>
                  <a:pt x="1025" y="11831"/>
                  <a:pt x="1034" y="11831"/>
                </a:cubicBezTo>
                <a:cubicBezTo>
                  <a:pt x="1052" y="11831"/>
                  <a:pt x="1072" y="11822"/>
                  <a:pt x="1081" y="11804"/>
                </a:cubicBezTo>
                <a:cubicBezTo>
                  <a:pt x="1097" y="11778"/>
                  <a:pt x="1089" y="11744"/>
                  <a:pt x="1062" y="11728"/>
                </a:cubicBezTo>
                <a:cubicBezTo>
                  <a:pt x="853" y="11604"/>
                  <a:pt x="664" y="11453"/>
                  <a:pt x="500" y="11278"/>
                </a:cubicBezTo>
                <a:lnTo>
                  <a:pt x="474" y="11249"/>
                </a:lnTo>
                <a:cubicBezTo>
                  <a:pt x="464" y="11237"/>
                  <a:pt x="448" y="11231"/>
                  <a:pt x="433" y="11231"/>
                </a:cubicBezTo>
                <a:close/>
                <a:moveTo>
                  <a:pt x="1750" y="12018"/>
                </a:moveTo>
                <a:cubicBezTo>
                  <a:pt x="1725" y="12018"/>
                  <a:pt x="1703" y="12035"/>
                  <a:pt x="1695" y="12060"/>
                </a:cubicBezTo>
                <a:cubicBezTo>
                  <a:pt x="1688" y="12090"/>
                  <a:pt x="1706" y="12120"/>
                  <a:pt x="1735" y="12128"/>
                </a:cubicBezTo>
                <a:cubicBezTo>
                  <a:pt x="1983" y="12194"/>
                  <a:pt x="2246" y="12233"/>
                  <a:pt x="2516" y="12242"/>
                </a:cubicBezTo>
                <a:lnTo>
                  <a:pt x="2518" y="12242"/>
                </a:lnTo>
                <a:cubicBezTo>
                  <a:pt x="2548" y="12242"/>
                  <a:pt x="2573" y="12219"/>
                  <a:pt x="2574" y="12189"/>
                </a:cubicBezTo>
                <a:cubicBezTo>
                  <a:pt x="2575" y="12158"/>
                  <a:pt x="2550" y="12132"/>
                  <a:pt x="2520" y="12131"/>
                </a:cubicBezTo>
                <a:cubicBezTo>
                  <a:pt x="2258" y="12123"/>
                  <a:pt x="2004" y="12085"/>
                  <a:pt x="1764" y="12020"/>
                </a:cubicBezTo>
                <a:cubicBezTo>
                  <a:pt x="1759" y="12019"/>
                  <a:pt x="1754" y="12018"/>
                  <a:pt x="1750" y="12018"/>
                </a:cubicBezTo>
                <a:close/>
                <a:moveTo>
                  <a:pt x="4128" y="11684"/>
                </a:moveTo>
                <a:cubicBezTo>
                  <a:pt x="4125" y="11684"/>
                  <a:pt x="4122" y="11684"/>
                  <a:pt x="4119" y="11685"/>
                </a:cubicBezTo>
                <a:cubicBezTo>
                  <a:pt x="4090" y="11688"/>
                  <a:pt x="4067" y="11716"/>
                  <a:pt x="4071" y="11746"/>
                </a:cubicBezTo>
                <a:cubicBezTo>
                  <a:pt x="4077" y="11795"/>
                  <a:pt x="4081" y="11843"/>
                  <a:pt x="4084" y="11893"/>
                </a:cubicBezTo>
                <a:cubicBezTo>
                  <a:pt x="4074" y="11882"/>
                  <a:pt x="4059" y="11875"/>
                  <a:pt x="4044" y="11875"/>
                </a:cubicBezTo>
                <a:cubicBezTo>
                  <a:pt x="4037" y="11875"/>
                  <a:pt x="4031" y="11877"/>
                  <a:pt x="4024" y="11879"/>
                </a:cubicBezTo>
                <a:cubicBezTo>
                  <a:pt x="3785" y="11969"/>
                  <a:pt x="3535" y="12036"/>
                  <a:pt x="3284" y="12078"/>
                </a:cubicBezTo>
                <a:cubicBezTo>
                  <a:pt x="3254" y="12083"/>
                  <a:pt x="3234" y="12112"/>
                  <a:pt x="3238" y="12142"/>
                </a:cubicBezTo>
                <a:cubicBezTo>
                  <a:pt x="3243" y="12170"/>
                  <a:pt x="3268" y="12189"/>
                  <a:pt x="3294" y="12189"/>
                </a:cubicBezTo>
                <a:cubicBezTo>
                  <a:pt x="3297" y="12189"/>
                  <a:pt x="3300" y="12188"/>
                  <a:pt x="3302" y="12188"/>
                </a:cubicBezTo>
                <a:cubicBezTo>
                  <a:pt x="3561" y="12144"/>
                  <a:pt x="3817" y="12075"/>
                  <a:pt x="4063" y="11983"/>
                </a:cubicBezTo>
                <a:cubicBezTo>
                  <a:pt x="4073" y="11979"/>
                  <a:pt x="4083" y="11972"/>
                  <a:pt x="4088" y="11964"/>
                </a:cubicBezTo>
                <a:cubicBezTo>
                  <a:pt x="4092" y="12023"/>
                  <a:pt x="4093" y="12084"/>
                  <a:pt x="4093" y="12144"/>
                </a:cubicBezTo>
                <a:cubicBezTo>
                  <a:pt x="4093" y="12264"/>
                  <a:pt x="4087" y="12388"/>
                  <a:pt x="4076" y="12511"/>
                </a:cubicBezTo>
                <a:cubicBezTo>
                  <a:pt x="4073" y="12542"/>
                  <a:pt x="4096" y="12568"/>
                  <a:pt x="4126" y="12571"/>
                </a:cubicBezTo>
                <a:lnTo>
                  <a:pt x="4131" y="12571"/>
                </a:lnTo>
                <a:cubicBezTo>
                  <a:pt x="4160" y="12571"/>
                  <a:pt x="4184" y="12550"/>
                  <a:pt x="4187" y="12521"/>
                </a:cubicBezTo>
                <a:cubicBezTo>
                  <a:pt x="4198" y="12395"/>
                  <a:pt x="4205" y="12268"/>
                  <a:pt x="4205" y="12144"/>
                </a:cubicBezTo>
                <a:cubicBezTo>
                  <a:pt x="4205" y="12007"/>
                  <a:pt x="4196" y="11869"/>
                  <a:pt x="4181" y="11733"/>
                </a:cubicBezTo>
                <a:cubicBezTo>
                  <a:pt x="4178" y="11706"/>
                  <a:pt x="4156" y="11684"/>
                  <a:pt x="4128" y="11684"/>
                </a:cubicBezTo>
                <a:close/>
                <a:moveTo>
                  <a:pt x="3994" y="13226"/>
                </a:moveTo>
                <a:cubicBezTo>
                  <a:pt x="3969" y="13226"/>
                  <a:pt x="3946" y="13242"/>
                  <a:pt x="3939" y="13267"/>
                </a:cubicBezTo>
                <a:cubicBezTo>
                  <a:pt x="3876" y="13504"/>
                  <a:pt x="3793" y="13750"/>
                  <a:pt x="3691" y="13997"/>
                </a:cubicBezTo>
                <a:cubicBezTo>
                  <a:pt x="3679" y="14025"/>
                  <a:pt x="3693" y="14057"/>
                  <a:pt x="3722" y="14069"/>
                </a:cubicBezTo>
                <a:cubicBezTo>
                  <a:pt x="3728" y="14072"/>
                  <a:pt x="3736" y="14073"/>
                  <a:pt x="3742" y="14073"/>
                </a:cubicBezTo>
                <a:cubicBezTo>
                  <a:pt x="3765" y="14073"/>
                  <a:pt x="3785" y="14061"/>
                  <a:pt x="3794" y="14039"/>
                </a:cubicBezTo>
                <a:cubicBezTo>
                  <a:pt x="3897" y="13788"/>
                  <a:pt x="3983" y="13538"/>
                  <a:pt x="4047" y="13296"/>
                </a:cubicBezTo>
                <a:cubicBezTo>
                  <a:pt x="4054" y="13266"/>
                  <a:pt x="4037" y="13235"/>
                  <a:pt x="4007" y="13227"/>
                </a:cubicBezTo>
                <a:cubicBezTo>
                  <a:pt x="4003" y="13226"/>
                  <a:pt x="3998" y="13226"/>
                  <a:pt x="3994" y="13226"/>
                </a:cubicBezTo>
                <a:close/>
                <a:moveTo>
                  <a:pt x="3409" y="14665"/>
                </a:moveTo>
                <a:cubicBezTo>
                  <a:pt x="3389" y="14665"/>
                  <a:pt x="3370" y="14676"/>
                  <a:pt x="3360" y="14694"/>
                </a:cubicBezTo>
                <a:cubicBezTo>
                  <a:pt x="3242" y="14913"/>
                  <a:pt x="3115" y="15131"/>
                  <a:pt x="2969" y="15362"/>
                </a:cubicBezTo>
                <a:cubicBezTo>
                  <a:pt x="2952" y="15387"/>
                  <a:pt x="2959" y="15423"/>
                  <a:pt x="2986" y="15439"/>
                </a:cubicBezTo>
                <a:cubicBezTo>
                  <a:pt x="2996" y="15444"/>
                  <a:pt x="3005" y="15447"/>
                  <a:pt x="3016" y="15447"/>
                </a:cubicBezTo>
                <a:cubicBezTo>
                  <a:pt x="3034" y="15447"/>
                  <a:pt x="3052" y="15438"/>
                  <a:pt x="3063" y="15422"/>
                </a:cubicBezTo>
                <a:cubicBezTo>
                  <a:pt x="3210" y="15189"/>
                  <a:pt x="3340" y="14968"/>
                  <a:pt x="3458" y="14747"/>
                </a:cubicBezTo>
                <a:cubicBezTo>
                  <a:pt x="3472" y="14720"/>
                  <a:pt x="3462" y="14686"/>
                  <a:pt x="3435" y="14672"/>
                </a:cubicBezTo>
                <a:cubicBezTo>
                  <a:pt x="3426" y="14667"/>
                  <a:pt x="3418" y="14665"/>
                  <a:pt x="3409" y="14665"/>
                </a:cubicBezTo>
                <a:close/>
                <a:moveTo>
                  <a:pt x="2581" y="15982"/>
                </a:moveTo>
                <a:cubicBezTo>
                  <a:pt x="2564" y="15982"/>
                  <a:pt x="2547" y="15990"/>
                  <a:pt x="2536" y="16005"/>
                </a:cubicBezTo>
                <a:cubicBezTo>
                  <a:pt x="2401" y="16195"/>
                  <a:pt x="2255" y="16394"/>
                  <a:pt x="2077" y="16631"/>
                </a:cubicBezTo>
                <a:cubicBezTo>
                  <a:pt x="2058" y="16656"/>
                  <a:pt x="2063" y="16691"/>
                  <a:pt x="2088" y="16709"/>
                </a:cubicBezTo>
                <a:cubicBezTo>
                  <a:pt x="2097" y="16716"/>
                  <a:pt x="2109" y="16721"/>
                  <a:pt x="2121" y="16721"/>
                </a:cubicBezTo>
                <a:cubicBezTo>
                  <a:pt x="2138" y="16721"/>
                  <a:pt x="2155" y="16713"/>
                  <a:pt x="2166" y="16698"/>
                </a:cubicBezTo>
                <a:cubicBezTo>
                  <a:pt x="2345" y="16460"/>
                  <a:pt x="2491" y="16260"/>
                  <a:pt x="2626" y="16069"/>
                </a:cubicBezTo>
                <a:cubicBezTo>
                  <a:pt x="2644" y="16044"/>
                  <a:pt x="2639" y="16010"/>
                  <a:pt x="2613" y="15992"/>
                </a:cubicBezTo>
                <a:cubicBezTo>
                  <a:pt x="2604" y="15985"/>
                  <a:pt x="2592" y="15982"/>
                  <a:pt x="2581" y="15982"/>
                </a:cubicBezTo>
                <a:close/>
                <a:moveTo>
                  <a:pt x="1659" y="17236"/>
                </a:moveTo>
                <a:cubicBezTo>
                  <a:pt x="1642" y="17236"/>
                  <a:pt x="1625" y="17244"/>
                  <a:pt x="1614" y="17260"/>
                </a:cubicBezTo>
                <a:cubicBezTo>
                  <a:pt x="1441" y="17511"/>
                  <a:pt x="1315" y="17728"/>
                  <a:pt x="1218" y="17941"/>
                </a:cubicBezTo>
                <a:cubicBezTo>
                  <a:pt x="1205" y="17968"/>
                  <a:pt x="1218" y="18002"/>
                  <a:pt x="1246" y="18014"/>
                </a:cubicBezTo>
                <a:cubicBezTo>
                  <a:pt x="1253" y="18018"/>
                  <a:pt x="1261" y="18019"/>
                  <a:pt x="1268" y="18019"/>
                </a:cubicBezTo>
                <a:cubicBezTo>
                  <a:pt x="1290" y="18019"/>
                  <a:pt x="1310" y="18007"/>
                  <a:pt x="1319" y="17987"/>
                </a:cubicBezTo>
                <a:cubicBezTo>
                  <a:pt x="1413" y="17780"/>
                  <a:pt x="1536" y="17569"/>
                  <a:pt x="1705" y="17323"/>
                </a:cubicBezTo>
                <a:cubicBezTo>
                  <a:pt x="1723" y="17298"/>
                  <a:pt x="1717" y="17263"/>
                  <a:pt x="1691" y="17246"/>
                </a:cubicBezTo>
                <a:cubicBezTo>
                  <a:pt x="1681" y="17239"/>
                  <a:pt x="1670" y="17236"/>
                  <a:pt x="1659" y="17236"/>
                </a:cubicBezTo>
                <a:close/>
                <a:moveTo>
                  <a:pt x="1050" y="18652"/>
                </a:moveTo>
                <a:cubicBezTo>
                  <a:pt x="1023" y="18652"/>
                  <a:pt x="999" y="18673"/>
                  <a:pt x="996" y="18700"/>
                </a:cubicBezTo>
                <a:cubicBezTo>
                  <a:pt x="984" y="18795"/>
                  <a:pt x="978" y="18893"/>
                  <a:pt x="978" y="18989"/>
                </a:cubicBezTo>
                <a:cubicBezTo>
                  <a:pt x="978" y="19154"/>
                  <a:pt x="996" y="19324"/>
                  <a:pt x="1030" y="19493"/>
                </a:cubicBezTo>
                <a:cubicBezTo>
                  <a:pt x="1035" y="19519"/>
                  <a:pt x="1058" y="19537"/>
                  <a:pt x="1084" y="19537"/>
                </a:cubicBezTo>
                <a:cubicBezTo>
                  <a:pt x="1088" y="19537"/>
                  <a:pt x="1092" y="19537"/>
                  <a:pt x="1095" y="19536"/>
                </a:cubicBezTo>
                <a:cubicBezTo>
                  <a:pt x="1125" y="19529"/>
                  <a:pt x="1144" y="19500"/>
                  <a:pt x="1139" y="19470"/>
                </a:cubicBezTo>
                <a:cubicBezTo>
                  <a:pt x="1106" y="19309"/>
                  <a:pt x="1089" y="19147"/>
                  <a:pt x="1089" y="18989"/>
                </a:cubicBezTo>
                <a:cubicBezTo>
                  <a:pt x="1089" y="18897"/>
                  <a:pt x="1095" y="18804"/>
                  <a:pt x="1106" y="18714"/>
                </a:cubicBezTo>
                <a:cubicBezTo>
                  <a:pt x="1110" y="18683"/>
                  <a:pt x="1088" y="18655"/>
                  <a:pt x="1058" y="18652"/>
                </a:cubicBezTo>
                <a:cubicBezTo>
                  <a:pt x="1055" y="18652"/>
                  <a:pt x="1053" y="18652"/>
                  <a:pt x="1050" y="18652"/>
                </a:cubicBezTo>
                <a:close/>
                <a:moveTo>
                  <a:pt x="1342" y="20158"/>
                </a:moveTo>
                <a:cubicBezTo>
                  <a:pt x="1333" y="20158"/>
                  <a:pt x="1324" y="20160"/>
                  <a:pt x="1316" y="20164"/>
                </a:cubicBezTo>
                <a:cubicBezTo>
                  <a:pt x="1290" y="20178"/>
                  <a:pt x="1278" y="20211"/>
                  <a:pt x="1292" y="20239"/>
                </a:cubicBezTo>
                <a:cubicBezTo>
                  <a:pt x="1408" y="20468"/>
                  <a:pt x="1553" y="20690"/>
                  <a:pt x="1724" y="20899"/>
                </a:cubicBezTo>
                <a:cubicBezTo>
                  <a:pt x="1735" y="20912"/>
                  <a:pt x="1751" y="20919"/>
                  <a:pt x="1767" y="20919"/>
                </a:cubicBezTo>
                <a:cubicBezTo>
                  <a:pt x="1779" y="20919"/>
                  <a:pt x="1792" y="20915"/>
                  <a:pt x="1802" y="20906"/>
                </a:cubicBezTo>
                <a:cubicBezTo>
                  <a:pt x="1826" y="20887"/>
                  <a:pt x="1829" y="20852"/>
                  <a:pt x="1810" y="20828"/>
                </a:cubicBezTo>
                <a:cubicBezTo>
                  <a:pt x="1644" y="20626"/>
                  <a:pt x="1503" y="20411"/>
                  <a:pt x="1391" y="20188"/>
                </a:cubicBezTo>
                <a:cubicBezTo>
                  <a:pt x="1381" y="20169"/>
                  <a:pt x="1362" y="20158"/>
                  <a:pt x="1342" y="20158"/>
                </a:cubicBezTo>
                <a:close/>
                <a:moveTo>
                  <a:pt x="2317" y="21356"/>
                </a:moveTo>
                <a:cubicBezTo>
                  <a:pt x="2301" y="21356"/>
                  <a:pt x="2285" y="21363"/>
                  <a:pt x="2275" y="21376"/>
                </a:cubicBezTo>
                <a:cubicBezTo>
                  <a:pt x="2255" y="21401"/>
                  <a:pt x="2258" y="21435"/>
                  <a:pt x="2283" y="21455"/>
                </a:cubicBezTo>
                <a:cubicBezTo>
                  <a:pt x="2343" y="21505"/>
                  <a:pt x="2405" y="21552"/>
                  <a:pt x="2468" y="21596"/>
                </a:cubicBezTo>
                <a:cubicBezTo>
                  <a:pt x="2617" y="21703"/>
                  <a:pt x="2776" y="21803"/>
                  <a:pt x="2938" y="21891"/>
                </a:cubicBezTo>
                <a:cubicBezTo>
                  <a:pt x="2946" y="21895"/>
                  <a:pt x="2955" y="21898"/>
                  <a:pt x="2965" y="21898"/>
                </a:cubicBezTo>
                <a:cubicBezTo>
                  <a:pt x="2984" y="21898"/>
                  <a:pt x="3003" y="21888"/>
                  <a:pt x="3014" y="21869"/>
                </a:cubicBezTo>
                <a:cubicBezTo>
                  <a:pt x="3028" y="21842"/>
                  <a:pt x="3018" y="21809"/>
                  <a:pt x="2991" y="21794"/>
                </a:cubicBezTo>
                <a:cubicBezTo>
                  <a:pt x="2833" y="21707"/>
                  <a:pt x="2678" y="21610"/>
                  <a:pt x="2533" y="21506"/>
                </a:cubicBezTo>
                <a:cubicBezTo>
                  <a:pt x="2471" y="21462"/>
                  <a:pt x="2411" y="21416"/>
                  <a:pt x="2352" y="21369"/>
                </a:cubicBezTo>
                <a:cubicBezTo>
                  <a:pt x="2342" y="21360"/>
                  <a:pt x="2330" y="21356"/>
                  <a:pt x="2317" y="21356"/>
                </a:cubicBezTo>
                <a:close/>
                <a:moveTo>
                  <a:pt x="3675" y="22101"/>
                </a:moveTo>
                <a:cubicBezTo>
                  <a:pt x="3653" y="22101"/>
                  <a:pt x="3631" y="22115"/>
                  <a:pt x="3623" y="22138"/>
                </a:cubicBezTo>
                <a:cubicBezTo>
                  <a:pt x="3613" y="22167"/>
                  <a:pt x="3628" y="22199"/>
                  <a:pt x="3657" y="22209"/>
                </a:cubicBezTo>
                <a:cubicBezTo>
                  <a:pt x="3905" y="22295"/>
                  <a:pt x="4161" y="22360"/>
                  <a:pt x="4420" y="22404"/>
                </a:cubicBezTo>
                <a:cubicBezTo>
                  <a:pt x="4423" y="22405"/>
                  <a:pt x="4425" y="22405"/>
                  <a:pt x="4428" y="22405"/>
                </a:cubicBezTo>
                <a:cubicBezTo>
                  <a:pt x="4455" y="22405"/>
                  <a:pt x="4478" y="22386"/>
                  <a:pt x="4484" y="22359"/>
                </a:cubicBezTo>
                <a:cubicBezTo>
                  <a:pt x="4489" y="22328"/>
                  <a:pt x="4468" y="22299"/>
                  <a:pt x="4438" y="22295"/>
                </a:cubicBezTo>
                <a:cubicBezTo>
                  <a:pt x="4186" y="22251"/>
                  <a:pt x="3936" y="22187"/>
                  <a:pt x="3693" y="22104"/>
                </a:cubicBezTo>
                <a:cubicBezTo>
                  <a:pt x="3687" y="22102"/>
                  <a:pt x="3681" y="22101"/>
                  <a:pt x="3675" y="22101"/>
                </a:cubicBezTo>
                <a:close/>
                <a:moveTo>
                  <a:pt x="5978" y="22297"/>
                </a:moveTo>
                <a:cubicBezTo>
                  <a:pt x="5975" y="22297"/>
                  <a:pt x="5972" y="22298"/>
                  <a:pt x="5969" y="22298"/>
                </a:cubicBezTo>
                <a:cubicBezTo>
                  <a:pt x="5723" y="22340"/>
                  <a:pt x="5471" y="22361"/>
                  <a:pt x="5218" y="22361"/>
                </a:cubicBezTo>
                <a:lnTo>
                  <a:pt x="5203" y="22361"/>
                </a:lnTo>
                <a:cubicBezTo>
                  <a:pt x="5172" y="22361"/>
                  <a:pt x="5147" y="22386"/>
                  <a:pt x="5147" y="22417"/>
                </a:cubicBezTo>
                <a:cubicBezTo>
                  <a:pt x="5147" y="22447"/>
                  <a:pt x="5172" y="22472"/>
                  <a:pt x="5203" y="22472"/>
                </a:cubicBezTo>
                <a:lnTo>
                  <a:pt x="5218" y="22472"/>
                </a:lnTo>
                <a:cubicBezTo>
                  <a:pt x="5476" y="22472"/>
                  <a:pt x="5736" y="22451"/>
                  <a:pt x="5987" y="22407"/>
                </a:cubicBezTo>
                <a:cubicBezTo>
                  <a:pt x="6017" y="22402"/>
                  <a:pt x="6038" y="22373"/>
                  <a:pt x="6033" y="22343"/>
                </a:cubicBezTo>
                <a:cubicBezTo>
                  <a:pt x="6028" y="22316"/>
                  <a:pt x="6004" y="22297"/>
                  <a:pt x="5978" y="2229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12" name="Google Shape;812;p30"/>
          <p:cNvGrpSpPr/>
          <p:nvPr/>
        </p:nvGrpSpPr>
        <p:grpSpPr>
          <a:xfrm rot="4654902">
            <a:off x="7263554" y="408293"/>
            <a:ext cx="433642" cy="392824"/>
            <a:chOff x="1640475" y="1197075"/>
            <a:chExt cx="55475" cy="50250"/>
          </a:xfrm>
        </p:grpSpPr>
        <p:sp>
          <p:nvSpPr>
            <p:cNvPr id="813" name="Google Shape;813;p30"/>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30"/>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30"/>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6" name="Google Shape;816;p30"/>
          <p:cNvGrpSpPr/>
          <p:nvPr/>
        </p:nvGrpSpPr>
        <p:grpSpPr>
          <a:xfrm rot="5400000">
            <a:off x="571217" y="1059896"/>
            <a:ext cx="244822" cy="221773"/>
            <a:chOff x="1640475" y="1197075"/>
            <a:chExt cx="55475" cy="50250"/>
          </a:xfrm>
        </p:grpSpPr>
        <p:sp>
          <p:nvSpPr>
            <p:cNvPr id="817" name="Google Shape;817;p30"/>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30"/>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30"/>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20" name="Google Shape;820;p30"/>
          <p:cNvSpPr/>
          <p:nvPr/>
        </p:nvSpPr>
        <p:spPr>
          <a:xfrm rot="6477717">
            <a:off x="8298149" y="4511777"/>
            <a:ext cx="580167" cy="135916"/>
          </a:xfrm>
          <a:custGeom>
            <a:avLst/>
            <a:gdLst/>
            <a:ahLst/>
            <a:cxnLst/>
            <a:rect l="l" t="t" r="r" b="b"/>
            <a:pathLst>
              <a:path w="7397" h="1733" extrusionOk="0">
                <a:moveTo>
                  <a:pt x="5860" y="0"/>
                </a:moveTo>
                <a:cubicBezTo>
                  <a:pt x="5799" y="0"/>
                  <a:pt x="5741" y="11"/>
                  <a:pt x="5686" y="32"/>
                </a:cubicBezTo>
                <a:cubicBezTo>
                  <a:pt x="5466" y="121"/>
                  <a:pt x="5383" y="336"/>
                  <a:pt x="5302" y="543"/>
                </a:cubicBezTo>
                <a:cubicBezTo>
                  <a:pt x="5254" y="668"/>
                  <a:pt x="5205" y="796"/>
                  <a:pt x="5126" y="889"/>
                </a:cubicBezTo>
                <a:cubicBezTo>
                  <a:pt x="5014" y="1021"/>
                  <a:pt x="4860" y="1053"/>
                  <a:pt x="4751" y="1057"/>
                </a:cubicBezTo>
                <a:cubicBezTo>
                  <a:pt x="4742" y="1057"/>
                  <a:pt x="4734" y="1057"/>
                  <a:pt x="4725" y="1057"/>
                </a:cubicBezTo>
                <a:cubicBezTo>
                  <a:pt x="4511" y="1057"/>
                  <a:pt x="4276" y="958"/>
                  <a:pt x="4120" y="799"/>
                </a:cubicBezTo>
                <a:cubicBezTo>
                  <a:pt x="4087" y="765"/>
                  <a:pt x="4055" y="729"/>
                  <a:pt x="4022" y="693"/>
                </a:cubicBezTo>
                <a:cubicBezTo>
                  <a:pt x="3950" y="610"/>
                  <a:pt x="3874" y="524"/>
                  <a:pt x="3776" y="460"/>
                </a:cubicBezTo>
                <a:cubicBezTo>
                  <a:pt x="3674" y="394"/>
                  <a:pt x="3552" y="359"/>
                  <a:pt x="3425" y="359"/>
                </a:cubicBezTo>
                <a:cubicBezTo>
                  <a:pt x="3376" y="359"/>
                  <a:pt x="3325" y="365"/>
                  <a:pt x="3276" y="375"/>
                </a:cubicBezTo>
                <a:cubicBezTo>
                  <a:pt x="3098" y="414"/>
                  <a:pt x="2945" y="517"/>
                  <a:pt x="2855" y="658"/>
                </a:cubicBezTo>
                <a:cubicBezTo>
                  <a:pt x="2796" y="751"/>
                  <a:pt x="2759" y="858"/>
                  <a:pt x="2723" y="962"/>
                </a:cubicBezTo>
                <a:cubicBezTo>
                  <a:pt x="2665" y="1131"/>
                  <a:pt x="2614" y="1277"/>
                  <a:pt x="2485" y="1333"/>
                </a:cubicBezTo>
                <a:cubicBezTo>
                  <a:pt x="2453" y="1347"/>
                  <a:pt x="2420" y="1353"/>
                  <a:pt x="2387" y="1353"/>
                </a:cubicBezTo>
                <a:cubicBezTo>
                  <a:pt x="2220" y="1353"/>
                  <a:pt x="2046" y="1198"/>
                  <a:pt x="1947" y="1092"/>
                </a:cubicBezTo>
                <a:cubicBezTo>
                  <a:pt x="1784" y="919"/>
                  <a:pt x="1583" y="706"/>
                  <a:pt x="1324" y="706"/>
                </a:cubicBezTo>
                <a:cubicBezTo>
                  <a:pt x="1308" y="706"/>
                  <a:pt x="1292" y="707"/>
                  <a:pt x="1276" y="709"/>
                </a:cubicBezTo>
                <a:cubicBezTo>
                  <a:pt x="985" y="739"/>
                  <a:pt x="854" y="994"/>
                  <a:pt x="728" y="1242"/>
                </a:cubicBezTo>
                <a:cubicBezTo>
                  <a:pt x="669" y="1354"/>
                  <a:pt x="609" y="1471"/>
                  <a:pt x="536" y="1561"/>
                </a:cubicBezTo>
                <a:cubicBezTo>
                  <a:pt x="519" y="1564"/>
                  <a:pt x="502" y="1565"/>
                  <a:pt x="486" y="1565"/>
                </a:cubicBezTo>
                <a:cubicBezTo>
                  <a:pt x="360" y="1565"/>
                  <a:pt x="234" y="1499"/>
                  <a:pt x="167" y="1391"/>
                </a:cubicBezTo>
                <a:cubicBezTo>
                  <a:pt x="151" y="1366"/>
                  <a:pt x="124" y="1352"/>
                  <a:pt x="96" y="1352"/>
                </a:cubicBezTo>
                <a:cubicBezTo>
                  <a:pt x="81" y="1352"/>
                  <a:pt x="65" y="1356"/>
                  <a:pt x="52" y="1365"/>
                </a:cubicBezTo>
                <a:cubicBezTo>
                  <a:pt x="12" y="1389"/>
                  <a:pt x="0" y="1440"/>
                  <a:pt x="25" y="1480"/>
                </a:cubicBezTo>
                <a:cubicBezTo>
                  <a:pt x="122" y="1636"/>
                  <a:pt x="306" y="1732"/>
                  <a:pt x="489" y="1732"/>
                </a:cubicBezTo>
                <a:cubicBezTo>
                  <a:pt x="526" y="1732"/>
                  <a:pt x="562" y="1728"/>
                  <a:pt x="599" y="1720"/>
                </a:cubicBezTo>
                <a:cubicBezTo>
                  <a:pt x="616" y="1716"/>
                  <a:pt x="631" y="1707"/>
                  <a:pt x="642" y="1694"/>
                </a:cubicBezTo>
                <a:cubicBezTo>
                  <a:pt x="739" y="1586"/>
                  <a:pt x="809" y="1449"/>
                  <a:pt x="876" y="1318"/>
                </a:cubicBezTo>
                <a:cubicBezTo>
                  <a:pt x="993" y="1091"/>
                  <a:pt x="1092" y="896"/>
                  <a:pt x="1293" y="875"/>
                </a:cubicBezTo>
                <a:cubicBezTo>
                  <a:pt x="1303" y="874"/>
                  <a:pt x="1312" y="874"/>
                  <a:pt x="1322" y="874"/>
                </a:cubicBezTo>
                <a:cubicBezTo>
                  <a:pt x="1510" y="874"/>
                  <a:pt x="1677" y="1050"/>
                  <a:pt x="1826" y="1209"/>
                </a:cubicBezTo>
                <a:cubicBezTo>
                  <a:pt x="2019" y="1414"/>
                  <a:pt x="2213" y="1520"/>
                  <a:pt x="2388" y="1520"/>
                </a:cubicBezTo>
                <a:cubicBezTo>
                  <a:pt x="2445" y="1520"/>
                  <a:pt x="2500" y="1509"/>
                  <a:pt x="2551" y="1486"/>
                </a:cubicBezTo>
                <a:cubicBezTo>
                  <a:pt x="2749" y="1401"/>
                  <a:pt x="2816" y="1205"/>
                  <a:pt x="2882" y="1016"/>
                </a:cubicBezTo>
                <a:cubicBezTo>
                  <a:pt x="2914" y="922"/>
                  <a:pt x="2947" y="825"/>
                  <a:pt x="2996" y="749"/>
                </a:cubicBezTo>
                <a:cubicBezTo>
                  <a:pt x="3062" y="645"/>
                  <a:pt x="3176" y="569"/>
                  <a:pt x="3311" y="540"/>
                </a:cubicBezTo>
                <a:cubicBezTo>
                  <a:pt x="3350" y="531"/>
                  <a:pt x="3389" y="527"/>
                  <a:pt x="3427" y="527"/>
                </a:cubicBezTo>
                <a:cubicBezTo>
                  <a:pt x="3521" y="527"/>
                  <a:pt x="3610" y="552"/>
                  <a:pt x="3684" y="601"/>
                </a:cubicBezTo>
                <a:cubicBezTo>
                  <a:pt x="3763" y="652"/>
                  <a:pt x="3828" y="726"/>
                  <a:pt x="3896" y="804"/>
                </a:cubicBezTo>
                <a:cubicBezTo>
                  <a:pt x="3931" y="842"/>
                  <a:pt x="3965" y="881"/>
                  <a:pt x="4000" y="918"/>
                </a:cubicBezTo>
                <a:cubicBezTo>
                  <a:pt x="4188" y="1108"/>
                  <a:pt x="4461" y="1224"/>
                  <a:pt x="4720" y="1224"/>
                </a:cubicBezTo>
                <a:cubicBezTo>
                  <a:pt x="4733" y="1224"/>
                  <a:pt x="4745" y="1224"/>
                  <a:pt x="4757" y="1224"/>
                </a:cubicBezTo>
                <a:cubicBezTo>
                  <a:pt x="4961" y="1217"/>
                  <a:pt x="5132" y="1138"/>
                  <a:pt x="5253" y="997"/>
                </a:cubicBezTo>
                <a:cubicBezTo>
                  <a:pt x="5350" y="884"/>
                  <a:pt x="5405" y="741"/>
                  <a:pt x="5458" y="603"/>
                </a:cubicBezTo>
                <a:cubicBezTo>
                  <a:pt x="5532" y="414"/>
                  <a:pt x="5595" y="249"/>
                  <a:pt x="5748" y="188"/>
                </a:cubicBezTo>
                <a:cubicBezTo>
                  <a:pt x="5784" y="174"/>
                  <a:pt x="5823" y="167"/>
                  <a:pt x="5861" y="167"/>
                </a:cubicBezTo>
                <a:cubicBezTo>
                  <a:pt x="6006" y="167"/>
                  <a:pt x="6157" y="257"/>
                  <a:pt x="6270" y="342"/>
                </a:cubicBezTo>
                <a:cubicBezTo>
                  <a:pt x="6297" y="363"/>
                  <a:pt x="6324" y="384"/>
                  <a:pt x="6351" y="405"/>
                </a:cubicBezTo>
                <a:cubicBezTo>
                  <a:pt x="6505" y="528"/>
                  <a:pt x="6665" y="654"/>
                  <a:pt x="6869" y="683"/>
                </a:cubicBezTo>
                <a:cubicBezTo>
                  <a:pt x="6888" y="686"/>
                  <a:pt x="6907" y="687"/>
                  <a:pt x="6926" y="687"/>
                </a:cubicBezTo>
                <a:cubicBezTo>
                  <a:pt x="7064" y="687"/>
                  <a:pt x="7208" y="621"/>
                  <a:pt x="7297" y="512"/>
                </a:cubicBezTo>
                <a:cubicBezTo>
                  <a:pt x="7373" y="418"/>
                  <a:pt x="7396" y="304"/>
                  <a:pt x="7359" y="200"/>
                </a:cubicBezTo>
                <a:cubicBezTo>
                  <a:pt x="7347" y="166"/>
                  <a:pt x="7314" y="144"/>
                  <a:pt x="7280" y="144"/>
                </a:cubicBezTo>
                <a:cubicBezTo>
                  <a:pt x="7270" y="144"/>
                  <a:pt x="7261" y="146"/>
                  <a:pt x="7252" y="149"/>
                </a:cubicBezTo>
                <a:cubicBezTo>
                  <a:pt x="7208" y="165"/>
                  <a:pt x="7186" y="212"/>
                  <a:pt x="7201" y="256"/>
                </a:cubicBezTo>
                <a:cubicBezTo>
                  <a:pt x="7223" y="318"/>
                  <a:pt x="7194" y="372"/>
                  <a:pt x="7166" y="406"/>
                </a:cubicBezTo>
                <a:cubicBezTo>
                  <a:pt x="7111" y="474"/>
                  <a:pt x="7015" y="519"/>
                  <a:pt x="6927" y="519"/>
                </a:cubicBezTo>
                <a:cubicBezTo>
                  <a:pt x="6916" y="519"/>
                  <a:pt x="6904" y="518"/>
                  <a:pt x="6893" y="516"/>
                </a:cubicBezTo>
                <a:cubicBezTo>
                  <a:pt x="6734" y="494"/>
                  <a:pt x="6598" y="387"/>
                  <a:pt x="6455" y="274"/>
                </a:cubicBezTo>
                <a:cubicBezTo>
                  <a:pt x="6427" y="252"/>
                  <a:pt x="6399" y="230"/>
                  <a:pt x="6372" y="209"/>
                </a:cubicBezTo>
                <a:cubicBezTo>
                  <a:pt x="6189" y="70"/>
                  <a:pt x="6015" y="0"/>
                  <a:pt x="586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1" name="Google Shape;821;p30"/>
          <p:cNvGrpSpPr/>
          <p:nvPr/>
        </p:nvGrpSpPr>
        <p:grpSpPr>
          <a:xfrm rot="5400000">
            <a:off x="7550086" y="4483922"/>
            <a:ext cx="221772" cy="200884"/>
            <a:chOff x="1640475" y="1197075"/>
            <a:chExt cx="55475" cy="50250"/>
          </a:xfrm>
        </p:grpSpPr>
        <p:sp>
          <p:nvSpPr>
            <p:cNvPr id="822" name="Google Shape;822;p30"/>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30"/>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30"/>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2">
  <p:cSld name="CUSTOM_4_1_1">
    <p:spTree>
      <p:nvGrpSpPr>
        <p:cNvPr id="1" name="Shape 825"/>
        <p:cNvGrpSpPr/>
        <p:nvPr/>
      </p:nvGrpSpPr>
      <p:grpSpPr>
        <a:xfrm>
          <a:off x="0" y="0"/>
          <a:ext cx="0" cy="0"/>
          <a:chOff x="0" y="0"/>
          <a:chExt cx="0" cy="0"/>
        </a:xfrm>
      </p:grpSpPr>
      <p:sp>
        <p:nvSpPr>
          <p:cNvPr id="826" name="Google Shape;826;p31"/>
          <p:cNvSpPr/>
          <p:nvPr/>
        </p:nvSpPr>
        <p:spPr>
          <a:xfrm flipH="1">
            <a:off x="6975401" y="2798485"/>
            <a:ext cx="2665937" cy="2778151"/>
          </a:xfrm>
          <a:custGeom>
            <a:avLst/>
            <a:gdLst/>
            <a:ahLst/>
            <a:cxnLst/>
            <a:rect l="l" t="t" r="r" b="b"/>
            <a:pathLst>
              <a:path w="16369" h="17058" extrusionOk="0">
                <a:moveTo>
                  <a:pt x="5829" y="1"/>
                </a:moveTo>
                <a:cubicBezTo>
                  <a:pt x="5334" y="1"/>
                  <a:pt x="4839" y="58"/>
                  <a:pt x="4360" y="159"/>
                </a:cubicBezTo>
                <a:cubicBezTo>
                  <a:pt x="4030" y="230"/>
                  <a:pt x="3295" y="699"/>
                  <a:pt x="3438" y="702"/>
                </a:cubicBezTo>
                <a:cubicBezTo>
                  <a:pt x="2321" y="1836"/>
                  <a:pt x="2234" y="3557"/>
                  <a:pt x="2129" y="5064"/>
                </a:cubicBezTo>
                <a:cubicBezTo>
                  <a:pt x="1990" y="7098"/>
                  <a:pt x="1660" y="9115"/>
                  <a:pt x="1127" y="11083"/>
                </a:cubicBezTo>
                <a:cubicBezTo>
                  <a:pt x="826" y="12197"/>
                  <a:pt x="460" y="13293"/>
                  <a:pt x="35" y="14365"/>
                </a:cubicBezTo>
                <a:cubicBezTo>
                  <a:pt x="0" y="14453"/>
                  <a:pt x="50" y="14547"/>
                  <a:pt x="144" y="14565"/>
                </a:cubicBezTo>
                <a:cubicBezTo>
                  <a:pt x="3129" y="15121"/>
                  <a:pt x="6113" y="15678"/>
                  <a:pt x="9098" y="16235"/>
                </a:cubicBezTo>
                <a:cubicBezTo>
                  <a:pt x="9845" y="16375"/>
                  <a:pt x="10591" y="16514"/>
                  <a:pt x="11337" y="16653"/>
                </a:cubicBezTo>
                <a:cubicBezTo>
                  <a:pt x="12039" y="16784"/>
                  <a:pt x="12743" y="16949"/>
                  <a:pt x="13454" y="17030"/>
                </a:cubicBezTo>
                <a:cubicBezTo>
                  <a:pt x="13604" y="17047"/>
                  <a:pt x="13756" y="17058"/>
                  <a:pt x="13907" y="17058"/>
                </a:cubicBezTo>
                <a:cubicBezTo>
                  <a:pt x="14359" y="17058"/>
                  <a:pt x="14804" y="16965"/>
                  <a:pt x="15183" y="16694"/>
                </a:cubicBezTo>
                <a:cubicBezTo>
                  <a:pt x="15632" y="16373"/>
                  <a:pt x="15926" y="15869"/>
                  <a:pt x="16060" y="15339"/>
                </a:cubicBezTo>
                <a:cubicBezTo>
                  <a:pt x="16369" y="14114"/>
                  <a:pt x="15800" y="12781"/>
                  <a:pt x="15182" y="11745"/>
                </a:cubicBezTo>
                <a:cubicBezTo>
                  <a:pt x="14547" y="10679"/>
                  <a:pt x="13684" y="9818"/>
                  <a:pt x="12681" y="9099"/>
                </a:cubicBezTo>
                <a:cubicBezTo>
                  <a:pt x="11757" y="8436"/>
                  <a:pt x="10725" y="7754"/>
                  <a:pt x="10485" y="6560"/>
                </a:cubicBezTo>
                <a:cubicBezTo>
                  <a:pt x="10242" y="5357"/>
                  <a:pt x="10635" y="4113"/>
                  <a:pt x="10285" y="2920"/>
                </a:cubicBezTo>
                <a:cubicBezTo>
                  <a:pt x="9973" y="1857"/>
                  <a:pt x="9136" y="1003"/>
                  <a:pt x="8160" y="515"/>
                </a:cubicBezTo>
                <a:cubicBezTo>
                  <a:pt x="7437" y="153"/>
                  <a:pt x="6634" y="1"/>
                  <a:pt x="5829" y="1"/>
                </a:cubicBezTo>
                <a:close/>
              </a:path>
            </a:pathLst>
          </a:custGeom>
          <a:solidFill>
            <a:srgbClr val="B2F7EF">
              <a:alpha val="497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31"/>
          <p:cNvSpPr/>
          <p:nvPr/>
        </p:nvSpPr>
        <p:spPr>
          <a:xfrm flipH="1">
            <a:off x="-517990" y="4092608"/>
            <a:ext cx="3021471" cy="1245429"/>
          </a:xfrm>
          <a:custGeom>
            <a:avLst/>
            <a:gdLst/>
            <a:ahLst/>
            <a:cxnLst/>
            <a:rect l="l" t="t" r="r" b="b"/>
            <a:pathLst>
              <a:path w="18552" h="7647" extrusionOk="0">
                <a:moveTo>
                  <a:pt x="10153" y="0"/>
                </a:moveTo>
                <a:cubicBezTo>
                  <a:pt x="9767" y="0"/>
                  <a:pt x="9389" y="166"/>
                  <a:pt x="9054" y="416"/>
                </a:cubicBezTo>
                <a:cubicBezTo>
                  <a:pt x="8513" y="821"/>
                  <a:pt x="8082" y="1378"/>
                  <a:pt x="7579" y="1834"/>
                </a:cubicBezTo>
                <a:cubicBezTo>
                  <a:pt x="7060" y="2305"/>
                  <a:pt x="6487" y="2705"/>
                  <a:pt x="5872" y="2994"/>
                </a:cubicBezTo>
                <a:cubicBezTo>
                  <a:pt x="5271" y="3278"/>
                  <a:pt x="4630" y="3458"/>
                  <a:pt x="3977" y="3481"/>
                </a:cubicBezTo>
                <a:cubicBezTo>
                  <a:pt x="3929" y="3483"/>
                  <a:pt x="3881" y="3484"/>
                  <a:pt x="3834" y="3484"/>
                </a:cubicBezTo>
                <a:cubicBezTo>
                  <a:pt x="3559" y="3484"/>
                  <a:pt x="3285" y="3455"/>
                  <a:pt x="3015" y="3396"/>
                </a:cubicBezTo>
                <a:cubicBezTo>
                  <a:pt x="2664" y="3318"/>
                  <a:pt x="2330" y="3164"/>
                  <a:pt x="1977" y="3093"/>
                </a:cubicBezTo>
                <a:cubicBezTo>
                  <a:pt x="1875" y="3072"/>
                  <a:pt x="1772" y="3061"/>
                  <a:pt x="1671" y="3061"/>
                </a:cubicBezTo>
                <a:cubicBezTo>
                  <a:pt x="1440" y="3061"/>
                  <a:pt x="1217" y="3120"/>
                  <a:pt x="1014" y="3265"/>
                </a:cubicBezTo>
                <a:cubicBezTo>
                  <a:pt x="754" y="3450"/>
                  <a:pt x="551" y="3734"/>
                  <a:pt x="397" y="4032"/>
                </a:cubicBezTo>
                <a:cubicBezTo>
                  <a:pt x="125" y="4561"/>
                  <a:pt x="1" y="5210"/>
                  <a:pt x="74" y="5820"/>
                </a:cubicBezTo>
                <a:cubicBezTo>
                  <a:pt x="147" y="6440"/>
                  <a:pt x="426" y="7003"/>
                  <a:pt x="909" y="7319"/>
                </a:cubicBezTo>
                <a:cubicBezTo>
                  <a:pt x="1315" y="7583"/>
                  <a:pt x="1783" y="7647"/>
                  <a:pt x="2245" y="7647"/>
                </a:cubicBezTo>
                <a:cubicBezTo>
                  <a:pt x="2414" y="7647"/>
                  <a:pt x="2582" y="7638"/>
                  <a:pt x="2746" y="7628"/>
                </a:cubicBezTo>
                <a:cubicBezTo>
                  <a:pt x="4356" y="7524"/>
                  <a:pt x="5965" y="7405"/>
                  <a:pt x="7575" y="7294"/>
                </a:cubicBezTo>
                <a:cubicBezTo>
                  <a:pt x="9186" y="7184"/>
                  <a:pt x="10799" y="7072"/>
                  <a:pt x="12410" y="6961"/>
                </a:cubicBezTo>
                <a:cubicBezTo>
                  <a:pt x="14021" y="6849"/>
                  <a:pt x="15633" y="6738"/>
                  <a:pt x="17244" y="6628"/>
                </a:cubicBezTo>
                <a:cubicBezTo>
                  <a:pt x="17639" y="6600"/>
                  <a:pt x="18032" y="6573"/>
                  <a:pt x="18427" y="6545"/>
                </a:cubicBezTo>
                <a:cubicBezTo>
                  <a:pt x="18510" y="6540"/>
                  <a:pt x="18551" y="6442"/>
                  <a:pt x="18512" y="6361"/>
                </a:cubicBezTo>
                <a:cubicBezTo>
                  <a:pt x="18072" y="5436"/>
                  <a:pt x="17853" y="4395"/>
                  <a:pt x="17868" y="3350"/>
                </a:cubicBezTo>
                <a:lnTo>
                  <a:pt x="17868" y="3350"/>
                </a:lnTo>
                <a:cubicBezTo>
                  <a:pt x="17868" y="3350"/>
                  <a:pt x="17868" y="3350"/>
                  <a:pt x="17868" y="3350"/>
                </a:cubicBezTo>
                <a:cubicBezTo>
                  <a:pt x="17890" y="3350"/>
                  <a:pt x="17910" y="3113"/>
                  <a:pt x="17876" y="3104"/>
                </a:cubicBezTo>
                <a:cubicBezTo>
                  <a:pt x="17876" y="3094"/>
                  <a:pt x="17876" y="3084"/>
                  <a:pt x="17877" y="3074"/>
                </a:cubicBezTo>
                <a:cubicBezTo>
                  <a:pt x="17881" y="2998"/>
                  <a:pt x="17832" y="2961"/>
                  <a:pt x="17781" y="2961"/>
                </a:cubicBezTo>
                <a:cubicBezTo>
                  <a:pt x="17737" y="2961"/>
                  <a:pt x="17692" y="2987"/>
                  <a:pt x="17673" y="3037"/>
                </a:cubicBezTo>
                <a:cubicBezTo>
                  <a:pt x="17189" y="2853"/>
                  <a:pt x="16735" y="2520"/>
                  <a:pt x="16216" y="2520"/>
                </a:cubicBezTo>
                <a:cubicBezTo>
                  <a:pt x="16186" y="2520"/>
                  <a:pt x="16156" y="2521"/>
                  <a:pt x="16126" y="2523"/>
                </a:cubicBezTo>
                <a:cubicBezTo>
                  <a:pt x="15979" y="2534"/>
                  <a:pt x="15839" y="2570"/>
                  <a:pt x="15704" y="2620"/>
                </a:cubicBezTo>
                <a:lnTo>
                  <a:pt x="15674" y="2632"/>
                </a:lnTo>
                <a:cubicBezTo>
                  <a:pt x="15287" y="2786"/>
                  <a:pt x="14937" y="3066"/>
                  <a:pt x="14573" y="3274"/>
                </a:cubicBezTo>
                <a:cubicBezTo>
                  <a:pt x="14335" y="3409"/>
                  <a:pt x="14077" y="3514"/>
                  <a:pt x="13808" y="3514"/>
                </a:cubicBezTo>
                <a:cubicBezTo>
                  <a:pt x="13791" y="3514"/>
                  <a:pt x="13773" y="3514"/>
                  <a:pt x="13756" y="3513"/>
                </a:cubicBezTo>
                <a:cubicBezTo>
                  <a:pt x="13474" y="3499"/>
                  <a:pt x="13208" y="3356"/>
                  <a:pt x="12990" y="3156"/>
                </a:cubicBezTo>
                <a:cubicBezTo>
                  <a:pt x="12520" y="2727"/>
                  <a:pt x="12245" y="2115"/>
                  <a:pt x="11938" y="1541"/>
                </a:cubicBezTo>
                <a:cubicBezTo>
                  <a:pt x="11643" y="990"/>
                  <a:pt x="11280" y="403"/>
                  <a:pt x="10742" y="139"/>
                </a:cubicBezTo>
                <a:cubicBezTo>
                  <a:pt x="10546" y="43"/>
                  <a:pt x="10349" y="0"/>
                  <a:pt x="10153" y="0"/>
                </a:cubicBezTo>
                <a:close/>
              </a:path>
            </a:pathLst>
          </a:custGeom>
          <a:solidFill>
            <a:srgbClr val="CCB1FE">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31"/>
          <p:cNvSpPr/>
          <p:nvPr/>
        </p:nvSpPr>
        <p:spPr>
          <a:xfrm flipH="1">
            <a:off x="5299521" y="-196435"/>
            <a:ext cx="4180419" cy="1127189"/>
          </a:xfrm>
          <a:custGeom>
            <a:avLst/>
            <a:gdLst/>
            <a:ahLst/>
            <a:cxnLst/>
            <a:rect l="l" t="t" r="r" b="b"/>
            <a:pathLst>
              <a:path w="25668" h="6921" extrusionOk="0">
                <a:moveTo>
                  <a:pt x="25573" y="0"/>
                </a:moveTo>
                <a:lnTo>
                  <a:pt x="22584" y="1"/>
                </a:lnTo>
                <a:lnTo>
                  <a:pt x="22467" y="1"/>
                </a:lnTo>
                <a:lnTo>
                  <a:pt x="0" y="3"/>
                </a:lnTo>
                <a:lnTo>
                  <a:pt x="1" y="1330"/>
                </a:lnTo>
                <a:lnTo>
                  <a:pt x="1" y="2596"/>
                </a:lnTo>
                <a:lnTo>
                  <a:pt x="2" y="3737"/>
                </a:lnTo>
                <a:lnTo>
                  <a:pt x="2" y="5002"/>
                </a:lnTo>
                <a:lnTo>
                  <a:pt x="3" y="6144"/>
                </a:lnTo>
                <a:lnTo>
                  <a:pt x="3" y="6274"/>
                </a:lnTo>
                <a:cubicBezTo>
                  <a:pt x="454" y="6274"/>
                  <a:pt x="911" y="6248"/>
                  <a:pt x="1366" y="6205"/>
                </a:cubicBezTo>
                <a:cubicBezTo>
                  <a:pt x="1557" y="6187"/>
                  <a:pt x="1747" y="6167"/>
                  <a:pt x="1936" y="6144"/>
                </a:cubicBezTo>
                <a:cubicBezTo>
                  <a:pt x="2414" y="6085"/>
                  <a:pt x="2887" y="6012"/>
                  <a:pt x="3342" y="5932"/>
                </a:cubicBezTo>
                <a:cubicBezTo>
                  <a:pt x="4344" y="5756"/>
                  <a:pt x="5389" y="5552"/>
                  <a:pt x="6425" y="5552"/>
                </a:cubicBezTo>
                <a:cubicBezTo>
                  <a:pt x="6713" y="5552"/>
                  <a:pt x="7001" y="5568"/>
                  <a:pt x="7286" y="5605"/>
                </a:cubicBezTo>
                <a:cubicBezTo>
                  <a:pt x="8016" y="5698"/>
                  <a:pt x="8646" y="5918"/>
                  <a:pt x="9273" y="6143"/>
                </a:cubicBezTo>
                <a:cubicBezTo>
                  <a:pt x="9331" y="6163"/>
                  <a:pt x="9388" y="6184"/>
                  <a:pt x="9446" y="6204"/>
                </a:cubicBezTo>
                <a:cubicBezTo>
                  <a:pt x="9690" y="6291"/>
                  <a:pt x="9934" y="6378"/>
                  <a:pt x="10185" y="6455"/>
                </a:cubicBezTo>
                <a:cubicBezTo>
                  <a:pt x="11085" y="6736"/>
                  <a:pt x="12117" y="6921"/>
                  <a:pt x="13162" y="6921"/>
                </a:cubicBezTo>
                <a:cubicBezTo>
                  <a:pt x="13234" y="6921"/>
                  <a:pt x="13306" y="6920"/>
                  <a:pt x="13377" y="6918"/>
                </a:cubicBezTo>
                <a:cubicBezTo>
                  <a:pt x="14468" y="6893"/>
                  <a:pt x="15560" y="6647"/>
                  <a:pt x="16250" y="6204"/>
                </a:cubicBezTo>
                <a:cubicBezTo>
                  <a:pt x="16269" y="6191"/>
                  <a:pt x="16286" y="6180"/>
                  <a:pt x="16304" y="6168"/>
                </a:cubicBezTo>
                <a:cubicBezTo>
                  <a:pt x="16317" y="6160"/>
                  <a:pt x="16329" y="6151"/>
                  <a:pt x="16341" y="6142"/>
                </a:cubicBezTo>
                <a:cubicBezTo>
                  <a:pt x="16809" y="5812"/>
                  <a:pt x="17054" y="5407"/>
                  <a:pt x="17282" y="5000"/>
                </a:cubicBezTo>
                <a:cubicBezTo>
                  <a:pt x="17293" y="4980"/>
                  <a:pt x="17304" y="4959"/>
                  <a:pt x="17316" y="4939"/>
                </a:cubicBezTo>
                <a:cubicBezTo>
                  <a:pt x="17541" y="4532"/>
                  <a:pt x="17760" y="4125"/>
                  <a:pt x="18175" y="3797"/>
                </a:cubicBezTo>
                <a:cubicBezTo>
                  <a:pt x="18202" y="3776"/>
                  <a:pt x="18230" y="3755"/>
                  <a:pt x="18257" y="3735"/>
                </a:cubicBezTo>
                <a:cubicBezTo>
                  <a:pt x="18421" y="3617"/>
                  <a:pt x="18613" y="3510"/>
                  <a:pt x="18844" y="3420"/>
                </a:cubicBezTo>
                <a:cubicBezTo>
                  <a:pt x="19831" y="3028"/>
                  <a:pt x="21189" y="3061"/>
                  <a:pt x="22363" y="2860"/>
                </a:cubicBezTo>
                <a:cubicBezTo>
                  <a:pt x="22398" y="2854"/>
                  <a:pt x="22433" y="2848"/>
                  <a:pt x="22468" y="2841"/>
                </a:cubicBezTo>
                <a:cubicBezTo>
                  <a:pt x="22508" y="2834"/>
                  <a:pt x="22546" y="2827"/>
                  <a:pt x="22585" y="2819"/>
                </a:cubicBezTo>
                <a:cubicBezTo>
                  <a:pt x="22879" y="2759"/>
                  <a:pt x="23162" y="2683"/>
                  <a:pt x="23427" y="2592"/>
                </a:cubicBezTo>
                <a:cubicBezTo>
                  <a:pt x="23485" y="2573"/>
                  <a:pt x="23544" y="2552"/>
                  <a:pt x="23600" y="2531"/>
                </a:cubicBezTo>
                <a:cubicBezTo>
                  <a:pt x="24363" y="2247"/>
                  <a:pt x="24968" y="1845"/>
                  <a:pt x="25312" y="1389"/>
                </a:cubicBezTo>
                <a:cubicBezTo>
                  <a:pt x="25328" y="1367"/>
                  <a:pt x="25343" y="1347"/>
                  <a:pt x="25357" y="1326"/>
                </a:cubicBezTo>
                <a:cubicBezTo>
                  <a:pt x="25437" y="1213"/>
                  <a:pt x="25499" y="1097"/>
                  <a:pt x="25543" y="978"/>
                </a:cubicBezTo>
                <a:cubicBezTo>
                  <a:pt x="25668" y="651"/>
                  <a:pt x="25664" y="324"/>
                  <a:pt x="25573" y="0"/>
                </a:cubicBezTo>
                <a:close/>
              </a:path>
            </a:pathLst>
          </a:custGeom>
          <a:solidFill>
            <a:srgbClr val="FF6EA7">
              <a:alpha val="49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31"/>
          <p:cNvSpPr/>
          <p:nvPr/>
        </p:nvSpPr>
        <p:spPr>
          <a:xfrm flipH="1">
            <a:off x="-543725" y="-421026"/>
            <a:ext cx="3612183" cy="2881733"/>
          </a:xfrm>
          <a:custGeom>
            <a:avLst/>
            <a:gdLst/>
            <a:ahLst/>
            <a:cxnLst/>
            <a:rect l="l" t="t" r="r" b="b"/>
            <a:pathLst>
              <a:path w="22179" h="17694" extrusionOk="0">
                <a:moveTo>
                  <a:pt x="6745" y="1"/>
                </a:moveTo>
                <a:cubicBezTo>
                  <a:pt x="5279" y="1"/>
                  <a:pt x="3909" y="579"/>
                  <a:pt x="2805" y="1417"/>
                </a:cubicBezTo>
                <a:cubicBezTo>
                  <a:pt x="1651" y="2293"/>
                  <a:pt x="713" y="3427"/>
                  <a:pt x="356" y="4720"/>
                </a:cubicBezTo>
                <a:cubicBezTo>
                  <a:pt x="1" y="6014"/>
                  <a:pt x="287" y="7472"/>
                  <a:pt x="1297" y="8473"/>
                </a:cubicBezTo>
                <a:cubicBezTo>
                  <a:pt x="2084" y="9254"/>
                  <a:pt x="3260" y="9736"/>
                  <a:pt x="3846" y="10640"/>
                </a:cubicBezTo>
                <a:cubicBezTo>
                  <a:pt x="4605" y="11813"/>
                  <a:pt x="4133" y="13292"/>
                  <a:pt x="4490" y="14600"/>
                </a:cubicBezTo>
                <a:cubicBezTo>
                  <a:pt x="4708" y="15396"/>
                  <a:pt x="5235" y="16113"/>
                  <a:pt x="5912" y="16684"/>
                </a:cubicBezTo>
                <a:cubicBezTo>
                  <a:pt x="6532" y="17205"/>
                  <a:pt x="7314" y="17622"/>
                  <a:pt x="8175" y="17685"/>
                </a:cubicBezTo>
                <a:cubicBezTo>
                  <a:pt x="8256" y="17691"/>
                  <a:pt x="8336" y="17694"/>
                  <a:pt x="8416" y="17694"/>
                </a:cubicBezTo>
                <a:cubicBezTo>
                  <a:pt x="10005" y="17694"/>
                  <a:pt x="11391" y="16578"/>
                  <a:pt x="12993" y="16395"/>
                </a:cubicBezTo>
                <a:cubicBezTo>
                  <a:pt x="13164" y="16375"/>
                  <a:pt x="13335" y="16367"/>
                  <a:pt x="13506" y="16367"/>
                </a:cubicBezTo>
                <a:cubicBezTo>
                  <a:pt x="14757" y="16367"/>
                  <a:pt x="16000" y="16827"/>
                  <a:pt x="17259" y="16827"/>
                </a:cubicBezTo>
                <a:cubicBezTo>
                  <a:pt x="17356" y="16827"/>
                  <a:pt x="17454" y="16824"/>
                  <a:pt x="17551" y="16818"/>
                </a:cubicBezTo>
                <a:cubicBezTo>
                  <a:pt x="19291" y="16711"/>
                  <a:pt x="20792" y="15567"/>
                  <a:pt x="21485" y="14180"/>
                </a:cubicBezTo>
                <a:cubicBezTo>
                  <a:pt x="22179" y="12793"/>
                  <a:pt x="22168" y="11210"/>
                  <a:pt x="21846" y="9725"/>
                </a:cubicBezTo>
                <a:cubicBezTo>
                  <a:pt x="21659" y="8862"/>
                  <a:pt x="21361" y="7995"/>
                  <a:pt x="20759" y="7289"/>
                </a:cubicBezTo>
                <a:cubicBezTo>
                  <a:pt x="19574" y="5897"/>
                  <a:pt x="17483" y="5388"/>
                  <a:pt x="15558" y="4931"/>
                </a:cubicBezTo>
                <a:cubicBezTo>
                  <a:pt x="13632" y="4475"/>
                  <a:pt x="11547" y="3872"/>
                  <a:pt x="10504" y="2396"/>
                </a:cubicBezTo>
                <a:cubicBezTo>
                  <a:pt x="9551" y="1047"/>
                  <a:pt x="9231" y="194"/>
                  <a:pt x="7220" y="21"/>
                </a:cubicBezTo>
                <a:cubicBezTo>
                  <a:pt x="7061" y="7"/>
                  <a:pt x="6902" y="1"/>
                  <a:pt x="6745" y="1"/>
                </a:cubicBezTo>
                <a:close/>
              </a:path>
            </a:pathLst>
          </a:custGeom>
          <a:solidFill>
            <a:srgbClr val="FFE652">
              <a:alpha val="5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31"/>
          <p:cNvSpPr/>
          <p:nvPr/>
        </p:nvSpPr>
        <p:spPr>
          <a:xfrm>
            <a:off x="1945325" y="2102150"/>
            <a:ext cx="12575" cy="4050"/>
          </a:xfrm>
          <a:custGeom>
            <a:avLst/>
            <a:gdLst/>
            <a:ahLst/>
            <a:cxnLst/>
            <a:rect l="l" t="t" r="r" b="b"/>
            <a:pathLst>
              <a:path w="503" h="162" extrusionOk="0">
                <a:moveTo>
                  <a:pt x="61" y="0"/>
                </a:moveTo>
                <a:cubicBezTo>
                  <a:pt x="37" y="0"/>
                  <a:pt x="16" y="17"/>
                  <a:pt x="9" y="40"/>
                </a:cubicBezTo>
                <a:cubicBezTo>
                  <a:pt x="1" y="70"/>
                  <a:pt x="18" y="101"/>
                  <a:pt x="47" y="110"/>
                </a:cubicBezTo>
                <a:cubicBezTo>
                  <a:pt x="170" y="145"/>
                  <a:pt x="298" y="162"/>
                  <a:pt x="429" y="162"/>
                </a:cubicBezTo>
                <a:lnTo>
                  <a:pt x="447" y="162"/>
                </a:lnTo>
                <a:cubicBezTo>
                  <a:pt x="478" y="162"/>
                  <a:pt x="503" y="136"/>
                  <a:pt x="502" y="105"/>
                </a:cubicBezTo>
                <a:cubicBezTo>
                  <a:pt x="502" y="78"/>
                  <a:pt x="483" y="50"/>
                  <a:pt x="454" y="50"/>
                </a:cubicBezTo>
                <a:cubicBezTo>
                  <a:pt x="451" y="50"/>
                  <a:pt x="449" y="50"/>
                  <a:pt x="446" y="51"/>
                </a:cubicBezTo>
                <a:cubicBezTo>
                  <a:pt x="442" y="51"/>
                  <a:pt x="438" y="51"/>
                  <a:pt x="435" y="51"/>
                </a:cubicBezTo>
                <a:cubicBezTo>
                  <a:pt x="312" y="51"/>
                  <a:pt x="192" y="35"/>
                  <a:pt x="78" y="3"/>
                </a:cubicBezTo>
                <a:cubicBezTo>
                  <a:pt x="72" y="1"/>
                  <a:pt x="67" y="0"/>
                  <a:pt x="61" y="0"/>
                </a:cubicBezTo>
                <a:close/>
              </a:path>
            </a:pathLst>
          </a:custGeom>
          <a:solidFill>
            <a:srgbClr val="CCB1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31"/>
          <p:cNvSpPr/>
          <p:nvPr/>
        </p:nvSpPr>
        <p:spPr>
          <a:xfrm>
            <a:off x="2178925" y="1689425"/>
            <a:ext cx="10925" cy="8600"/>
          </a:xfrm>
          <a:custGeom>
            <a:avLst/>
            <a:gdLst/>
            <a:ahLst/>
            <a:cxnLst/>
            <a:rect l="l" t="t" r="r" b="b"/>
            <a:pathLst>
              <a:path w="437" h="344" extrusionOk="0">
                <a:moveTo>
                  <a:pt x="63" y="0"/>
                </a:moveTo>
                <a:cubicBezTo>
                  <a:pt x="45" y="0"/>
                  <a:pt x="28" y="9"/>
                  <a:pt x="17" y="25"/>
                </a:cubicBezTo>
                <a:cubicBezTo>
                  <a:pt x="0" y="49"/>
                  <a:pt x="6" y="85"/>
                  <a:pt x="32" y="102"/>
                </a:cubicBezTo>
                <a:cubicBezTo>
                  <a:pt x="137" y="173"/>
                  <a:pt x="240" y="250"/>
                  <a:pt x="340" y="332"/>
                </a:cubicBezTo>
                <a:cubicBezTo>
                  <a:pt x="350" y="340"/>
                  <a:pt x="362" y="343"/>
                  <a:pt x="375" y="343"/>
                </a:cubicBezTo>
                <a:cubicBezTo>
                  <a:pt x="391" y="343"/>
                  <a:pt x="407" y="337"/>
                  <a:pt x="418" y="323"/>
                </a:cubicBezTo>
                <a:cubicBezTo>
                  <a:pt x="437" y="299"/>
                  <a:pt x="434" y="264"/>
                  <a:pt x="410" y="245"/>
                </a:cubicBezTo>
                <a:cubicBezTo>
                  <a:pt x="308" y="162"/>
                  <a:pt x="202" y="83"/>
                  <a:pt x="94" y="10"/>
                </a:cubicBezTo>
                <a:cubicBezTo>
                  <a:pt x="84" y="4"/>
                  <a:pt x="74" y="0"/>
                  <a:pt x="63" y="0"/>
                </a:cubicBezTo>
                <a:close/>
              </a:path>
            </a:pathLst>
          </a:custGeom>
          <a:solidFill>
            <a:srgbClr val="CCB1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31"/>
          <p:cNvSpPr/>
          <p:nvPr/>
        </p:nvSpPr>
        <p:spPr>
          <a:xfrm>
            <a:off x="1769975" y="2562250"/>
            <a:ext cx="738550" cy="540325"/>
          </a:xfrm>
          <a:custGeom>
            <a:avLst/>
            <a:gdLst/>
            <a:ahLst/>
            <a:cxnLst/>
            <a:rect l="l" t="t" r="r" b="b"/>
            <a:pathLst>
              <a:path w="29542" h="21613" extrusionOk="0">
                <a:moveTo>
                  <a:pt x="3461" y="0"/>
                </a:moveTo>
                <a:cubicBezTo>
                  <a:pt x="3371" y="0"/>
                  <a:pt x="3279" y="3"/>
                  <a:pt x="3188" y="8"/>
                </a:cubicBezTo>
                <a:cubicBezTo>
                  <a:pt x="3155" y="9"/>
                  <a:pt x="3131" y="41"/>
                  <a:pt x="3133" y="77"/>
                </a:cubicBezTo>
                <a:cubicBezTo>
                  <a:pt x="3134" y="81"/>
                  <a:pt x="3134" y="86"/>
                  <a:pt x="3135" y="89"/>
                </a:cubicBezTo>
                <a:cubicBezTo>
                  <a:pt x="3142" y="119"/>
                  <a:pt x="3169" y="141"/>
                  <a:pt x="3198" y="141"/>
                </a:cubicBezTo>
                <a:cubicBezTo>
                  <a:pt x="3199" y="141"/>
                  <a:pt x="3199" y="141"/>
                  <a:pt x="3200" y="141"/>
                </a:cubicBezTo>
                <a:cubicBezTo>
                  <a:pt x="3284" y="137"/>
                  <a:pt x="3368" y="134"/>
                  <a:pt x="3452" y="134"/>
                </a:cubicBezTo>
                <a:cubicBezTo>
                  <a:pt x="3550" y="134"/>
                  <a:pt x="3648" y="137"/>
                  <a:pt x="3745" y="143"/>
                </a:cubicBezTo>
                <a:cubicBezTo>
                  <a:pt x="3846" y="149"/>
                  <a:pt x="3949" y="158"/>
                  <a:pt x="4050" y="171"/>
                </a:cubicBezTo>
                <a:cubicBezTo>
                  <a:pt x="4052" y="171"/>
                  <a:pt x="4054" y="171"/>
                  <a:pt x="4056" y="171"/>
                </a:cubicBezTo>
                <a:cubicBezTo>
                  <a:pt x="4087" y="171"/>
                  <a:pt x="4114" y="146"/>
                  <a:pt x="4116" y="111"/>
                </a:cubicBezTo>
                <a:cubicBezTo>
                  <a:pt x="4119" y="75"/>
                  <a:pt x="4092" y="42"/>
                  <a:pt x="4059" y="37"/>
                </a:cubicBezTo>
                <a:cubicBezTo>
                  <a:pt x="3955" y="25"/>
                  <a:pt x="3850" y="15"/>
                  <a:pt x="3747" y="9"/>
                </a:cubicBezTo>
                <a:cubicBezTo>
                  <a:pt x="3653" y="3"/>
                  <a:pt x="3557" y="0"/>
                  <a:pt x="3461" y="0"/>
                </a:cubicBezTo>
                <a:close/>
                <a:moveTo>
                  <a:pt x="2344" y="125"/>
                </a:moveTo>
                <a:cubicBezTo>
                  <a:pt x="2340" y="125"/>
                  <a:pt x="2336" y="125"/>
                  <a:pt x="2332" y="126"/>
                </a:cubicBezTo>
                <a:cubicBezTo>
                  <a:pt x="2294" y="135"/>
                  <a:pt x="2257" y="143"/>
                  <a:pt x="2219" y="152"/>
                </a:cubicBezTo>
                <a:cubicBezTo>
                  <a:pt x="1978" y="213"/>
                  <a:pt x="1739" y="291"/>
                  <a:pt x="1507" y="385"/>
                </a:cubicBezTo>
                <a:cubicBezTo>
                  <a:pt x="1478" y="396"/>
                  <a:pt x="1463" y="430"/>
                  <a:pt x="1472" y="463"/>
                </a:cubicBezTo>
                <a:cubicBezTo>
                  <a:pt x="1473" y="465"/>
                  <a:pt x="1473" y="468"/>
                  <a:pt x="1474" y="471"/>
                </a:cubicBezTo>
                <a:cubicBezTo>
                  <a:pt x="1484" y="498"/>
                  <a:pt x="1508" y="515"/>
                  <a:pt x="1533" y="515"/>
                </a:cubicBezTo>
                <a:cubicBezTo>
                  <a:pt x="1540" y="515"/>
                  <a:pt x="1547" y="513"/>
                  <a:pt x="1554" y="511"/>
                </a:cubicBezTo>
                <a:cubicBezTo>
                  <a:pt x="1781" y="418"/>
                  <a:pt x="2015" y="342"/>
                  <a:pt x="2251" y="283"/>
                </a:cubicBezTo>
                <a:cubicBezTo>
                  <a:pt x="2289" y="274"/>
                  <a:pt x="2325" y="265"/>
                  <a:pt x="2361" y="256"/>
                </a:cubicBezTo>
                <a:cubicBezTo>
                  <a:pt x="2395" y="249"/>
                  <a:pt x="2415" y="214"/>
                  <a:pt x="2406" y="177"/>
                </a:cubicBezTo>
                <a:cubicBezTo>
                  <a:pt x="2406" y="177"/>
                  <a:pt x="2406" y="176"/>
                  <a:pt x="2406" y="176"/>
                </a:cubicBezTo>
                <a:cubicBezTo>
                  <a:pt x="2399" y="146"/>
                  <a:pt x="2373" y="125"/>
                  <a:pt x="2344" y="125"/>
                </a:cubicBezTo>
                <a:close/>
                <a:moveTo>
                  <a:pt x="4902" y="215"/>
                </a:moveTo>
                <a:cubicBezTo>
                  <a:pt x="4875" y="215"/>
                  <a:pt x="4851" y="234"/>
                  <a:pt x="4845" y="264"/>
                </a:cubicBezTo>
                <a:cubicBezTo>
                  <a:pt x="4843" y="275"/>
                  <a:pt x="4843" y="285"/>
                  <a:pt x="4846" y="296"/>
                </a:cubicBezTo>
                <a:cubicBezTo>
                  <a:pt x="4852" y="319"/>
                  <a:pt x="4869" y="339"/>
                  <a:pt x="4891" y="345"/>
                </a:cubicBezTo>
                <a:cubicBezTo>
                  <a:pt x="5167" y="426"/>
                  <a:pt x="5440" y="531"/>
                  <a:pt x="5705" y="657"/>
                </a:cubicBezTo>
                <a:cubicBezTo>
                  <a:pt x="5713" y="661"/>
                  <a:pt x="5722" y="663"/>
                  <a:pt x="5730" y="663"/>
                </a:cubicBezTo>
                <a:cubicBezTo>
                  <a:pt x="5753" y="663"/>
                  <a:pt x="5776" y="648"/>
                  <a:pt x="5784" y="623"/>
                </a:cubicBezTo>
                <a:cubicBezTo>
                  <a:pt x="5797" y="590"/>
                  <a:pt x="5782" y="550"/>
                  <a:pt x="5750" y="535"/>
                </a:cubicBezTo>
                <a:cubicBezTo>
                  <a:pt x="5480" y="407"/>
                  <a:pt x="5200" y="299"/>
                  <a:pt x="4919" y="217"/>
                </a:cubicBezTo>
                <a:cubicBezTo>
                  <a:pt x="4913" y="215"/>
                  <a:pt x="4908" y="215"/>
                  <a:pt x="4902" y="215"/>
                </a:cubicBezTo>
                <a:close/>
                <a:moveTo>
                  <a:pt x="761" y="768"/>
                </a:moveTo>
                <a:cubicBezTo>
                  <a:pt x="751" y="768"/>
                  <a:pt x="741" y="771"/>
                  <a:pt x="732" y="777"/>
                </a:cubicBezTo>
                <a:cubicBezTo>
                  <a:pt x="484" y="929"/>
                  <a:pt x="247" y="1103"/>
                  <a:pt x="26" y="1294"/>
                </a:cubicBezTo>
                <a:cubicBezTo>
                  <a:pt x="7" y="1310"/>
                  <a:pt x="1" y="1336"/>
                  <a:pt x="7" y="1361"/>
                </a:cubicBezTo>
                <a:cubicBezTo>
                  <a:pt x="9" y="1371"/>
                  <a:pt x="13" y="1379"/>
                  <a:pt x="19" y="1388"/>
                </a:cubicBezTo>
                <a:cubicBezTo>
                  <a:pt x="32" y="1405"/>
                  <a:pt x="50" y="1413"/>
                  <a:pt x="69" y="1413"/>
                </a:cubicBezTo>
                <a:cubicBezTo>
                  <a:pt x="82" y="1413"/>
                  <a:pt x="95" y="1409"/>
                  <a:pt x="105" y="1400"/>
                </a:cubicBezTo>
                <a:cubicBezTo>
                  <a:pt x="321" y="1214"/>
                  <a:pt x="554" y="1043"/>
                  <a:pt x="796" y="894"/>
                </a:cubicBezTo>
                <a:cubicBezTo>
                  <a:pt x="825" y="876"/>
                  <a:pt x="835" y="835"/>
                  <a:pt x="818" y="803"/>
                </a:cubicBezTo>
                <a:cubicBezTo>
                  <a:pt x="805" y="781"/>
                  <a:pt x="783" y="768"/>
                  <a:pt x="761" y="768"/>
                </a:cubicBezTo>
                <a:close/>
                <a:moveTo>
                  <a:pt x="6500" y="971"/>
                </a:moveTo>
                <a:cubicBezTo>
                  <a:pt x="6480" y="971"/>
                  <a:pt x="6461" y="982"/>
                  <a:pt x="6450" y="1002"/>
                </a:cubicBezTo>
                <a:cubicBezTo>
                  <a:pt x="6441" y="1018"/>
                  <a:pt x="6440" y="1036"/>
                  <a:pt x="6443" y="1053"/>
                </a:cubicBezTo>
                <a:cubicBezTo>
                  <a:pt x="6448" y="1069"/>
                  <a:pt x="6458" y="1084"/>
                  <a:pt x="6472" y="1095"/>
                </a:cubicBezTo>
                <a:cubicBezTo>
                  <a:pt x="6719" y="1261"/>
                  <a:pt x="6956" y="1447"/>
                  <a:pt x="7177" y="1647"/>
                </a:cubicBezTo>
                <a:cubicBezTo>
                  <a:pt x="7189" y="1659"/>
                  <a:pt x="7204" y="1664"/>
                  <a:pt x="7218" y="1664"/>
                </a:cubicBezTo>
                <a:cubicBezTo>
                  <a:pt x="7235" y="1664"/>
                  <a:pt x="7252" y="1656"/>
                  <a:pt x="7264" y="1641"/>
                </a:cubicBezTo>
                <a:cubicBezTo>
                  <a:pt x="7284" y="1613"/>
                  <a:pt x="7280" y="1570"/>
                  <a:pt x="7253" y="1547"/>
                </a:cubicBezTo>
                <a:cubicBezTo>
                  <a:pt x="7028" y="1342"/>
                  <a:pt x="6786" y="1152"/>
                  <a:pt x="6534" y="982"/>
                </a:cubicBezTo>
                <a:cubicBezTo>
                  <a:pt x="6523" y="975"/>
                  <a:pt x="6512" y="971"/>
                  <a:pt x="6500" y="971"/>
                </a:cubicBezTo>
                <a:close/>
                <a:moveTo>
                  <a:pt x="7843" y="2196"/>
                </a:moveTo>
                <a:cubicBezTo>
                  <a:pt x="7829" y="2196"/>
                  <a:pt x="7815" y="2202"/>
                  <a:pt x="7804" y="2212"/>
                </a:cubicBezTo>
                <a:cubicBezTo>
                  <a:pt x="7787" y="2230"/>
                  <a:pt x="7781" y="2254"/>
                  <a:pt x="7786" y="2279"/>
                </a:cubicBezTo>
                <a:cubicBezTo>
                  <a:pt x="7789" y="2288"/>
                  <a:pt x="7794" y="2298"/>
                  <a:pt x="7801" y="2306"/>
                </a:cubicBezTo>
                <a:cubicBezTo>
                  <a:pt x="7847" y="2363"/>
                  <a:pt x="7893" y="2421"/>
                  <a:pt x="7937" y="2480"/>
                </a:cubicBezTo>
                <a:cubicBezTo>
                  <a:pt x="8075" y="2661"/>
                  <a:pt x="8207" y="2856"/>
                  <a:pt x="8330" y="3057"/>
                </a:cubicBezTo>
                <a:cubicBezTo>
                  <a:pt x="8342" y="3078"/>
                  <a:pt x="8363" y="3089"/>
                  <a:pt x="8384" y="3089"/>
                </a:cubicBezTo>
                <a:cubicBezTo>
                  <a:pt x="8395" y="3089"/>
                  <a:pt x="8406" y="3086"/>
                  <a:pt x="8415" y="3079"/>
                </a:cubicBezTo>
                <a:cubicBezTo>
                  <a:pt x="8443" y="3060"/>
                  <a:pt x="8451" y="3018"/>
                  <a:pt x="8431" y="2987"/>
                </a:cubicBezTo>
                <a:cubicBezTo>
                  <a:pt x="8306" y="2781"/>
                  <a:pt x="8171" y="2582"/>
                  <a:pt x="8031" y="2397"/>
                </a:cubicBezTo>
                <a:cubicBezTo>
                  <a:pt x="7985" y="2337"/>
                  <a:pt x="7939" y="2278"/>
                  <a:pt x="7891" y="2220"/>
                </a:cubicBezTo>
                <a:cubicBezTo>
                  <a:pt x="7878" y="2205"/>
                  <a:pt x="7861" y="2196"/>
                  <a:pt x="7843" y="2196"/>
                </a:cubicBezTo>
                <a:close/>
                <a:moveTo>
                  <a:pt x="8818" y="3781"/>
                </a:moveTo>
                <a:cubicBezTo>
                  <a:pt x="8809" y="3781"/>
                  <a:pt x="8800" y="3783"/>
                  <a:pt x="8791" y="3787"/>
                </a:cubicBezTo>
                <a:cubicBezTo>
                  <a:pt x="8766" y="3800"/>
                  <a:pt x="8753" y="3832"/>
                  <a:pt x="8760" y="3862"/>
                </a:cubicBezTo>
                <a:cubicBezTo>
                  <a:pt x="8762" y="3866"/>
                  <a:pt x="8764" y="3872"/>
                  <a:pt x="8766" y="3876"/>
                </a:cubicBezTo>
                <a:cubicBezTo>
                  <a:pt x="8890" y="4144"/>
                  <a:pt x="9008" y="4435"/>
                  <a:pt x="9117" y="4739"/>
                </a:cubicBezTo>
                <a:cubicBezTo>
                  <a:pt x="9127" y="4767"/>
                  <a:pt x="9152" y="4784"/>
                  <a:pt x="9177" y="4784"/>
                </a:cubicBezTo>
                <a:cubicBezTo>
                  <a:pt x="9184" y="4784"/>
                  <a:pt x="9191" y="4783"/>
                  <a:pt x="9197" y="4781"/>
                </a:cubicBezTo>
                <a:cubicBezTo>
                  <a:pt x="9228" y="4768"/>
                  <a:pt x="9242" y="4728"/>
                  <a:pt x="9232" y="4695"/>
                </a:cubicBezTo>
                <a:cubicBezTo>
                  <a:pt x="9122" y="4388"/>
                  <a:pt x="9001" y="4093"/>
                  <a:pt x="8875" y="3819"/>
                </a:cubicBezTo>
                <a:cubicBezTo>
                  <a:pt x="8863" y="3795"/>
                  <a:pt x="8841" y="3781"/>
                  <a:pt x="8818" y="3781"/>
                </a:cubicBezTo>
                <a:close/>
                <a:moveTo>
                  <a:pt x="9458" y="5546"/>
                </a:moveTo>
                <a:cubicBezTo>
                  <a:pt x="9452" y="5546"/>
                  <a:pt x="9447" y="5547"/>
                  <a:pt x="9442" y="5549"/>
                </a:cubicBezTo>
                <a:cubicBezTo>
                  <a:pt x="9410" y="5558"/>
                  <a:pt x="9393" y="5594"/>
                  <a:pt x="9401" y="5628"/>
                </a:cubicBezTo>
                <a:cubicBezTo>
                  <a:pt x="9401" y="5629"/>
                  <a:pt x="9401" y="5630"/>
                  <a:pt x="9401" y="5631"/>
                </a:cubicBezTo>
                <a:cubicBezTo>
                  <a:pt x="9483" y="5913"/>
                  <a:pt x="9563" y="6226"/>
                  <a:pt x="9635" y="6539"/>
                </a:cubicBezTo>
                <a:cubicBezTo>
                  <a:pt x="9635" y="6539"/>
                  <a:pt x="9636" y="6540"/>
                  <a:pt x="9636" y="6540"/>
                </a:cubicBezTo>
                <a:cubicBezTo>
                  <a:pt x="9644" y="6570"/>
                  <a:pt x="9669" y="6592"/>
                  <a:pt x="9697" y="6592"/>
                </a:cubicBezTo>
                <a:cubicBezTo>
                  <a:pt x="9701" y="6592"/>
                  <a:pt x="9706" y="6592"/>
                  <a:pt x="9710" y="6590"/>
                </a:cubicBezTo>
                <a:cubicBezTo>
                  <a:pt x="9743" y="6583"/>
                  <a:pt x="9764" y="6548"/>
                  <a:pt x="9755" y="6511"/>
                </a:cubicBezTo>
                <a:cubicBezTo>
                  <a:pt x="9681" y="6196"/>
                  <a:pt x="9600" y="5881"/>
                  <a:pt x="9519" y="5597"/>
                </a:cubicBezTo>
                <a:cubicBezTo>
                  <a:pt x="9511" y="5566"/>
                  <a:pt x="9485" y="5546"/>
                  <a:pt x="9458" y="5546"/>
                </a:cubicBezTo>
                <a:close/>
                <a:moveTo>
                  <a:pt x="9894" y="7378"/>
                </a:moveTo>
                <a:cubicBezTo>
                  <a:pt x="9890" y="7378"/>
                  <a:pt x="9886" y="7378"/>
                  <a:pt x="9882" y="7379"/>
                </a:cubicBezTo>
                <a:cubicBezTo>
                  <a:pt x="9849" y="7386"/>
                  <a:pt x="9829" y="7420"/>
                  <a:pt x="9836" y="7457"/>
                </a:cubicBezTo>
                <a:cubicBezTo>
                  <a:pt x="9886" y="7706"/>
                  <a:pt x="9936" y="7953"/>
                  <a:pt x="9985" y="8200"/>
                </a:cubicBezTo>
                <a:lnTo>
                  <a:pt x="10019" y="8380"/>
                </a:lnTo>
                <a:cubicBezTo>
                  <a:pt x="10020" y="8381"/>
                  <a:pt x="10020" y="8382"/>
                  <a:pt x="10020" y="8383"/>
                </a:cubicBezTo>
                <a:cubicBezTo>
                  <a:pt x="10028" y="8413"/>
                  <a:pt x="10054" y="8435"/>
                  <a:pt x="10082" y="8435"/>
                </a:cubicBezTo>
                <a:cubicBezTo>
                  <a:pt x="10085" y="8435"/>
                  <a:pt x="10089" y="8435"/>
                  <a:pt x="10093" y="8434"/>
                </a:cubicBezTo>
                <a:cubicBezTo>
                  <a:pt x="10126" y="8429"/>
                  <a:pt x="10147" y="8394"/>
                  <a:pt x="10140" y="8357"/>
                </a:cubicBezTo>
                <a:lnTo>
                  <a:pt x="10104" y="8178"/>
                </a:lnTo>
                <a:cubicBezTo>
                  <a:pt x="10056" y="7931"/>
                  <a:pt x="10007" y="7682"/>
                  <a:pt x="9956" y="7433"/>
                </a:cubicBezTo>
                <a:cubicBezTo>
                  <a:pt x="9946" y="7398"/>
                  <a:pt x="9922" y="7378"/>
                  <a:pt x="9894" y="7378"/>
                </a:cubicBezTo>
                <a:close/>
                <a:moveTo>
                  <a:pt x="10265" y="9224"/>
                </a:moveTo>
                <a:cubicBezTo>
                  <a:pt x="10261" y="9224"/>
                  <a:pt x="10257" y="9224"/>
                  <a:pt x="10253" y="9225"/>
                </a:cubicBezTo>
                <a:cubicBezTo>
                  <a:pt x="10220" y="9232"/>
                  <a:pt x="10199" y="9266"/>
                  <a:pt x="10207" y="9303"/>
                </a:cubicBezTo>
                <a:cubicBezTo>
                  <a:pt x="10280" y="9642"/>
                  <a:pt x="10348" y="9944"/>
                  <a:pt x="10417" y="10224"/>
                </a:cubicBezTo>
                <a:cubicBezTo>
                  <a:pt x="10425" y="10255"/>
                  <a:pt x="10451" y="10276"/>
                  <a:pt x="10479" y="10276"/>
                </a:cubicBezTo>
                <a:cubicBezTo>
                  <a:pt x="10484" y="10276"/>
                  <a:pt x="10488" y="10275"/>
                  <a:pt x="10493" y="10274"/>
                </a:cubicBezTo>
                <a:cubicBezTo>
                  <a:pt x="10525" y="10266"/>
                  <a:pt x="10544" y="10230"/>
                  <a:pt x="10536" y="10194"/>
                </a:cubicBezTo>
                <a:cubicBezTo>
                  <a:pt x="10466" y="9916"/>
                  <a:pt x="10398" y="9617"/>
                  <a:pt x="10327" y="9278"/>
                </a:cubicBezTo>
                <a:cubicBezTo>
                  <a:pt x="10316" y="9243"/>
                  <a:pt x="10293" y="9224"/>
                  <a:pt x="10265" y="9224"/>
                </a:cubicBezTo>
                <a:close/>
                <a:moveTo>
                  <a:pt x="22673" y="11500"/>
                </a:moveTo>
                <a:cubicBezTo>
                  <a:pt x="22667" y="11500"/>
                  <a:pt x="22660" y="11500"/>
                  <a:pt x="22653" y="11500"/>
                </a:cubicBezTo>
                <a:cubicBezTo>
                  <a:pt x="22620" y="11500"/>
                  <a:pt x="22594" y="11530"/>
                  <a:pt x="22596" y="11567"/>
                </a:cubicBezTo>
                <a:cubicBezTo>
                  <a:pt x="22596" y="11573"/>
                  <a:pt x="22596" y="11577"/>
                  <a:pt x="22597" y="11582"/>
                </a:cubicBezTo>
                <a:cubicBezTo>
                  <a:pt x="22604" y="11612"/>
                  <a:pt x="22629" y="11634"/>
                  <a:pt x="22657" y="11634"/>
                </a:cubicBezTo>
                <a:cubicBezTo>
                  <a:pt x="22657" y="11634"/>
                  <a:pt x="22658" y="11634"/>
                  <a:pt x="22659" y="11634"/>
                </a:cubicBezTo>
                <a:cubicBezTo>
                  <a:pt x="22943" y="11634"/>
                  <a:pt x="23229" y="11655"/>
                  <a:pt x="23510" y="11698"/>
                </a:cubicBezTo>
                <a:cubicBezTo>
                  <a:pt x="23513" y="11698"/>
                  <a:pt x="23516" y="11699"/>
                  <a:pt x="23519" y="11699"/>
                </a:cubicBezTo>
                <a:cubicBezTo>
                  <a:pt x="23550" y="11699"/>
                  <a:pt x="23575" y="11674"/>
                  <a:pt x="23578" y="11641"/>
                </a:cubicBezTo>
                <a:cubicBezTo>
                  <a:pt x="23581" y="11605"/>
                  <a:pt x="23556" y="11571"/>
                  <a:pt x="23523" y="11565"/>
                </a:cubicBezTo>
                <a:cubicBezTo>
                  <a:pt x="23242" y="11523"/>
                  <a:pt x="22956" y="11500"/>
                  <a:pt x="22673" y="11500"/>
                </a:cubicBezTo>
                <a:close/>
                <a:moveTo>
                  <a:pt x="21800" y="11570"/>
                </a:moveTo>
                <a:cubicBezTo>
                  <a:pt x="21797" y="11570"/>
                  <a:pt x="21794" y="11570"/>
                  <a:pt x="21791" y="11571"/>
                </a:cubicBezTo>
                <a:cubicBezTo>
                  <a:pt x="21646" y="11594"/>
                  <a:pt x="21502" y="11624"/>
                  <a:pt x="21361" y="11659"/>
                </a:cubicBezTo>
                <a:cubicBezTo>
                  <a:pt x="21222" y="11694"/>
                  <a:pt x="21085" y="11734"/>
                  <a:pt x="20952" y="11779"/>
                </a:cubicBezTo>
                <a:cubicBezTo>
                  <a:pt x="20922" y="11790"/>
                  <a:pt x="20905" y="11824"/>
                  <a:pt x="20913" y="11857"/>
                </a:cubicBezTo>
                <a:cubicBezTo>
                  <a:pt x="20914" y="11859"/>
                  <a:pt x="20914" y="11861"/>
                  <a:pt x="20915" y="11862"/>
                </a:cubicBezTo>
                <a:cubicBezTo>
                  <a:pt x="20924" y="11891"/>
                  <a:pt x="20949" y="11909"/>
                  <a:pt x="20975" y="11909"/>
                </a:cubicBezTo>
                <a:cubicBezTo>
                  <a:pt x="20981" y="11909"/>
                  <a:pt x="20987" y="11908"/>
                  <a:pt x="20993" y="11906"/>
                </a:cubicBezTo>
                <a:cubicBezTo>
                  <a:pt x="21124" y="11862"/>
                  <a:pt x="21257" y="11823"/>
                  <a:pt x="21393" y="11790"/>
                </a:cubicBezTo>
                <a:cubicBezTo>
                  <a:pt x="21531" y="11755"/>
                  <a:pt x="21673" y="11727"/>
                  <a:pt x="21815" y="11703"/>
                </a:cubicBezTo>
                <a:cubicBezTo>
                  <a:pt x="21848" y="11698"/>
                  <a:pt x="21869" y="11664"/>
                  <a:pt x="21863" y="11627"/>
                </a:cubicBezTo>
                <a:cubicBezTo>
                  <a:pt x="21857" y="11594"/>
                  <a:pt x="21830" y="11570"/>
                  <a:pt x="21800" y="11570"/>
                </a:cubicBezTo>
                <a:close/>
                <a:moveTo>
                  <a:pt x="10723" y="11050"/>
                </a:moveTo>
                <a:cubicBezTo>
                  <a:pt x="10717" y="11050"/>
                  <a:pt x="10712" y="11051"/>
                  <a:pt x="10706" y="11053"/>
                </a:cubicBezTo>
                <a:cubicBezTo>
                  <a:pt x="10675" y="11062"/>
                  <a:pt x="10658" y="11097"/>
                  <a:pt x="10666" y="11132"/>
                </a:cubicBezTo>
                <a:cubicBezTo>
                  <a:pt x="10667" y="11133"/>
                  <a:pt x="10667" y="11134"/>
                  <a:pt x="10667" y="11136"/>
                </a:cubicBezTo>
                <a:cubicBezTo>
                  <a:pt x="10766" y="11455"/>
                  <a:pt x="10866" y="11748"/>
                  <a:pt x="10975" y="12030"/>
                </a:cubicBezTo>
                <a:cubicBezTo>
                  <a:pt x="10986" y="12057"/>
                  <a:pt x="11010" y="12073"/>
                  <a:pt x="11035" y="12073"/>
                </a:cubicBezTo>
                <a:cubicBezTo>
                  <a:pt x="11042" y="12073"/>
                  <a:pt x="11049" y="12071"/>
                  <a:pt x="11056" y="12069"/>
                </a:cubicBezTo>
                <a:cubicBezTo>
                  <a:pt x="11087" y="12056"/>
                  <a:pt x="11101" y="12017"/>
                  <a:pt x="11088" y="11982"/>
                </a:cubicBezTo>
                <a:cubicBezTo>
                  <a:pt x="10980" y="11704"/>
                  <a:pt x="10881" y="11416"/>
                  <a:pt x="10784" y="11098"/>
                </a:cubicBezTo>
                <a:cubicBezTo>
                  <a:pt x="10775" y="11069"/>
                  <a:pt x="10750" y="11050"/>
                  <a:pt x="10723" y="11050"/>
                </a:cubicBezTo>
                <a:close/>
                <a:moveTo>
                  <a:pt x="24363" y="11764"/>
                </a:moveTo>
                <a:cubicBezTo>
                  <a:pt x="24336" y="11764"/>
                  <a:pt x="24311" y="11783"/>
                  <a:pt x="24305" y="11812"/>
                </a:cubicBezTo>
                <a:cubicBezTo>
                  <a:pt x="24302" y="11823"/>
                  <a:pt x="24303" y="11835"/>
                  <a:pt x="24305" y="11845"/>
                </a:cubicBezTo>
                <a:cubicBezTo>
                  <a:pt x="24311" y="11869"/>
                  <a:pt x="24327" y="11888"/>
                  <a:pt x="24350" y="11894"/>
                </a:cubicBezTo>
                <a:cubicBezTo>
                  <a:pt x="24611" y="11978"/>
                  <a:pt x="24867" y="12080"/>
                  <a:pt x="25111" y="12200"/>
                </a:cubicBezTo>
                <a:lnTo>
                  <a:pt x="25158" y="12224"/>
                </a:lnTo>
                <a:cubicBezTo>
                  <a:pt x="25166" y="12229"/>
                  <a:pt x="25175" y="12230"/>
                  <a:pt x="25184" y="12230"/>
                </a:cubicBezTo>
                <a:cubicBezTo>
                  <a:pt x="25207" y="12230"/>
                  <a:pt x="25229" y="12217"/>
                  <a:pt x="25239" y="12192"/>
                </a:cubicBezTo>
                <a:cubicBezTo>
                  <a:pt x="25252" y="12159"/>
                  <a:pt x="25237" y="12119"/>
                  <a:pt x="25205" y="12103"/>
                </a:cubicBezTo>
                <a:lnTo>
                  <a:pt x="25158" y="12079"/>
                </a:lnTo>
                <a:cubicBezTo>
                  <a:pt x="24908" y="11956"/>
                  <a:pt x="24646" y="11852"/>
                  <a:pt x="24380" y="11766"/>
                </a:cubicBezTo>
                <a:cubicBezTo>
                  <a:pt x="24374" y="11765"/>
                  <a:pt x="24369" y="11764"/>
                  <a:pt x="24363" y="11764"/>
                </a:cubicBezTo>
                <a:close/>
                <a:moveTo>
                  <a:pt x="20185" y="12120"/>
                </a:moveTo>
                <a:cubicBezTo>
                  <a:pt x="20176" y="12120"/>
                  <a:pt x="20167" y="12122"/>
                  <a:pt x="20158" y="12127"/>
                </a:cubicBezTo>
                <a:cubicBezTo>
                  <a:pt x="19902" y="12267"/>
                  <a:pt x="19658" y="12432"/>
                  <a:pt x="19434" y="12615"/>
                </a:cubicBezTo>
                <a:cubicBezTo>
                  <a:pt x="19413" y="12631"/>
                  <a:pt x="19406" y="12659"/>
                  <a:pt x="19412" y="12684"/>
                </a:cubicBezTo>
                <a:cubicBezTo>
                  <a:pt x="19414" y="12692"/>
                  <a:pt x="19419" y="12701"/>
                  <a:pt x="19424" y="12708"/>
                </a:cubicBezTo>
                <a:cubicBezTo>
                  <a:pt x="19436" y="12727"/>
                  <a:pt x="19456" y="12736"/>
                  <a:pt x="19475" y="12736"/>
                </a:cubicBezTo>
                <a:cubicBezTo>
                  <a:pt x="19488" y="12736"/>
                  <a:pt x="19500" y="12732"/>
                  <a:pt x="19511" y="12723"/>
                </a:cubicBezTo>
                <a:cubicBezTo>
                  <a:pt x="19729" y="12545"/>
                  <a:pt x="19967" y="12385"/>
                  <a:pt x="20218" y="12247"/>
                </a:cubicBezTo>
                <a:cubicBezTo>
                  <a:pt x="20247" y="12231"/>
                  <a:pt x="20257" y="12190"/>
                  <a:pt x="20241" y="12157"/>
                </a:cubicBezTo>
                <a:cubicBezTo>
                  <a:pt x="20230" y="12134"/>
                  <a:pt x="20208" y="12120"/>
                  <a:pt x="20185" y="12120"/>
                </a:cubicBezTo>
                <a:close/>
                <a:moveTo>
                  <a:pt x="25947" y="12554"/>
                </a:moveTo>
                <a:cubicBezTo>
                  <a:pt x="25927" y="12554"/>
                  <a:pt x="25908" y="12565"/>
                  <a:pt x="25897" y="12584"/>
                </a:cubicBezTo>
                <a:cubicBezTo>
                  <a:pt x="25888" y="12599"/>
                  <a:pt x="25886" y="12619"/>
                  <a:pt x="25890" y="12636"/>
                </a:cubicBezTo>
                <a:cubicBezTo>
                  <a:pt x="25895" y="12652"/>
                  <a:pt x="25904" y="12667"/>
                  <a:pt x="25919" y="12676"/>
                </a:cubicBezTo>
                <a:cubicBezTo>
                  <a:pt x="26161" y="12844"/>
                  <a:pt x="26397" y="13032"/>
                  <a:pt x="26621" y="13235"/>
                </a:cubicBezTo>
                <a:cubicBezTo>
                  <a:pt x="26633" y="13246"/>
                  <a:pt x="26648" y="13252"/>
                  <a:pt x="26662" y="13252"/>
                </a:cubicBezTo>
                <a:cubicBezTo>
                  <a:pt x="26680" y="13252"/>
                  <a:pt x="26697" y="13244"/>
                  <a:pt x="26708" y="13229"/>
                </a:cubicBezTo>
                <a:cubicBezTo>
                  <a:pt x="26729" y="13200"/>
                  <a:pt x="26724" y="13158"/>
                  <a:pt x="26697" y="13134"/>
                </a:cubicBezTo>
                <a:cubicBezTo>
                  <a:pt x="26468" y="12927"/>
                  <a:pt x="26228" y="12735"/>
                  <a:pt x="25981" y="12565"/>
                </a:cubicBezTo>
                <a:cubicBezTo>
                  <a:pt x="25971" y="12558"/>
                  <a:pt x="25959" y="12554"/>
                  <a:pt x="25947" y="12554"/>
                </a:cubicBezTo>
                <a:close/>
                <a:moveTo>
                  <a:pt x="11409" y="12797"/>
                </a:moveTo>
                <a:cubicBezTo>
                  <a:pt x="11400" y="12797"/>
                  <a:pt x="11391" y="12799"/>
                  <a:pt x="11382" y="12803"/>
                </a:cubicBezTo>
                <a:cubicBezTo>
                  <a:pt x="11357" y="12817"/>
                  <a:pt x="11346" y="12848"/>
                  <a:pt x="11353" y="12878"/>
                </a:cubicBezTo>
                <a:cubicBezTo>
                  <a:pt x="11354" y="12884"/>
                  <a:pt x="11356" y="12888"/>
                  <a:pt x="11360" y="12893"/>
                </a:cubicBezTo>
                <a:cubicBezTo>
                  <a:pt x="11505" y="13182"/>
                  <a:pt x="11664" y="13455"/>
                  <a:pt x="11833" y="13707"/>
                </a:cubicBezTo>
                <a:cubicBezTo>
                  <a:pt x="11845" y="13726"/>
                  <a:pt x="11865" y="13737"/>
                  <a:pt x="11885" y="13737"/>
                </a:cubicBezTo>
                <a:cubicBezTo>
                  <a:pt x="11897" y="13737"/>
                  <a:pt x="11909" y="13733"/>
                  <a:pt x="11919" y="13724"/>
                </a:cubicBezTo>
                <a:cubicBezTo>
                  <a:pt x="11946" y="13704"/>
                  <a:pt x="11951" y="13662"/>
                  <a:pt x="11931" y="13631"/>
                </a:cubicBezTo>
                <a:cubicBezTo>
                  <a:pt x="11766" y="13385"/>
                  <a:pt x="11610" y="13115"/>
                  <a:pt x="11466" y="12833"/>
                </a:cubicBezTo>
                <a:cubicBezTo>
                  <a:pt x="11454" y="12810"/>
                  <a:pt x="11432" y="12797"/>
                  <a:pt x="11409" y="12797"/>
                </a:cubicBezTo>
                <a:close/>
                <a:moveTo>
                  <a:pt x="18848" y="13219"/>
                </a:moveTo>
                <a:cubicBezTo>
                  <a:pt x="18832" y="13219"/>
                  <a:pt x="18816" y="13226"/>
                  <a:pt x="18804" y="13239"/>
                </a:cubicBezTo>
                <a:cubicBezTo>
                  <a:pt x="18619" y="13460"/>
                  <a:pt x="18452" y="13692"/>
                  <a:pt x="18268" y="13951"/>
                </a:cubicBezTo>
                <a:cubicBezTo>
                  <a:pt x="18256" y="13968"/>
                  <a:pt x="18253" y="13989"/>
                  <a:pt x="18259" y="14009"/>
                </a:cubicBezTo>
                <a:cubicBezTo>
                  <a:pt x="18262" y="14022"/>
                  <a:pt x="18269" y="14035"/>
                  <a:pt x="18281" y="14045"/>
                </a:cubicBezTo>
                <a:cubicBezTo>
                  <a:pt x="18293" y="14055"/>
                  <a:pt x="18307" y="14060"/>
                  <a:pt x="18320" y="14060"/>
                </a:cubicBezTo>
                <a:cubicBezTo>
                  <a:pt x="18338" y="14060"/>
                  <a:pt x="18355" y="14052"/>
                  <a:pt x="18366" y="14036"/>
                </a:cubicBezTo>
                <a:cubicBezTo>
                  <a:pt x="18549" y="13779"/>
                  <a:pt x="18715" y="13549"/>
                  <a:pt x="18897" y="13331"/>
                </a:cubicBezTo>
                <a:cubicBezTo>
                  <a:pt x="18920" y="13305"/>
                  <a:pt x="18917" y="13263"/>
                  <a:pt x="18891" y="13237"/>
                </a:cubicBezTo>
                <a:cubicBezTo>
                  <a:pt x="18879" y="13225"/>
                  <a:pt x="18863" y="13219"/>
                  <a:pt x="18848" y="13219"/>
                </a:cubicBezTo>
                <a:close/>
                <a:moveTo>
                  <a:pt x="27299" y="13772"/>
                </a:moveTo>
                <a:cubicBezTo>
                  <a:pt x="27284" y="13772"/>
                  <a:pt x="27269" y="13777"/>
                  <a:pt x="27258" y="13790"/>
                </a:cubicBezTo>
                <a:cubicBezTo>
                  <a:pt x="27242" y="13806"/>
                  <a:pt x="27236" y="13830"/>
                  <a:pt x="27242" y="13854"/>
                </a:cubicBezTo>
                <a:cubicBezTo>
                  <a:pt x="27245" y="13864"/>
                  <a:pt x="27249" y="13875"/>
                  <a:pt x="27258" y="13884"/>
                </a:cubicBezTo>
                <a:cubicBezTo>
                  <a:pt x="27455" y="14111"/>
                  <a:pt x="27646" y="14355"/>
                  <a:pt x="27821" y="14608"/>
                </a:cubicBezTo>
                <a:cubicBezTo>
                  <a:pt x="27834" y="14626"/>
                  <a:pt x="27853" y="14635"/>
                  <a:pt x="27872" y="14635"/>
                </a:cubicBezTo>
                <a:cubicBezTo>
                  <a:pt x="27884" y="14635"/>
                  <a:pt x="27897" y="14631"/>
                  <a:pt x="27907" y="14623"/>
                </a:cubicBezTo>
                <a:cubicBezTo>
                  <a:pt x="27934" y="14601"/>
                  <a:pt x="27938" y="14560"/>
                  <a:pt x="27918" y="14530"/>
                </a:cubicBezTo>
                <a:cubicBezTo>
                  <a:pt x="27740" y="14272"/>
                  <a:pt x="27546" y="14025"/>
                  <a:pt x="27345" y="13794"/>
                </a:cubicBezTo>
                <a:cubicBezTo>
                  <a:pt x="27332" y="13779"/>
                  <a:pt x="27315" y="13772"/>
                  <a:pt x="27299" y="13772"/>
                </a:cubicBezTo>
                <a:close/>
                <a:moveTo>
                  <a:pt x="12451" y="14328"/>
                </a:moveTo>
                <a:cubicBezTo>
                  <a:pt x="12436" y="14328"/>
                  <a:pt x="12421" y="14335"/>
                  <a:pt x="12410" y="14347"/>
                </a:cubicBezTo>
                <a:cubicBezTo>
                  <a:pt x="12394" y="14364"/>
                  <a:pt x="12389" y="14388"/>
                  <a:pt x="12395" y="14410"/>
                </a:cubicBezTo>
                <a:cubicBezTo>
                  <a:pt x="12398" y="14422"/>
                  <a:pt x="12403" y="14433"/>
                  <a:pt x="12412" y="14442"/>
                </a:cubicBezTo>
                <a:cubicBezTo>
                  <a:pt x="12623" y="14666"/>
                  <a:pt x="12855" y="14872"/>
                  <a:pt x="13101" y="15055"/>
                </a:cubicBezTo>
                <a:cubicBezTo>
                  <a:pt x="13112" y="15064"/>
                  <a:pt x="13125" y="15068"/>
                  <a:pt x="13137" y="15068"/>
                </a:cubicBezTo>
                <a:cubicBezTo>
                  <a:pt x="13156" y="15068"/>
                  <a:pt x="13175" y="15058"/>
                  <a:pt x="13186" y="15039"/>
                </a:cubicBezTo>
                <a:cubicBezTo>
                  <a:pt x="13205" y="15008"/>
                  <a:pt x="13196" y="14967"/>
                  <a:pt x="13167" y="14945"/>
                </a:cubicBezTo>
                <a:cubicBezTo>
                  <a:pt x="12928" y="14767"/>
                  <a:pt x="12701" y="14566"/>
                  <a:pt x="12496" y="14348"/>
                </a:cubicBezTo>
                <a:cubicBezTo>
                  <a:pt x="12484" y="14335"/>
                  <a:pt x="12467" y="14328"/>
                  <a:pt x="12451" y="14328"/>
                </a:cubicBezTo>
                <a:close/>
                <a:moveTo>
                  <a:pt x="17786" y="14639"/>
                </a:moveTo>
                <a:cubicBezTo>
                  <a:pt x="17769" y="14639"/>
                  <a:pt x="17753" y="14646"/>
                  <a:pt x="17742" y="14660"/>
                </a:cubicBezTo>
                <a:cubicBezTo>
                  <a:pt x="17532" y="14920"/>
                  <a:pt x="17339" y="15114"/>
                  <a:pt x="17136" y="15273"/>
                </a:cubicBezTo>
                <a:cubicBezTo>
                  <a:pt x="17115" y="15289"/>
                  <a:pt x="17108" y="15317"/>
                  <a:pt x="17114" y="15343"/>
                </a:cubicBezTo>
                <a:cubicBezTo>
                  <a:pt x="17117" y="15350"/>
                  <a:pt x="17120" y="15359"/>
                  <a:pt x="17124" y="15366"/>
                </a:cubicBezTo>
                <a:cubicBezTo>
                  <a:pt x="17137" y="15385"/>
                  <a:pt x="17157" y="15395"/>
                  <a:pt x="17176" y="15395"/>
                </a:cubicBezTo>
                <a:cubicBezTo>
                  <a:pt x="17188" y="15395"/>
                  <a:pt x="17200" y="15391"/>
                  <a:pt x="17211" y="15382"/>
                </a:cubicBezTo>
                <a:cubicBezTo>
                  <a:pt x="17421" y="15218"/>
                  <a:pt x="17620" y="15017"/>
                  <a:pt x="17836" y="14752"/>
                </a:cubicBezTo>
                <a:cubicBezTo>
                  <a:pt x="17858" y="14724"/>
                  <a:pt x="17855" y="14682"/>
                  <a:pt x="17829" y="14657"/>
                </a:cubicBezTo>
                <a:cubicBezTo>
                  <a:pt x="17816" y="14645"/>
                  <a:pt x="17801" y="14639"/>
                  <a:pt x="17786" y="14639"/>
                </a:cubicBezTo>
                <a:close/>
                <a:moveTo>
                  <a:pt x="13895" y="15400"/>
                </a:moveTo>
                <a:cubicBezTo>
                  <a:pt x="13872" y="15400"/>
                  <a:pt x="13851" y="15415"/>
                  <a:pt x="13841" y="15440"/>
                </a:cubicBezTo>
                <a:cubicBezTo>
                  <a:pt x="13836" y="15454"/>
                  <a:pt x="13835" y="15469"/>
                  <a:pt x="13839" y="15483"/>
                </a:cubicBezTo>
                <a:cubicBezTo>
                  <a:pt x="13843" y="15502"/>
                  <a:pt x="13856" y="15519"/>
                  <a:pt x="13874" y="15529"/>
                </a:cubicBezTo>
                <a:cubicBezTo>
                  <a:pt x="14151" y="15663"/>
                  <a:pt x="14432" y="15768"/>
                  <a:pt x="14711" y="15837"/>
                </a:cubicBezTo>
                <a:cubicBezTo>
                  <a:pt x="14716" y="15839"/>
                  <a:pt x="14721" y="15839"/>
                  <a:pt x="14725" y="15839"/>
                </a:cubicBezTo>
                <a:cubicBezTo>
                  <a:pt x="14754" y="15839"/>
                  <a:pt x="14778" y="15818"/>
                  <a:pt x="14782" y="15787"/>
                </a:cubicBezTo>
                <a:cubicBezTo>
                  <a:pt x="14789" y="15751"/>
                  <a:pt x="14767" y="15716"/>
                  <a:pt x="14733" y="15707"/>
                </a:cubicBezTo>
                <a:cubicBezTo>
                  <a:pt x="14463" y="15639"/>
                  <a:pt x="14189" y="15538"/>
                  <a:pt x="13921" y="15407"/>
                </a:cubicBezTo>
                <a:cubicBezTo>
                  <a:pt x="13913" y="15403"/>
                  <a:pt x="13904" y="15400"/>
                  <a:pt x="13895" y="15400"/>
                </a:cubicBezTo>
                <a:close/>
                <a:moveTo>
                  <a:pt x="16417" y="15670"/>
                </a:moveTo>
                <a:cubicBezTo>
                  <a:pt x="16411" y="15670"/>
                  <a:pt x="16406" y="15671"/>
                  <a:pt x="16400" y="15673"/>
                </a:cubicBezTo>
                <a:cubicBezTo>
                  <a:pt x="16334" y="15695"/>
                  <a:pt x="16267" y="15715"/>
                  <a:pt x="16200" y="15732"/>
                </a:cubicBezTo>
                <a:cubicBezTo>
                  <a:pt x="16001" y="15781"/>
                  <a:pt x="15791" y="15808"/>
                  <a:pt x="15576" y="15811"/>
                </a:cubicBezTo>
                <a:cubicBezTo>
                  <a:pt x="15542" y="15811"/>
                  <a:pt x="15516" y="15842"/>
                  <a:pt x="15518" y="15878"/>
                </a:cubicBezTo>
                <a:cubicBezTo>
                  <a:pt x="15518" y="15883"/>
                  <a:pt x="15518" y="15888"/>
                  <a:pt x="15519" y="15892"/>
                </a:cubicBezTo>
                <a:cubicBezTo>
                  <a:pt x="15527" y="15922"/>
                  <a:pt x="15554" y="15944"/>
                  <a:pt x="15583" y="15944"/>
                </a:cubicBezTo>
                <a:cubicBezTo>
                  <a:pt x="15807" y="15941"/>
                  <a:pt x="16025" y="15914"/>
                  <a:pt x="16233" y="15862"/>
                </a:cubicBezTo>
                <a:cubicBezTo>
                  <a:pt x="16303" y="15845"/>
                  <a:pt x="16372" y="15825"/>
                  <a:pt x="16441" y="15801"/>
                </a:cubicBezTo>
                <a:cubicBezTo>
                  <a:pt x="16473" y="15790"/>
                  <a:pt x="16488" y="15752"/>
                  <a:pt x="16479" y="15718"/>
                </a:cubicBezTo>
                <a:cubicBezTo>
                  <a:pt x="16469" y="15689"/>
                  <a:pt x="16444" y="15670"/>
                  <a:pt x="16417" y="15670"/>
                </a:cubicBezTo>
                <a:close/>
                <a:moveTo>
                  <a:pt x="28358" y="15294"/>
                </a:moveTo>
                <a:cubicBezTo>
                  <a:pt x="28348" y="15294"/>
                  <a:pt x="28337" y="15296"/>
                  <a:pt x="28328" y="15302"/>
                </a:cubicBezTo>
                <a:cubicBezTo>
                  <a:pt x="28305" y="15317"/>
                  <a:pt x="28294" y="15347"/>
                  <a:pt x="28301" y="15376"/>
                </a:cubicBezTo>
                <a:cubicBezTo>
                  <a:pt x="28303" y="15381"/>
                  <a:pt x="28305" y="15388"/>
                  <a:pt x="28308" y="15393"/>
                </a:cubicBezTo>
                <a:cubicBezTo>
                  <a:pt x="28456" y="15663"/>
                  <a:pt x="28593" y="15944"/>
                  <a:pt x="28715" y="16229"/>
                </a:cubicBezTo>
                <a:cubicBezTo>
                  <a:pt x="28726" y="16255"/>
                  <a:pt x="28749" y="16270"/>
                  <a:pt x="28773" y="16270"/>
                </a:cubicBezTo>
                <a:cubicBezTo>
                  <a:pt x="28781" y="16270"/>
                  <a:pt x="28789" y="16269"/>
                  <a:pt x="28797" y="16265"/>
                </a:cubicBezTo>
                <a:cubicBezTo>
                  <a:pt x="28828" y="16251"/>
                  <a:pt x="28840" y="16211"/>
                  <a:pt x="28826" y="16177"/>
                </a:cubicBezTo>
                <a:cubicBezTo>
                  <a:pt x="28703" y="15888"/>
                  <a:pt x="28563" y="15602"/>
                  <a:pt x="28413" y="15329"/>
                </a:cubicBezTo>
                <a:cubicBezTo>
                  <a:pt x="28401" y="15306"/>
                  <a:pt x="28379" y="15294"/>
                  <a:pt x="28358" y="15294"/>
                </a:cubicBezTo>
                <a:close/>
                <a:moveTo>
                  <a:pt x="29094" y="17018"/>
                </a:moveTo>
                <a:cubicBezTo>
                  <a:pt x="29088" y="17018"/>
                  <a:pt x="29082" y="17019"/>
                  <a:pt x="29076" y="17021"/>
                </a:cubicBezTo>
                <a:cubicBezTo>
                  <a:pt x="29045" y="17031"/>
                  <a:pt x="29028" y="17066"/>
                  <a:pt x="29036" y="17100"/>
                </a:cubicBezTo>
                <a:cubicBezTo>
                  <a:pt x="29036" y="17101"/>
                  <a:pt x="29038" y="17102"/>
                  <a:pt x="29038" y="17103"/>
                </a:cubicBezTo>
                <a:cubicBezTo>
                  <a:pt x="29112" y="17342"/>
                  <a:pt x="29176" y="17583"/>
                  <a:pt x="29232" y="17823"/>
                </a:cubicBezTo>
                <a:cubicBezTo>
                  <a:pt x="29245" y="17884"/>
                  <a:pt x="29259" y="17946"/>
                  <a:pt x="29270" y="18008"/>
                </a:cubicBezTo>
                <a:cubicBezTo>
                  <a:pt x="29278" y="18038"/>
                  <a:pt x="29306" y="18063"/>
                  <a:pt x="29336" y="18063"/>
                </a:cubicBezTo>
                <a:cubicBezTo>
                  <a:pt x="29338" y="18063"/>
                  <a:pt x="29341" y="18063"/>
                  <a:pt x="29344" y="18063"/>
                </a:cubicBezTo>
                <a:cubicBezTo>
                  <a:pt x="29377" y="18055"/>
                  <a:pt x="29399" y="18021"/>
                  <a:pt x="29391" y="17985"/>
                </a:cubicBezTo>
                <a:cubicBezTo>
                  <a:pt x="29378" y="17922"/>
                  <a:pt x="29364" y="17860"/>
                  <a:pt x="29351" y="17797"/>
                </a:cubicBezTo>
                <a:cubicBezTo>
                  <a:pt x="29296" y="17553"/>
                  <a:pt x="29229" y="17307"/>
                  <a:pt x="29154" y="17066"/>
                </a:cubicBezTo>
                <a:cubicBezTo>
                  <a:pt x="29145" y="17037"/>
                  <a:pt x="29120" y="17018"/>
                  <a:pt x="29094" y="17018"/>
                </a:cubicBezTo>
                <a:close/>
                <a:moveTo>
                  <a:pt x="29455" y="18861"/>
                </a:moveTo>
                <a:cubicBezTo>
                  <a:pt x="29454" y="18861"/>
                  <a:pt x="29454" y="18861"/>
                  <a:pt x="29453" y="18861"/>
                </a:cubicBezTo>
                <a:cubicBezTo>
                  <a:pt x="29419" y="18862"/>
                  <a:pt x="29394" y="18893"/>
                  <a:pt x="29396" y="18929"/>
                </a:cubicBezTo>
                <a:cubicBezTo>
                  <a:pt x="29418" y="19253"/>
                  <a:pt x="29414" y="19563"/>
                  <a:pt x="29384" y="19851"/>
                </a:cubicBezTo>
                <a:cubicBezTo>
                  <a:pt x="29383" y="19860"/>
                  <a:pt x="29383" y="19868"/>
                  <a:pt x="29385" y="19877"/>
                </a:cubicBezTo>
                <a:cubicBezTo>
                  <a:pt x="29391" y="19902"/>
                  <a:pt x="29411" y="19923"/>
                  <a:pt x="29437" y="19928"/>
                </a:cubicBezTo>
                <a:cubicBezTo>
                  <a:pt x="29440" y="19928"/>
                  <a:pt x="29443" y="19929"/>
                  <a:pt x="29446" y="19929"/>
                </a:cubicBezTo>
                <a:cubicBezTo>
                  <a:pt x="29477" y="19929"/>
                  <a:pt x="29502" y="19905"/>
                  <a:pt x="29505" y="19872"/>
                </a:cubicBezTo>
                <a:cubicBezTo>
                  <a:pt x="29536" y="19575"/>
                  <a:pt x="29542" y="19257"/>
                  <a:pt x="29519" y="18926"/>
                </a:cubicBezTo>
                <a:cubicBezTo>
                  <a:pt x="29516" y="18889"/>
                  <a:pt x="29488" y="18861"/>
                  <a:pt x="29455" y="18861"/>
                </a:cubicBezTo>
                <a:close/>
                <a:moveTo>
                  <a:pt x="29244" y="20693"/>
                </a:moveTo>
                <a:cubicBezTo>
                  <a:pt x="29220" y="20693"/>
                  <a:pt x="29198" y="20708"/>
                  <a:pt x="29188" y="20733"/>
                </a:cubicBezTo>
                <a:cubicBezTo>
                  <a:pt x="29086" y="21021"/>
                  <a:pt x="28945" y="21279"/>
                  <a:pt x="28772" y="21501"/>
                </a:cubicBezTo>
                <a:cubicBezTo>
                  <a:pt x="28758" y="21518"/>
                  <a:pt x="28754" y="21540"/>
                  <a:pt x="28759" y="21560"/>
                </a:cubicBezTo>
                <a:cubicBezTo>
                  <a:pt x="28763" y="21574"/>
                  <a:pt x="28769" y="21586"/>
                  <a:pt x="28779" y="21595"/>
                </a:cubicBezTo>
                <a:cubicBezTo>
                  <a:pt x="28792" y="21607"/>
                  <a:pt x="28807" y="21613"/>
                  <a:pt x="28821" y="21613"/>
                </a:cubicBezTo>
                <a:cubicBezTo>
                  <a:pt x="28838" y="21613"/>
                  <a:pt x="28854" y="21605"/>
                  <a:pt x="28866" y="21591"/>
                </a:cubicBezTo>
                <a:cubicBezTo>
                  <a:pt x="29048" y="21358"/>
                  <a:pt x="29196" y="21088"/>
                  <a:pt x="29304" y="20787"/>
                </a:cubicBezTo>
                <a:cubicBezTo>
                  <a:pt x="29315" y="20753"/>
                  <a:pt x="29299" y="20713"/>
                  <a:pt x="29268" y="20698"/>
                </a:cubicBezTo>
                <a:cubicBezTo>
                  <a:pt x="29260" y="20694"/>
                  <a:pt x="29252" y="20693"/>
                  <a:pt x="29244" y="20693"/>
                </a:cubicBezTo>
                <a:close/>
              </a:path>
            </a:pathLst>
          </a:custGeom>
          <a:solidFill>
            <a:srgbClr val="FFE6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31"/>
          <p:cNvSpPr/>
          <p:nvPr/>
        </p:nvSpPr>
        <p:spPr>
          <a:xfrm rot="-906775">
            <a:off x="7086838" y="296199"/>
            <a:ext cx="605796" cy="141937"/>
          </a:xfrm>
          <a:custGeom>
            <a:avLst/>
            <a:gdLst/>
            <a:ahLst/>
            <a:cxnLst/>
            <a:rect l="l" t="t" r="r" b="b"/>
            <a:pathLst>
              <a:path w="7397" h="1733" extrusionOk="0">
                <a:moveTo>
                  <a:pt x="5860" y="0"/>
                </a:moveTo>
                <a:cubicBezTo>
                  <a:pt x="5799" y="0"/>
                  <a:pt x="5741" y="11"/>
                  <a:pt x="5686" y="32"/>
                </a:cubicBezTo>
                <a:cubicBezTo>
                  <a:pt x="5466" y="121"/>
                  <a:pt x="5383" y="336"/>
                  <a:pt x="5302" y="543"/>
                </a:cubicBezTo>
                <a:cubicBezTo>
                  <a:pt x="5254" y="668"/>
                  <a:pt x="5205" y="796"/>
                  <a:pt x="5126" y="889"/>
                </a:cubicBezTo>
                <a:cubicBezTo>
                  <a:pt x="5014" y="1021"/>
                  <a:pt x="4860" y="1053"/>
                  <a:pt x="4751" y="1057"/>
                </a:cubicBezTo>
                <a:cubicBezTo>
                  <a:pt x="4742" y="1057"/>
                  <a:pt x="4734" y="1057"/>
                  <a:pt x="4725" y="1057"/>
                </a:cubicBezTo>
                <a:cubicBezTo>
                  <a:pt x="4511" y="1057"/>
                  <a:pt x="4276" y="958"/>
                  <a:pt x="4120" y="799"/>
                </a:cubicBezTo>
                <a:cubicBezTo>
                  <a:pt x="4087" y="765"/>
                  <a:pt x="4055" y="729"/>
                  <a:pt x="4022" y="693"/>
                </a:cubicBezTo>
                <a:cubicBezTo>
                  <a:pt x="3950" y="610"/>
                  <a:pt x="3874" y="524"/>
                  <a:pt x="3776" y="460"/>
                </a:cubicBezTo>
                <a:cubicBezTo>
                  <a:pt x="3674" y="394"/>
                  <a:pt x="3552" y="359"/>
                  <a:pt x="3425" y="359"/>
                </a:cubicBezTo>
                <a:cubicBezTo>
                  <a:pt x="3376" y="359"/>
                  <a:pt x="3325" y="365"/>
                  <a:pt x="3276" y="375"/>
                </a:cubicBezTo>
                <a:cubicBezTo>
                  <a:pt x="3098" y="414"/>
                  <a:pt x="2945" y="517"/>
                  <a:pt x="2855" y="658"/>
                </a:cubicBezTo>
                <a:cubicBezTo>
                  <a:pt x="2796" y="751"/>
                  <a:pt x="2759" y="858"/>
                  <a:pt x="2723" y="962"/>
                </a:cubicBezTo>
                <a:cubicBezTo>
                  <a:pt x="2665" y="1131"/>
                  <a:pt x="2614" y="1277"/>
                  <a:pt x="2485" y="1333"/>
                </a:cubicBezTo>
                <a:cubicBezTo>
                  <a:pt x="2453" y="1347"/>
                  <a:pt x="2420" y="1353"/>
                  <a:pt x="2387" y="1353"/>
                </a:cubicBezTo>
                <a:cubicBezTo>
                  <a:pt x="2220" y="1353"/>
                  <a:pt x="2046" y="1198"/>
                  <a:pt x="1947" y="1092"/>
                </a:cubicBezTo>
                <a:cubicBezTo>
                  <a:pt x="1784" y="919"/>
                  <a:pt x="1583" y="706"/>
                  <a:pt x="1324" y="706"/>
                </a:cubicBezTo>
                <a:cubicBezTo>
                  <a:pt x="1308" y="706"/>
                  <a:pt x="1292" y="707"/>
                  <a:pt x="1276" y="709"/>
                </a:cubicBezTo>
                <a:cubicBezTo>
                  <a:pt x="985" y="739"/>
                  <a:pt x="854" y="994"/>
                  <a:pt x="728" y="1242"/>
                </a:cubicBezTo>
                <a:cubicBezTo>
                  <a:pt x="669" y="1354"/>
                  <a:pt x="609" y="1471"/>
                  <a:pt x="536" y="1561"/>
                </a:cubicBezTo>
                <a:cubicBezTo>
                  <a:pt x="519" y="1564"/>
                  <a:pt x="502" y="1565"/>
                  <a:pt x="486" y="1565"/>
                </a:cubicBezTo>
                <a:cubicBezTo>
                  <a:pt x="360" y="1565"/>
                  <a:pt x="234" y="1499"/>
                  <a:pt x="167" y="1391"/>
                </a:cubicBezTo>
                <a:cubicBezTo>
                  <a:pt x="151" y="1366"/>
                  <a:pt x="124" y="1352"/>
                  <a:pt x="96" y="1352"/>
                </a:cubicBezTo>
                <a:cubicBezTo>
                  <a:pt x="81" y="1352"/>
                  <a:pt x="65" y="1356"/>
                  <a:pt x="52" y="1365"/>
                </a:cubicBezTo>
                <a:cubicBezTo>
                  <a:pt x="12" y="1389"/>
                  <a:pt x="0" y="1440"/>
                  <a:pt x="25" y="1480"/>
                </a:cubicBezTo>
                <a:cubicBezTo>
                  <a:pt x="122" y="1636"/>
                  <a:pt x="306" y="1732"/>
                  <a:pt x="489" y="1732"/>
                </a:cubicBezTo>
                <a:cubicBezTo>
                  <a:pt x="526" y="1732"/>
                  <a:pt x="562" y="1728"/>
                  <a:pt x="599" y="1720"/>
                </a:cubicBezTo>
                <a:cubicBezTo>
                  <a:pt x="616" y="1716"/>
                  <a:pt x="631" y="1707"/>
                  <a:pt x="642" y="1694"/>
                </a:cubicBezTo>
                <a:cubicBezTo>
                  <a:pt x="739" y="1586"/>
                  <a:pt x="809" y="1449"/>
                  <a:pt x="876" y="1318"/>
                </a:cubicBezTo>
                <a:cubicBezTo>
                  <a:pt x="993" y="1091"/>
                  <a:pt x="1092" y="896"/>
                  <a:pt x="1293" y="875"/>
                </a:cubicBezTo>
                <a:cubicBezTo>
                  <a:pt x="1303" y="874"/>
                  <a:pt x="1312" y="874"/>
                  <a:pt x="1322" y="874"/>
                </a:cubicBezTo>
                <a:cubicBezTo>
                  <a:pt x="1510" y="874"/>
                  <a:pt x="1677" y="1050"/>
                  <a:pt x="1826" y="1209"/>
                </a:cubicBezTo>
                <a:cubicBezTo>
                  <a:pt x="2019" y="1414"/>
                  <a:pt x="2213" y="1520"/>
                  <a:pt x="2388" y="1520"/>
                </a:cubicBezTo>
                <a:cubicBezTo>
                  <a:pt x="2445" y="1520"/>
                  <a:pt x="2500" y="1509"/>
                  <a:pt x="2551" y="1486"/>
                </a:cubicBezTo>
                <a:cubicBezTo>
                  <a:pt x="2749" y="1401"/>
                  <a:pt x="2816" y="1205"/>
                  <a:pt x="2882" y="1016"/>
                </a:cubicBezTo>
                <a:cubicBezTo>
                  <a:pt x="2914" y="922"/>
                  <a:pt x="2947" y="825"/>
                  <a:pt x="2996" y="749"/>
                </a:cubicBezTo>
                <a:cubicBezTo>
                  <a:pt x="3062" y="645"/>
                  <a:pt x="3176" y="569"/>
                  <a:pt x="3311" y="540"/>
                </a:cubicBezTo>
                <a:cubicBezTo>
                  <a:pt x="3350" y="531"/>
                  <a:pt x="3389" y="527"/>
                  <a:pt x="3427" y="527"/>
                </a:cubicBezTo>
                <a:cubicBezTo>
                  <a:pt x="3521" y="527"/>
                  <a:pt x="3610" y="552"/>
                  <a:pt x="3684" y="601"/>
                </a:cubicBezTo>
                <a:cubicBezTo>
                  <a:pt x="3763" y="652"/>
                  <a:pt x="3828" y="726"/>
                  <a:pt x="3896" y="804"/>
                </a:cubicBezTo>
                <a:cubicBezTo>
                  <a:pt x="3931" y="842"/>
                  <a:pt x="3965" y="881"/>
                  <a:pt x="4000" y="918"/>
                </a:cubicBezTo>
                <a:cubicBezTo>
                  <a:pt x="4188" y="1108"/>
                  <a:pt x="4461" y="1224"/>
                  <a:pt x="4720" y="1224"/>
                </a:cubicBezTo>
                <a:cubicBezTo>
                  <a:pt x="4733" y="1224"/>
                  <a:pt x="4745" y="1224"/>
                  <a:pt x="4757" y="1224"/>
                </a:cubicBezTo>
                <a:cubicBezTo>
                  <a:pt x="4961" y="1217"/>
                  <a:pt x="5132" y="1138"/>
                  <a:pt x="5253" y="997"/>
                </a:cubicBezTo>
                <a:cubicBezTo>
                  <a:pt x="5350" y="884"/>
                  <a:pt x="5405" y="741"/>
                  <a:pt x="5458" y="603"/>
                </a:cubicBezTo>
                <a:cubicBezTo>
                  <a:pt x="5532" y="414"/>
                  <a:pt x="5595" y="249"/>
                  <a:pt x="5748" y="188"/>
                </a:cubicBezTo>
                <a:cubicBezTo>
                  <a:pt x="5784" y="174"/>
                  <a:pt x="5823" y="167"/>
                  <a:pt x="5861" y="167"/>
                </a:cubicBezTo>
                <a:cubicBezTo>
                  <a:pt x="6006" y="167"/>
                  <a:pt x="6157" y="257"/>
                  <a:pt x="6270" y="342"/>
                </a:cubicBezTo>
                <a:cubicBezTo>
                  <a:pt x="6297" y="363"/>
                  <a:pt x="6324" y="384"/>
                  <a:pt x="6351" y="405"/>
                </a:cubicBezTo>
                <a:cubicBezTo>
                  <a:pt x="6505" y="528"/>
                  <a:pt x="6665" y="654"/>
                  <a:pt x="6869" y="683"/>
                </a:cubicBezTo>
                <a:cubicBezTo>
                  <a:pt x="6888" y="686"/>
                  <a:pt x="6907" y="687"/>
                  <a:pt x="6926" y="687"/>
                </a:cubicBezTo>
                <a:cubicBezTo>
                  <a:pt x="7064" y="687"/>
                  <a:pt x="7208" y="621"/>
                  <a:pt x="7297" y="512"/>
                </a:cubicBezTo>
                <a:cubicBezTo>
                  <a:pt x="7373" y="418"/>
                  <a:pt x="7396" y="304"/>
                  <a:pt x="7359" y="200"/>
                </a:cubicBezTo>
                <a:cubicBezTo>
                  <a:pt x="7347" y="166"/>
                  <a:pt x="7314" y="144"/>
                  <a:pt x="7280" y="144"/>
                </a:cubicBezTo>
                <a:cubicBezTo>
                  <a:pt x="7270" y="144"/>
                  <a:pt x="7261" y="146"/>
                  <a:pt x="7252" y="149"/>
                </a:cubicBezTo>
                <a:cubicBezTo>
                  <a:pt x="7208" y="165"/>
                  <a:pt x="7186" y="212"/>
                  <a:pt x="7201" y="256"/>
                </a:cubicBezTo>
                <a:cubicBezTo>
                  <a:pt x="7223" y="318"/>
                  <a:pt x="7194" y="372"/>
                  <a:pt x="7166" y="406"/>
                </a:cubicBezTo>
                <a:cubicBezTo>
                  <a:pt x="7111" y="474"/>
                  <a:pt x="7015" y="519"/>
                  <a:pt x="6927" y="519"/>
                </a:cubicBezTo>
                <a:cubicBezTo>
                  <a:pt x="6916" y="519"/>
                  <a:pt x="6904" y="518"/>
                  <a:pt x="6893" y="516"/>
                </a:cubicBezTo>
                <a:cubicBezTo>
                  <a:pt x="6734" y="494"/>
                  <a:pt x="6598" y="387"/>
                  <a:pt x="6455" y="274"/>
                </a:cubicBezTo>
                <a:cubicBezTo>
                  <a:pt x="6427" y="252"/>
                  <a:pt x="6399" y="230"/>
                  <a:pt x="6372" y="209"/>
                </a:cubicBezTo>
                <a:cubicBezTo>
                  <a:pt x="6189" y="70"/>
                  <a:pt x="6015" y="0"/>
                  <a:pt x="5860" y="0"/>
                </a:cubicBezTo>
                <a:close/>
              </a:path>
            </a:pathLst>
          </a:custGeom>
          <a:solidFill>
            <a:srgbClr val="CCB1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34" name="Google Shape;834;p31"/>
          <p:cNvGrpSpPr/>
          <p:nvPr/>
        </p:nvGrpSpPr>
        <p:grpSpPr>
          <a:xfrm rot="-5400000">
            <a:off x="8646175" y="1002690"/>
            <a:ext cx="221772" cy="200884"/>
            <a:chOff x="1640475" y="1197075"/>
            <a:chExt cx="55475" cy="50250"/>
          </a:xfrm>
        </p:grpSpPr>
        <p:sp>
          <p:nvSpPr>
            <p:cNvPr id="835" name="Google Shape;835;p31"/>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31"/>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31"/>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8" name="Google Shape;838;p31"/>
          <p:cNvSpPr/>
          <p:nvPr/>
        </p:nvSpPr>
        <p:spPr>
          <a:xfrm rot="9965797">
            <a:off x="-506318" y="3859694"/>
            <a:ext cx="993864" cy="1557213"/>
          </a:xfrm>
          <a:custGeom>
            <a:avLst/>
            <a:gdLst/>
            <a:ahLst/>
            <a:cxnLst/>
            <a:rect l="l" t="t" r="r" b="b"/>
            <a:pathLst>
              <a:path w="14343" h="22473" extrusionOk="0">
                <a:moveTo>
                  <a:pt x="14283" y="0"/>
                </a:moveTo>
                <a:cubicBezTo>
                  <a:pt x="14278" y="0"/>
                  <a:pt x="14274" y="1"/>
                  <a:pt x="14269" y="2"/>
                </a:cubicBezTo>
                <a:cubicBezTo>
                  <a:pt x="14076" y="49"/>
                  <a:pt x="13869" y="90"/>
                  <a:pt x="13618" y="128"/>
                </a:cubicBezTo>
                <a:cubicBezTo>
                  <a:pt x="13588" y="133"/>
                  <a:pt x="13567" y="161"/>
                  <a:pt x="13572" y="192"/>
                </a:cubicBezTo>
                <a:cubicBezTo>
                  <a:pt x="13576" y="219"/>
                  <a:pt x="13599" y="239"/>
                  <a:pt x="13626" y="239"/>
                </a:cubicBezTo>
                <a:cubicBezTo>
                  <a:pt x="13629" y="239"/>
                  <a:pt x="13632" y="238"/>
                  <a:pt x="13635" y="238"/>
                </a:cubicBezTo>
                <a:cubicBezTo>
                  <a:pt x="13889" y="199"/>
                  <a:pt x="14098" y="158"/>
                  <a:pt x="14295" y="110"/>
                </a:cubicBezTo>
                <a:cubicBezTo>
                  <a:pt x="14325" y="102"/>
                  <a:pt x="14343" y="73"/>
                  <a:pt x="14336" y="43"/>
                </a:cubicBezTo>
                <a:cubicBezTo>
                  <a:pt x="14330" y="17"/>
                  <a:pt x="14308" y="0"/>
                  <a:pt x="14283" y="0"/>
                </a:cubicBezTo>
                <a:close/>
                <a:moveTo>
                  <a:pt x="12856" y="233"/>
                </a:moveTo>
                <a:cubicBezTo>
                  <a:pt x="12853" y="233"/>
                  <a:pt x="12851" y="233"/>
                  <a:pt x="12848" y="234"/>
                </a:cubicBezTo>
                <a:cubicBezTo>
                  <a:pt x="12559" y="272"/>
                  <a:pt x="12317" y="308"/>
                  <a:pt x="12076" y="353"/>
                </a:cubicBezTo>
                <a:cubicBezTo>
                  <a:pt x="12046" y="360"/>
                  <a:pt x="12026" y="389"/>
                  <a:pt x="12032" y="419"/>
                </a:cubicBezTo>
                <a:cubicBezTo>
                  <a:pt x="12036" y="445"/>
                  <a:pt x="12060" y="464"/>
                  <a:pt x="12087" y="464"/>
                </a:cubicBezTo>
                <a:cubicBezTo>
                  <a:pt x="12090" y="464"/>
                  <a:pt x="12093" y="464"/>
                  <a:pt x="12096" y="462"/>
                </a:cubicBezTo>
                <a:cubicBezTo>
                  <a:pt x="12336" y="418"/>
                  <a:pt x="12576" y="382"/>
                  <a:pt x="12862" y="345"/>
                </a:cubicBezTo>
                <a:cubicBezTo>
                  <a:pt x="12893" y="341"/>
                  <a:pt x="12915" y="313"/>
                  <a:pt x="12910" y="282"/>
                </a:cubicBezTo>
                <a:cubicBezTo>
                  <a:pt x="12906" y="254"/>
                  <a:pt x="12883" y="233"/>
                  <a:pt x="12856" y="233"/>
                </a:cubicBezTo>
                <a:close/>
                <a:moveTo>
                  <a:pt x="11334" y="548"/>
                </a:moveTo>
                <a:cubicBezTo>
                  <a:pt x="11328" y="548"/>
                  <a:pt x="11321" y="549"/>
                  <a:pt x="11315" y="551"/>
                </a:cubicBezTo>
                <a:cubicBezTo>
                  <a:pt x="11092" y="628"/>
                  <a:pt x="10892" y="718"/>
                  <a:pt x="10705" y="827"/>
                </a:cubicBezTo>
                <a:cubicBezTo>
                  <a:pt x="10670" y="846"/>
                  <a:pt x="10636" y="867"/>
                  <a:pt x="10603" y="888"/>
                </a:cubicBezTo>
                <a:cubicBezTo>
                  <a:pt x="10576" y="905"/>
                  <a:pt x="10569" y="939"/>
                  <a:pt x="10585" y="965"/>
                </a:cubicBezTo>
                <a:cubicBezTo>
                  <a:pt x="10595" y="982"/>
                  <a:pt x="10614" y="991"/>
                  <a:pt x="10632" y="991"/>
                </a:cubicBezTo>
                <a:cubicBezTo>
                  <a:pt x="10642" y="991"/>
                  <a:pt x="10653" y="988"/>
                  <a:pt x="10662" y="983"/>
                </a:cubicBezTo>
                <a:cubicBezTo>
                  <a:pt x="10695" y="962"/>
                  <a:pt x="10728" y="942"/>
                  <a:pt x="10761" y="923"/>
                </a:cubicBezTo>
                <a:cubicBezTo>
                  <a:pt x="10941" y="818"/>
                  <a:pt x="11136" y="731"/>
                  <a:pt x="11352" y="656"/>
                </a:cubicBezTo>
                <a:cubicBezTo>
                  <a:pt x="11382" y="646"/>
                  <a:pt x="11397" y="614"/>
                  <a:pt x="11386" y="585"/>
                </a:cubicBezTo>
                <a:cubicBezTo>
                  <a:pt x="11378" y="563"/>
                  <a:pt x="11357" y="548"/>
                  <a:pt x="11334" y="548"/>
                </a:cubicBezTo>
                <a:close/>
                <a:moveTo>
                  <a:pt x="10028" y="1368"/>
                </a:moveTo>
                <a:cubicBezTo>
                  <a:pt x="10013" y="1368"/>
                  <a:pt x="9999" y="1373"/>
                  <a:pt x="9989" y="1384"/>
                </a:cubicBezTo>
                <a:cubicBezTo>
                  <a:pt x="9813" y="1561"/>
                  <a:pt x="9645" y="1765"/>
                  <a:pt x="9486" y="1990"/>
                </a:cubicBezTo>
                <a:cubicBezTo>
                  <a:pt x="9469" y="2016"/>
                  <a:pt x="9476" y="2050"/>
                  <a:pt x="9500" y="2068"/>
                </a:cubicBezTo>
                <a:cubicBezTo>
                  <a:pt x="9510" y="2074"/>
                  <a:pt x="9522" y="2078"/>
                  <a:pt x="9532" y="2078"/>
                </a:cubicBezTo>
                <a:cubicBezTo>
                  <a:pt x="9550" y="2078"/>
                  <a:pt x="9567" y="2069"/>
                  <a:pt x="9578" y="2054"/>
                </a:cubicBezTo>
                <a:cubicBezTo>
                  <a:pt x="9732" y="1833"/>
                  <a:pt x="9897" y="1634"/>
                  <a:pt x="10068" y="1462"/>
                </a:cubicBezTo>
                <a:cubicBezTo>
                  <a:pt x="10089" y="1441"/>
                  <a:pt x="10089" y="1406"/>
                  <a:pt x="10068" y="1384"/>
                </a:cubicBezTo>
                <a:cubicBezTo>
                  <a:pt x="10056" y="1373"/>
                  <a:pt x="10042" y="1368"/>
                  <a:pt x="10028" y="1368"/>
                </a:cubicBezTo>
                <a:close/>
                <a:moveTo>
                  <a:pt x="9128" y="2632"/>
                </a:moveTo>
                <a:cubicBezTo>
                  <a:pt x="9109" y="2632"/>
                  <a:pt x="9090" y="2643"/>
                  <a:pt x="9079" y="2661"/>
                </a:cubicBezTo>
                <a:cubicBezTo>
                  <a:pt x="9048" y="2720"/>
                  <a:pt x="9019" y="2778"/>
                  <a:pt x="8989" y="2838"/>
                </a:cubicBezTo>
                <a:cubicBezTo>
                  <a:pt x="8905" y="3006"/>
                  <a:pt x="8823" y="3184"/>
                  <a:pt x="8745" y="3368"/>
                </a:cubicBezTo>
                <a:cubicBezTo>
                  <a:pt x="8733" y="3396"/>
                  <a:pt x="8746" y="3429"/>
                  <a:pt x="8774" y="3441"/>
                </a:cubicBezTo>
                <a:cubicBezTo>
                  <a:pt x="8781" y="3444"/>
                  <a:pt x="8789" y="3445"/>
                  <a:pt x="8796" y="3445"/>
                </a:cubicBezTo>
                <a:cubicBezTo>
                  <a:pt x="8818" y="3445"/>
                  <a:pt x="8838" y="3433"/>
                  <a:pt x="8847" y="3412"/>
                </a:cubicBezTo>
                <a:cubicBezTo>
                  <a:pt x="8925" y="3230"/>
                  <a:pt x="9006" y="3054"/>
                  <a:pt x="9088" y="2887"/>
                </a:cubicBezTo>
                <a:cubicBezTo>
                  <a:pt x="9117" y="2830"/>
                  <a:pt x="9147" y="2771"/>
                  <a:pt x="9178" y="2713"/>
                </a:cubicBezTo>
                <a:cubicBezTo>
                  <a:pt x="9193" y="2686"/>
                  <a:pt x="9182" y="2652"/>
                  <a:pt x="9154" y="2639"/>
                </a:cubicBezTo>
                <a:cubicBezTo>
                  <a:pt x="9146" y="2634"/>
                  <a:pt x="9137" y="2632"/>
                  <a:pt x="9128" y="2632"/>
                </a:cubicBezTo>
                <a:close/>
                <a:moveTo>
                  <a:pt x="8515" y="4060"/>
                </a:moveTo>
                <a:cubicBezTo>
                  <a:pt x="8491" y="4060"/>
                  <a:pt x="8470" y="4074"/>
                  <a:pt x="8462" y="4097"/>
                </a:cubicBezTo>
                <a:cubicBezTo>
                  <a:pt x="8381" y="4324"/>
                  <a:pt x="8301" y="4567"/>
                  <a:pt x="8216" y="4838"/>
                </a:cubicBezTo>
                <a:cubicBezTo>
                  <a:pt x="8208" y="4867"/>
                  <a:pt x="8224" y="4898"/>
                  <a:pt x="8254" y="4908"/>
                </a:cubicBezTo>
                <a:cubicBezTo>
                  <a:pt x="8259" y="4909"/>
                  <a:pt x="8264" y="4910"/>
                  <a:pt x="8270" y="4910"/>
                </a:cubicBezTo>
                <a:cubicBezTo>
                  <a:pt x="8293" y="4910"/>
                  <a:pt x="8316" y="4895"/>
                  <a:pt x="8322" y="4870"/>
                </a:cubicBezTo>
                <a:cubicBezTo>
                  <a:pt x="8406" y="4601"/>
                  <a:pt x="8486" y="4360"/>
                  <a:pt x="8567" y="4134"/>
                </a:cubicBezTo>
                <a:cubicBezTo>
                  <a:pt x="8576" y="4105"/>
                  <a:pt x="8561" y="4073"/>
                  <a:pt x="8533" y="4063"/>
                </a:cubicBezTo>
                <a:cubicBezTo>
                  <a:pt x="8527" y="4061"/>
                  <a:pt x="8521" y="4060"/>
                  <a:pt x="8515" y="4060"/>
                </a:cubicBezTo>
                <a:close/>
                <a:moveTo>
                  <a:pt x="8048" y="5545"/>
                </a:moveTo>
                <a:cubicBezTo>
                  <a:pt x="8023" y="5545"/>
                  <a:pt x="8001" y="5561"/>
                  <a:pt x="7994" y="5585"/>
                </a:cubicBezTo>
                <a:cubicBezTo>
                  <a:pt x="7956" y="5718"/>
                  <a:pt x="7918" y="5852"/>
                  <a:pt x="7880" y="5985"/>
                </a:cubicBezTo>
                <a:lnTo>
                  <a:pt x="7780" y="6333"/>
                </a:lnTo>
                <a:cubicBezTo>
                  <a:pt x="7772" y="6363"/>
                  <a:pt x="7789" y="6394"/>
                  <a:pt x="7819" y="6402"/>
                </a:cubicBezTo>
                <a:cubicBezTo>
                  <a:pt x="7823" y="6403"/>
                  <a:pt x="7829" y="6404"/>
                  <a:pt x="7834" y="6404"/>
                </a:cubicBezTo>
                <a:cubicBezTo>
                  <a:pt x="7858" y="6404"/>
                  <a:pt x="7880" y="6388"/>
                  <a:pt x="7887" y="6364"/>
                </a:cubicBezTo>
                <a:lnTo>
                  <a:pt x="7987" y="6016"/>
                </a:lnTo>
                <a:cubicBezTo>
                  <a:pt x="8025" y="5883"/>
                  <a:pt x="8062" y="5749"/>
                  <a:pt x="8101" y="5616"/>
                </a:cubicBezTo>
                <a:cubicBezTo>
                  <a:pt x="8109" y="5586"/>
                  <a:pt x="8092" y="5556"/>
                  <a:pt x="8064" y="5547"/>
                </a:cubicBezTo>
                <a:cubicBezTo>
                  <a:pt x="8058" y="5546"/>
                  <a:pt x="8053" y="5545"/>
                  <a:pt x="8048" y="5545"/>
                </a:cubicBezTo>
                <a:close/>
                <a:moveTo>
                  <a:pt x="7613" y="7039"/>
                </a:moveTo>
                <a:cubicBezTo>
                  <a:pt x="7589" y="7039"/>
                  <a:pt x="7567" y="7055"/>
                  <a:pt x="7559" y="7078"/>
                </a:cubicBezTo>
                <a:cubicBezTo>
                  <a:pt x="7522" y="7201"/>
                  <a:pt x="7482" y="7324"/>
                  <a:pt x="7443" y="7446"/>
                </a:cubicBezTo>
                <a:cubicBezTo>
                  <a:pt x="7402" y="7570"/>
                  <a:pt x="7361" y="7693"/>
                  <a:pt x="7317" y="7815"/>
                </a:cubicBezTo>
                <a:cubicBezTo>
                  <a:pt x="7306" y="7844"/>
                  <a:pt x="7321" y="7876"/>
                  <a:pt x="7350" y="7886"/>
                </a:cubicBezTo>
                <a:cubicBezTo>
                  <a:pt x="7356" y="7888"/>
                  <a:pt x="7363" y="7889"/>
                  <a:pt x="7369" y="7889"/>
                </a:cubicBezTo>
                <a:cubicBezTo>
                  <a:pt x="7392" y="7889"/>
                  <a:pt x="7413" y="7875"/>
                  <a:pt x="7421" y="7853"/>
                </a:cubicBezTo>
                <a:cubicBezTo>
                  <a:pt x="7465" y="7729"/>
                  <a:pt x="7508" y="7605"/>
                  <a:pt x="7549" y="7481"/>
                </a:cubicBezTo>
                <a:cubicBezTo>
                  <a:pt x="7589" y="7358"/>
                  <a:pt x="7628" y="7234"/>
                  <a:pt x="7666" y="7111"/>
                </a:cubicBezTo>
                <a:cubicBezTo>
                  <a:pt x="7675" y="7082"/>
                  <a:pt x="7659" y="7051"/>
                  <a:pt x="7630" y="7042"/>
                </a:cubicBezTo>
                <a:cubicBezTo>
                  <a:pt x="7624" y="7040"/>
                  <a:pt x="7618" y="7039"/>
                  <a:pt x="7613" y="7039"/>
                </a:cubicBezTo>
                <a:close/>
                <a:moveTo>
                  <a:pt x="7086" y="8503"/>
                </a:moveTo>
                <a:cubicBezTo>
                  <a:pt x="7065" y="8503"/>
                  <a:pt x="7045" y="8516"/>
                  <a:pt x="7036" y="8537"/>
                </a:cubicBezTo>
                <a:cubicBezTo>
                  <a:pt x="6931" y="8783"/>
                  <a:pt x="6820" y="9018"/>
                  <a:pt x="6706" y="9237"/>
                </a:cubicBezTo>
                <a:cubicBezTo>
                  <a:pt x="6692" y="9265"/>
                  <a:pt x="6703" y="9298"/>
                  <a:pt x="6729" y="9312"/>
                </a:cubicBezTo>
                <a:cubicBezTo>
                  <a:pt x="6738" y="9316"/>
                  <a:pt x="6746" y="9319"/>
                  <a:pt x="6755" y="9319"/>
                </a:cubicBezTo>
                <a:cubicBezTo>
                  <a:pt x="6775" y="9319"/>
                  <a:pt x="6794" y="9308"/>
                  <a:pt x="6804" y="9289"/>
                </a:cubicBezTo>
                <a:cubicBezTo>
                  <a:pt x="6919" y="9067"/>
                  <a:pt x="7032" y="8829"/>
                  <a:pt x="7138" y="8580"/>
                </a:cubicBezTo>
                <a:cubicBezTo>
                  <a:pt x="7150" y="8553"/>
                  <a:pt x="7136" y="8519"/>
                  <a:pt x="7108" y="8508"/>
                </a:cubicBezTo>
                <a:cubicBezTo>
                  <a:pt x="7101" y="8505"/>
                  <a:pt x="7094" y="8503"/>
                  <a:pt x="7086" y="8503"/>
                </a:cubicBezTo>
                <a:close/>
                <a:moveTo>
                  <a:pt x="1625" y="9185"/>
                </a:moveTo>
                <a:cubicBezTo>
                  <a:pt x="1347" y="9191"/>
                  <a:pt x="1086" y="9249"/>
                  <a:pt x="847" y="9356"/>
                </a:cubicBezTo>
                <a:cubicBezTo>
                  <a:pt x="820" y="9369"/>
                  <a:pt x="808" y="9401"/>
                  <a:pt x="820" y="9430"/>
                </a:cubicBezTo>
                <a:cubicBezTo>
                  <a:pt x="829" y="9450"/>
                  <a:pt x="849" y="9462"/>
                  <a:pt x="871" y="9462"/>
                </a:cubicBezTo>
                <a:cubicBezTo>
                  <a:pt x="878" y="9462"/>
                  <a:pt x="886" y="9461"/>
                  <a:pt x="893" y="9457"/>
                </a:cubicBezTo>
                <a:cubicBezTo>
                  <a:pt x="1118" y="9356"/>
                  <a:pt x="1364" y="9303"/>
                  <a:pt x="1627" y="9296"/>
                </a:cubicBezTo>
                <a:cubicBezTo>
                  <a:pt x="1658" y="9296"/>
                  <a:pt x="1682" y="9270"/>
                  <a:pt x="1682" y="9239"/>
                </a:cubicBezTo>
                <a:cubicBezTo>
                  <a:pt x="1681" y="9210"/>
                  <a:pt x="1656" y="9185"/>
                  <a:pt x="1626" y="9185"/>
                </a:cubicBezTo>
                <a:close/>
                <a:moveTo>
                  <a:pt x="2391" y="9302"/>
                </a:moveTo>
                <a:cubicBezTo>
                  <a:pt x="2368" y="9302"/>
                  <a:pt x="2346" y="9317"/>
                  <a:pt x="2339" y="9341"/>
                </a:cubicBezTo>
                <a:cubicBezTo>
                  <a:pt x="2329" y="9370"/>
                  <a:pt x="2345" y="9401"/>
                  <a:pt x="2374" y="9410"/>
                </a:cubicBezTo>
                <a:cubicBezTo>
                  <a:pt x="2620" y="9493"/>
                  <a:pt x="2844" y="9612"/>
                  <a:pt x="3042" y="9766"/>
                </a:cubicBezTo>
                <a:cubicBezTo>
                  <a:pt x="3051" y="9774"/>
                  <a:pt x="3063" y="9778"/>
                  <a:pt x="3076" y="9778"/>
                </a:cubicBezTo>
                <a:cubicBezTo>
                  <a:pt x="3092" y="9778"/>
                  <a:pt x="3108" y="9770"/>
                  <a:pt x="3120" y="9757"/>
                </a:cubicBezTo>
                <a:cubicBezTo>
                  <a:pt x="3138" y="9732"/>
                  <a:pt x="3133" y="9697"/>
                  <a:pt x="3109" y="9679"/>
                </a:cubicBezTo>
                <a:cubicBezTo>
                  <a:pt x="2902" y="9516"/>
                  <a:pt x="2667" y="9391"/>
                  <a:pt x="2409" y="9306"/>
                </a:cubicBezTo>
                <a:cubicBezTo>
                  <a:pt x="2403" y="9303"/>
                  <a:pt x="2397" y="9302"/>
                  <a:pt x="2391" y="9302"/>
                </a:cubicBezTo>
                <a:close/>
                <a:moveTo>
                  <a:pt x="6364" y="9879"/>
                </a:moveTo>
                <a:cubicBezTo>
                  <a:pt x="6346" y="9879"/>
                  <a:pt x="6328" y="9888"/>
                  <a:pt x="6317" y="9905"/>
                </a:cubicBezTo>
                <a:cubicBezTo>
                  <a:pt x="6173" y="10126"/>
                  <a:pt x="6019" y="10334"/>
                  <a:pt x="5859" y="10525"/>
                </a:cubicBezTo>
                <a:cubicBezTo>
                  <a:pt x="5838" y="10548"/>
                  <a:pt x="5841" y="10583"/>
                  <a:pt x="5865" y="10603"/>
                </a:cubicBezTo>
                <a:cubicBezTo>
                  <a:pt x="5876" y="10612"/>
                  <a:pt x="5889" y="10617"/>
                  <a:pt x="5901" y="10617"/>
                </a:cubicBezTo>
                <a:cubicBezTo>
                  <a:pt x="5917" y="10617"/>
                  <a:pt x="5932" y="10609"/>
                  <a:pt x="5944" y="10596"/>
                </a:cubicBezTo>
                <a:cubicBezTo>
                  <a:pt x="6106" y="10403"/>
                  <a:pt x="6263" y="10190"/>
                  <a:pt x="6410" y="9965"/>
                </a:cubicBezTo>
                <a:cubicBezTo>
                  <a:pt x="6427" y="9939"/>
                  <a:pt x="6419" y="9905"/>
                  <a:pt x="6394" y="9888"/>
                </a:cubicBezTo>
                <a:cubicBezTo>
                  <a:pt x="6384" y="9882"/>
                  <a:pt x="6374" y="9879"/>
                  <a:pt x="6364" y="9879"/>
                </a:cubicBezTo>
                <a:close/>
                <a:moveTo>
                  <a:pt x="263" y="9824"/>
                </a:moveTo>
                <a:cubicBezTo>
                  <a:pt x="246" y="9824"/>
                  <a:pt x="229" y="9832"/>
                  <a:pt x="218" y="9846"/>
                </a:cubicBezTo>
                <a:cubicBezTo>
                  <a:pt x="81" y="10030"/>
                  <a:pt x="5" y="10234"/>
                  <a:pt x="0" y="10435"/>
                </a:cubicBezTo>
                <a:lnTo>
                  <a:pt x="0" y="10458"/>
                </a:lnTo>
                <a:cubicBezTo>
                  <a:pt x="0" y="10512"/>
                  <a:pt x="4" y="10565"/>
                  <a:pt x="14" y="10620"/>
                </a:cubicBezTo>
                <a:cubicBezTo>
                  <a:pt x="18" y="10646"/>
                  <a:pt x="42" y="10666"/>
                  <a:pt x="68" y="10666"/>
                </a:cubicBezTo>
                <a:cubicBezTo>
                  <a:pt x="72" y="10666"/>
                  <a:pt x="75" y="10666"/>
                  <a:pt x="78" y="10665"/>
                </a:cubicBezTo>
                <a:cubicBezTo>
                  <a:pt x="108" y="10659"/>
                  <a:pt x="128" y="10630"/>
                  <a:pt x="123" y="10600"/>
                </a:cubicBezTo>
                <a:cubicBezTo>
                  <a:pt x="116" y="10553"/>
                  <a:pt x="111" y="10505"/>
                  <a:pt x="111" y="10458"/>
                </a:cubicBezTo>
                <a:lnTo>
                  <a:pt x="111" y="10438"/>
                </a:lnTo>
                <a:cubicBezTo>
                  <a:pt x="116" y="10260"/>
                  <a:pt x="184" y="10078"/>
                  <a:pt x="308" y="9913"/>
                </a:cubicBezTo>
                <a:cubicBezTo>
                  <a:pt x="326" y="9888"/>
                  <a:pt x="321" y="9853"/>
                  <a:pt x="296" y="9835"/>
                </a:cubicBezTo>
                <a:cubicBezTo>
                  <a:pt x="286" y="9827"/>
                  <a:pt x="275" y="9824"/>
                  <a:pt x="263" y="9824"/>
                </a:cubicBezTo>
                <a:close/>
                <a:moveTo>
                  <a:pt x="3603" y="10234"/>
                </a:moveTo>
                <a:cubicBezTo>
                  <a:pt x="3592" y="10234"/>
                  <a:pt x="3581" y="10237"/>
                  <a:pt x="3571" y="10244"/>
                </a:cubicBezTo>
                <a:cubicBezTo>
                  <a:pt x="3547" y="10261"/>
                  <a:pt x="3540" y="10295"/>
                  <a:pt x="3558" y="10321"/>
                </a:cubicBezTo>
                <a:cubicBezTo>
                  <a:pt x="3697" y="10525"/>
                  <a:pt x="3813" y="10753"/>
                  <a:pt x="3900" y="11001"/>
                </a:cubicBezTo>
                <a:cubicBezTo>
                  <a:pt x="3908" y="11024"/>
                  <a:pt x="3929" y="11037"/>
                  <a:pt x="3953" y="11037"/>
                </a:cubicBezTo>
                <a:cubicBezTo>
                  <a:pt x="3959" y="11037"/>
                  <a:pt x="3965" y="11037"/>
                  <a:pt x="3971" y="11034"/>
                </a:cubicBezTo>
                <a:cubicBezTo>
                  <a:pt x="4000" y="11025"/>
                  <a:pt x="4015" y="10993"/>
                  <a:pt x="4005" y="10964"/>
                </a:cubicBezTo>
                <a:cubicBezTo>
                  <a:pt x="3914" y="10707"/>
                  <a:pt x="3795" y="10470"/>
                  <a:pt x="3649" y="10258"/>
                </a:cubicBezTo>
                <a:cubicBezTo>
                  <a:pt x="3638" y="10242"/>
                  <a:pt x="3621" y="10234"/>
                  <a:pt x="3603" y="10234"/>
                </a:cubicBezTo>
                <a:close/>
                <a:moveTo>
                  <a:pt x="5361" y="11064"/>
                </a:moveTo>
                <a:cubicBezTo>
                  <a:pt x="5348" y="11064"/>
                  <a:pt x="5334" y="11069"/>
                  <a:pt x="5323" y="11078"/>
                </a:cubicBezTo>
                <a:cubicBezTo>
                  <a:pt x="5181" y="11205"/>
                  <a:pt x="5032" y="11325"/>
                  <a:pt x="4879" y="11432"/>
                </a:cubicBezTo>
                <a:cubicBezTo>
                  <a:pt x="4824" y="11470"/>
                  <a:pt x="4768" y="11506"/>
                  <a:pt x="4711" y="11542"/>
                </a:cubicBezTo>
                <a:cubicBezTo>
                  <a:pt x="4686" y="11558"/>
                  <a:pt x="4677" y="11592"/>
                  <a:pt x="4694" y="11618"/>
                </a:cubicBezTo>
                <a:cubicBezTo>
                  <a:pt x="4705" y="11635"/>
                  <a:pt x="4723" y="11644"/>
                  <a:pt x="4741" y="11644"/>
                </a:cubicBezTo>
                <a:cubicBezTo>
                  <a:pt x="4751" y="11644"/>
                  <a:pt x="4761" y="11641"/>
                  <a:pt x="4770" y="11636"/>
                </a:cubicBezTo>
                <a:cubicBezTo>
                  <a:pt x="4829" y="11599"/>
                  <a:pt x="4886" y="11562"/>
                  <a:pt x="4942" y="11522"/>
                </a:cubicBezTo>
                <a:cubicBezTo>
                  <a:pt x="5099" y="11413"/>
                  <a:pt x="5252" y="11292"/>
                  <a:pt x="5398" y="11161"/>
                </a:cubicBezTo>
                <a:cubicBezTo>
                  <a:pt x="5421" y="11141"/>
                  <a:pt x="5423" y="11106"/>
                  <a:pt x="5402" y="11082"/>
                </a:cubicBezTo>
                <a:cubicBezTo>
                  <a:pt x="5392" y="11070"/>
                  <a:pt x="5376" y="11064"/>
                  <a:pt x="5361" y="11064"/>
                </a:cubicBezTo>
                <a:close/>
                <a:moveTo>
                  <a:pt x="433" y="11231"/>
                </a:moveTo>
                <a:cubicBezTo>
                  <a:pt x="420" y="11231"/>
                  <a:pt x="406" y="11235"/>
                  <a:pt x="395" y="11245"/>
                </a:cubicBezTo>
                <a:cubicBezTo>
                  <a:pt x="373" y="11265"/>
                  <a:pt x="371" y="11300"/>
                  <a:pt x="391" y="11324"/>
                </a:cubicBezTo>
                <a:lnTo>
                  <a:pt x="419" y="11354"/>
                </a:lnTo>
                <a:cubicBezTo>
                  <a:pt x="590" y="11536"/>
                  <a:pt x="786" y="11694"/>
                  <a:pt x="1005" y="11824"/>
                </a:cubicBezTo>
                <a:cubicBezTo>
                  <a:pt x="1014" y="11829"/>
                  <a:pt x="1025" y="11831"/>
                  <a:pt x="1034" y="11831"/>
                </a:cubicBezTo>
                <a:cubicBezTo>
                  <a:pt x="1052" y="11831"/>
                  <a:pt x="1072" y="11822"/>
                  <a:pt x="1081" y="11804"/>
                </a:cubicBezTo>
                <a:cubicBezTo>
                  <a:pt x="1097" y="11778"/>
                  <a:pt x="1089" y="11744"/>
                  <a:pt x="1062" y="11728"/>
                </a:cubicBezTo>
                <a:cubicBezTo>
                  <a:pt x="853" y="11604"/>
                  <a:pt x="664" y="11453"/>
                  <a:pt x="500" y="11278"/>
                </a:cubicBezTo>
                <a:lnTo>
                  <a:pt x="474" y="11249"/>
                </a:lnTo>
                <a:cubicBezTo>
                  <a:pt x="464" y="11237"/>
                  <a:pt x="448" y="11231"/>
                  <a:pt x="433" y="11231"/>
                </a:cubicBezTo>
                <a:close/>
                <a:moveTo>
                  <a:pt x="1750" y="12018"/>
                </a:moveTo>
                <a:cubicBezTo>
                  <a:pt x="1725" y="12018"/>
                  <a:pt x="1703" y="12035"/>
                  <a:pt x="1695" y="12060"/>
                </a:cubicBezTo>
                <a:cubicBezTo>
                  <a:pt x="1688" y="12090"/>
                  <a:pt x="1706" y="12120"/>
                  <a:pt x="1735" y="12128"/>
                </a:cubicBezTo>
                <a:cubicBezTo>
                  <a:pt x="1983" y="12194"/>
                  <a:pt x="2246" y="12233"/>
                  <a:pt x="2516" y="12242"/>
                </a:cubicBezTo>
                <a:lnTo>
                  <a:pt x="2518" y="12242"/>
                </a:lnTo>
                <a:cubicBezTo>
                  <a:pt x="2548" y="12242"/>
                  <a:pt x="2573" y="12219"/>
                  <a:pt x="2574" y="12189"/>
                </a:cubicBezTo>
                <a:cubicBezTo>
                  <a:pt x="2575" y="12158"/>
                  <a:pt x="2550" y="12132"/>
                  <a:pt x="2520" y="12131"/>
                </a:cubicBezTo>
                <a:cubicBezTo>
                  <a:pt x="2258" y="12123"/>
                  <a:pt x="2004" y="12085"/>
                  <a:pt x="1764" y="12020"/>
                </a:cubicBezTo>
                <a:cubicBezTo>
                  <a:pt x="1759" y="12019"/>
                  <a:pt x="1754" y="12018"/>
                  <a:pt x="1750" y="12018"/>
                </a:cubicBezTo>
                <a:close/>
                <a:moveTo>
                  <a:pt x="4128" y="11684"/>
                </a:moveTo>
                <a:cubicBezTo>
                  <a:pt x="4125" y="11684"/>
                  <a:pt x="4122" y="11684"/>
                  <a:pt x="4119" y="11685"/>
                </a:cubicBezTo>
                <a:cubicBezTo>
                  <a:pt x="4090" y="11688"/>
                  <a:pt x="4067" y="11716"/>
                  <a:pt x="4071" y="11746"/>
                </a:cubicBezTo>
                <a:cubicBezTo>
                  <a:pt x="4077" y="11795"/>
                  <a:pt x="4081" y="11843"/>
                  <a:pt x="4084" y="11893"/>
                </a:cubicBezTo>
                <a:cubicBezTo>
                  <a:pt x="4074" y="11882"/>
                  <a:pt x="4059" y="11875"/>
                  <a:pt x="4044" y="11875"/>
                </a:cubicBezTo>
                <a:cubicBezTo>
                  <a:pt x="4037" y="11875"/>
                  <a:pt x="4031" y="11877"/>
                  <a:pt x="4024" y="11879"/>
                </a:cubicBezTo>
                <a:cubicBezTo>
                  <a:pt x="3785" y="11969"/>
                  <a:pt x="3535" y="12036"/>
                  <a:pt x="3284" y="12078"/>
                </a:cubicBezTo>
                <a:cubicBezTo>
                  <a:pt x="3254" y="12083"/>
                  <a:pt x="3234" y="12112"/>
                  <a:pt x="3238" y="12142"/>
                </a:cubicBezTo>
                <a:cubicBezTo>
                  <a:pt x="3243" y="12170"/>
                  <a:pt x="3268" y="12189"/>
                  <a:pt x="3294" y="12189"/>
                </a:cubicBezTo>
                <a:cubicBezTo>
                  <a:pt x="3297" y="12189"/>
                  <a:pt x="3300" y="12188"/>
                  <a:pt x="3302" y="12188"/>
                </a:cubicBezTo>
                <a:cubicBezTo>
                  <a:pt x="3561" y="12144"/>
                  <a:pt x="3817" y="12075"/>
                  <a:pt x="4063" y="11983"/>
                </a:cubicBezTo>
                <a:cubicBezTo>
                  <a:pt x="4073" y="11979"/>
                  <a:pt x="4083" y="11972"/>
                  <a:pt x="4088" y="11964"/>
                </a:cubicBezTo>
                <a:cubicBezTo>
                  <a:pt x="4092" y="12023"/>
                  <a:pt x="4093" y="12084"/>
                  <a:pt x="4093" y="12144"/>
                </a:cubicBezTo>
                <a:cubicBezTo>
                  <a:pt x="4093" y="12264"/>
                  <a:pt x="4087" y="12388"/>
                  <a:pt x="4076" y="12511"/>
                </a:cubicBezTo>
                <a:cubicBezTo>
                  <a:pt x="4073" y="12542"/>
                  <a:pt x="4096" y="12568"/>
                  <a:pt x="4126" y="12571"/>
                </a:cubicBezTo>
                <a:lnTo>
                  <a:pt x="4131" y="12571"/>
                </a:lnTo>
                <a:cubicBezTo>
                  <a:pt x="4160" y="12571"/>
                  <a:pt x="4184" y="12550"/>
                  <a:pt x="4187" y="12521"/>
                </a:cubicBezTo>
                <a:cubicBezTo>
                  <a:pt x="4198" y="12395"/>
                  <a:pt x="4205" y="12268"/>
                  <a:pt x="4205" y="12144"/>
                </a:cubicBezTo>
                <a:cubicBezTo>
                  <a:pt x="4205" y="12007"/>
                  <a:pt x="4196" y="11869"/>
                  <a:pt x="4181" y="11733"/>
                </a:cubicBezTo>
                <a:cubicBezTo>
                  <a:pt x="4178" y="11706"/>
                  <a:pt x="4156" y="11684"/>
                  <a:pt x="4128" y="11684"/>
                </a:cubicBezTo>
                <a:close/>
                <a:moveTo>
                  <a:pt x="3994" y="13226"/>
                </a:moveTo>
                <a:cubicBezTo>
                  <a:pt x="3969" y="13226"/>
                  <a:pt x="3946" y="13242"/>
                  <a:pt x="3939" y="13267"/>
                </a:cubicBezTo>
                <a:cubicBezTo>
                  <a:pt x="3876" y="13504"/>
                  <a:pt x="3793" y="13750"/>
                  <a:pt x="3691" y="13997"/>
                </a:cubicBezTo>
                <a:cubicBezTo>
                  <a:pt x="3679" y="14025"/>
                  <a:pt x="3693" y="14057"/>
                  <a:pt x="3722" y="14069"/>
                </a:cubicBezTo>
                <a:cubicBezTo>
                  <a:pt x="3728" y="14072"/>
                  <a:pt x="3736" y="14073"/>
                  <a:pt x="3742" y="14073"/>
                </a:cubicBezTo>
                <a:cubicBezTo>
                  <a:pt x="3765" y="14073"/>
                  <a:pt x="3785" y="14061"/>
                  <a:pt x="3794" y="14039"/>
                </a:cubicBezTo>
                <a:cubicBezTo>
                  <a:pt x="3897" y="13788"/>
                  <a:pt x="3983" y="13538"/>
                  <a:pt x="4047" y="13296"/>
                </a:cubicBezTo>
                <a:cubicBezTo>
                  <a:pt x="4054" y="13266"/>
                  <a:pt x="4037" y="13235"/>
                  <a:pt x="4007" y="13227"/>
                </a:cubicBezTo>
                <a:cubicBezTo>
                  <a:pt x="4003" y="13226"/>
                  <a:pt x="3998" y="13226"/>
                  <a:pt x="3994" y="13226"/>
                </a:cubicBezTo>
                <a:close/>
                <a:moveTo>
                  <a:pt x="3409" y="14665"/>
                </a:moveTo>
                <a:cubicBezTo>
                  <a:pt x="3389" y="14665"/>
                  <a:pt x="3370" y="14676"/>
                  <a:pt x="3360" y="14694"/>
                </a:cubicBezTo>
                <a:cubicBezTo>
                  <a:pt x="3242" y="14913"/>
                  <a:pt x="3115" y="15131"/>
                  <a:pt x="2969" y="15362"/>
                </a:cubicBezTo>
                <a:cubicBezTo>
                  <a:pt x="2952" y="15387"/>
                  <a:pt x="2959" y="15423"/>
                  <a:pt x="2986" y="15439"/>
                </a:cubicBezTo>
                <a:cubicBezTo>
                  <a:pt x="2996" y="15444"/>
                  <a:pt x="3005" y="15447"/>
                  <a:pt x="3016" y="15447"/>
                </a:cubicBezTo>
                <a:cubicBezTo>
                  <a:pt x="3034" y="15447"/>
                  <a:pt x="3052" y="15438"/>
                  <a:pt x="3063" y="15422"/>
                </a:cubicBezTo>
                <a:cubicBezTo>
                  <a:pt x="3210" y="15189"/>
                  <a:pt x="3340" y="14968"/>
                  <a:pt x="3458" y="14747"/>
                </a:cubicBezTo>
                <a:cubicBezTo>
                  <a:pt x="3472" y="14720"/>
                  <a:pt x="3462" y="14686"/>
                  <a:pt x="3435" y="14672"/>
                </a:cubicBezTo>
                <a:cubicBezTo>
                  <a:pt x="3426" y="14667"/>
                  <a:pt x="3418" y="14665"/>
                  <a:pt x="3409" y="14665"/>
                </a:cubicBezTo>
                <a:close/>
                <a:moveTo>
                  <a:pt x="2581" y="15982"/>
                </a:moveTo>
                <a:cubicBezTo>
                  <a:pt x="2564" y="15982"/>
                  <a:pt x="2547" y="15990"/>
                  <a:pt x="2536" y="16005"/>
                </a:cubicBezTo>
                <a:cubicBezTo>
                  <a:pt x="2401" y="16195"/>
                  <a:pt x="2255" y="16394"/>
                  <a:pt x="2077" y="16631"/>
                </a:cubicBezTo>
                <a:cubicBezTo>
                  <a:pt x="2058" y="16656"/>
                  <a:pt x="2063" y="16691"/>
                  <a:pt x="2088" y="16709"/>
                </a:cubicBezTo>
                <a:cubicBezTo>
                  <a:pt x="2097" y="16716"/>
                  <a:pt x="2109" y="16721"/>
                  <a:pt x="2121" y="16721"/>
                </a:cubicBezTo>
                <a:cubicBezTo>
                  <a:pt x="2138" y="16721"/>
                  <a:pt x="2155" y="16713"/>
                  <a:pt x="2166" y="16698"/>
                </a:cubicBezTo>
                <a:cubicBezTo>
                  <a:pt x="2345" y="16460"/>
                  <a:pt x="2491" y="16260"/>
                  <a:pt x="2626" y="16069"/>
                </a:cubicBezTo>
                <a:cubicBezTo>
                  <a:pt x="2644" y="16044"/>
                  <a:pt x="2639" y="16010"/>
                  <a:pt x="2613" y="15992"/>
                </a:cubicBezTo>
                <a:cubicBezTo>
                  <a:pt x="2604" y="15985"/>
                  <a:pt x="2592" y="15982"/>
                  <a:pt x="2581" y="15982"/>
                </a:cubicBezTo>
                <a:close/>
                <a:moveTo>
                  <a:pt x="1659" y="17236"/>
                </a:moveTo>
                <a:cubicBezTo>
                  <a:pt x="1642" y="17236"/>
                  <a:pt x="1625" y="17244"/>
                  <a:pt x="1614" y="17260"/>
                </a:cubicBezTo>
                <a:cubicBezTo>
                  <a:pt x="1441" y="17511"/>
                  <a:pt x="1315" y="17728"/>
                  <a:pt x="1218" y="17941"/>
                </a:cubicBezTo>
                <a:cubicBezTo>
                  <a:pt x="1205" y="17968"/>
                  <a:pt x="1218" y="18002"/>
                  <a:pt x="1246" y="18014"/>
                </a:cubicBezTo>
                <a:cubicBezTo>
                  <a:pt x="1253" y="18018"/>
                  <a:pt x="1261" y="18019"/>
                  <a:pt x="1268" y="18019"/>
                </a:cubicBezTo>
                <a:cubicBezTo>
                  <a:pt x="1290" y="18019"/>
                  <a:pt x="1310" y="18007"/>
                  <a:pt x="1319" y="17987"/>
                </a:cubicBezTo>
                <a:cubicBezTo>
                  <a:pt x="1413" y="17780"/>
                  <a:pt x="1536" y="17569"/>
                  <a:pt x="1705" y="17323"/>
                </a:cubicBezTo>
                <a:cubicBezTo>
                  <a:pt x="1723" y="17298"/>
                  <a:pt x="1717" y="17263"/>
                  <a:pt x="1691" y="17246"/>
                </a:cubicBezTo>
                <a:cubicBezTo>
                  <a:pt x="1681" y="17239"/>
                  <a:pt x="1670" y="17236"/>
                  <a:pt x="1659" y="17236"/>
                </a:cubicBezTo>
                <a:close/>
                <a:moveTo>
                  <a:pt x="1050" y="18652"/>
                </a:moveTo>
                <a:cubicBezTo>
                  <a:pt x="1023" y="18652"/>
                  <a:pt x="999" y="18673"/>
                  <a:pt x="996" y="18700"/>
                </a:cubicBezTo>
                <a:cubicBezTo>
                  <a:pt x="984" y="18795"/>
                  <a:pt x="978" y="18893"/>
                  <a:pt x="978" y="18989"/>
                </a:cubicBezTo>
                <a:cubicBezTo>
                  <a:pt x="978" y="19154"/>
                  <a:pt x="996" y="19324"/>
                  <a:pt x="1030" y="19493"/>
                </a:cubicBezTo>
                <a:cubicBezTo>
                  <a:pt x="1035" y="19519"/>
                  <a:pt x="1058" y="19537"/>
                  <a:pt x="1084" y="19537"/>
                </a:cubicBezTo>
                <a:cubicBezTo>
                  <a:pt x="1088" y="19537"/>
                  <a:pt x="1092" y="19537"/>
                  <a:pt x="1095" y="19536"/>
                </a:cubicBezTo>
                <a:cubicBezTo>
                  <a:pt x="1125" y="19529"/>
                  <a:pt x="1144" y="19500"/>
                  <a:pt x="1139" y="19470"/>
                </a:cubicBezTo>
                <a:cubicBezTo>
                  <a:pt x="1106" y="19309"/>
                  <a:pt x="1089" y="19147"/>
                  <a:pt x="1089" y="18989"/>
                </a:cubicBezTo>
                <a:cubicBezTo>
                  <a:pt x="1089" y="18897"/>
                  <a:pt x="1095" y="18804"/>
                  <a:pt x="1106" y="18714"/>
                </a:cubicBezTo>
                <a:cubicBezTo>
                  <a:pt x="1110" y="18683"/>
                  <a:pt x="1088" y="18655"/>
                  <a:pt x="1058" y="18652"/>
                </a:cubicBezTo>
                <a:cubicBezTo>
                  <a:pt x="1055" y="18652"/>
                  <a:pt x="1053" y="18652"/>
                  <a:pt x="1050" y="18652"/>
                </a:cubicBezTo>
                <a:close/>
                <a:moveTo>
                  <a:pt x="1342" y="20158"/>
                </a:moveTo>
                <a:cubicBezTo>
                  <a:pt x="1333" y="20158"/>
                  <a:pt x="1324" y="20160"/>
                  <a:pt x="1316" y="20164"/>
                </a:cubicBezTo>
                <a:cubicBezTo>
                  <a:pt x="1290" y="20178"/>
                  <a:pt x="1278" y="20211"/>
                  <a:pt x="1292" y="20239"/>
                </a:cubicBezTo>
                <a:cubicBezTo>
                  <a:pt x="1408" y="20468"/>
                  <a:pt x="1553" y="20690"/>
                  <a:pt x="1724" y="20899"/>
                </a:cubicBezTo>
                <a:cubicBezTo>
                  <a:pt x="1735" y="20912"/>
                  <a:pt x="1751" y="20919"/>
                  <a:pt x="1767" y="20919"/>
                </a:cubicBezTo>
                <a:cubicBezTo>
                  <a:pt x="1779" y="20919"/>
                  <a:pt x="1792" y="20915"/>
                  <a:pt x="1802" y="20906"/>
                </a:cubicBezTo>
                <a:cubicBezTo>
                  <a:pt x="1826" y="20887"/>
                  <a:pt x="1829" y="20852"/>
                  <a:pt x="1810" y="20828"/>
                </a:cubicBezTo>
                <a:cubicBezTo>
                  <a:pt x="1644" y="20626"/>
                  <a:pt x="1503" y="20411"/>
                  <a:pt x="1391" y="20188"/>
                </a:cubicBezTo>
                <a:cubicBezTo>
                  <a:pt x="1381" y="20169"/>
                  <a:pt x="1362" y="20158"/>
                  <a:pt x="1342" y="20158"/>
                </a:cubicBezTo>
                <a:close/>
                <a:moveTo>
                  <a:pt x="2317" y="21356"/>
                </a:moveTo>
                <a:cubicBezTo>
                  <a:pt x="2301" y="21356"/>
                  <a:pt x="2285" y="21363"/>
                  <a:pt x="2275" y="21376"/>
                </a:cubicBezTo>
                <a:cubicBezTo>
                  <a:pt x="2255" y="21401"/>
                  <a:pt x="2258" y="21435"/>
                  <a:pt x="2283" y="21455"/>
                </a:cubicBezTo>
                <a:cubicBezTo>
                  <a:pt x="2343" y="21505"/>
                  <a:pt x="2405" y="21552"/>
                  <a:pt x="2468" y="21596"/>
                </a:cubicBezTo>
                <a:cubicBezTo>
                  <a:pt x="2617" y="21703"/>
                  <a:pt x="2776" y="21803"/>
                  <a:pt x="2938" y="21891"/>
                </a:cubicBezTo>
                <a:cubicBezTo>
                  <a:pt x="2946" y="21895"/>
                  <a:pt x="2955" y="21898"/>
                  <a:pt x="2965" y="21898"/>
                </a:cubicBezTo>
                <a:cubicBezTo>
                  <a:pt x="2984" y="21898"/>
                  <a:pt x="3003" y="21888"/>
                  <a:pt x="3014" y="21869"/>
                </a:cubicBezTo>
                <a:cubicBezTo>
                  <a:pt x="3028" y="21842"/>
                  <a:pt x="3018" y="21809"/>
                  <a:pt x="2991" y="21794"/>
                </a:cubicBezTo>
                <a:cubicBezTo>
                  <a:pt x="2833" y="21707"/>
                  <a:pt x="2678" y="21610"/>
                  <a:pt x="2533" y="21506"/>
                </a:cubicBezTo>
                <a:cubicBezTo>
                  <a:pt x="2471" y="21462"/>
                  <a:pt x="2411" y="21416"/>
                  <a:pt x="2352" y="21369"/>
                </a:cubicBezTo>
                <a:cubicBezTo>
                  <a:pt x="2342" y="21360"/>
                  <a:pt x="2330" y="21356"/>
                  <a:pt x="2317" y="21356"/>
                </a:cubicBezTo>
                <a:close/>
                <a:moveTo>
                  <a:pt x="3675" y="22101"/>
                </a:moveTo>
                <a:cubicBezTo>
                  <a:pt x="3653" y="22101"/>
                  <a:pt x="3631" y="22115"/>
                  <a:pt x="3623" y="22138"/>
                </a:cubicBezTo>
                <a:cubicBezTo>
                  <a:pt x="3613" y="22167"/>
                  <a:pt x="3628" y="22199"/>
                  <a:pt x="3657" y="22209"/>
                </a:cubicBezTo>
                <a:cubicBezTo>
                  <a:pt x="3905" y="22295"/>
                  <a:pt x="4161" y="22360"/>
                  <a:pt x="4420" y="22404"/>
                </a:cubicBezTo>
                <a:cubicBezTo>
                  <a:pt x="4423" y="22405"/>
                  <a:pt x="4425" y="22405"/>
                  <a:pt x="4428" y="22405"/>
                </a:cubicBezTo>
                <a:cubicBezTo>
                  <a:pt x="4455" y="22405"/>
                  <a:pt x="4478" y="22386"/>
                  <a:pt x="4484" y="22359"/>
                </a:cubicBezTo>
                <a:cubicBezTo>
                  <a:pt x="4489" y="22328"/>
                  <a:pt x="4468" y="22299"/>
                  <a:pt x="4438" y="22295"/>
                </a:cubicBezTo>
                <a:cubicBezTo>
                  <a:pt x="4186" y="22251"/>
                  <a:pt x="3936" y="22187"/>
                  <a:pt x="3693" y="22104"/>
                </a:cubicBezTo>
                <a:cubicBezTo>
                  <a:pt x="3687" y="22102"/>
                  <a:pt x="3681" y="22101"/>
                  <a:pt x="3675" y="22101"/>
                </a:cubicBezTo>
                <a:close/>
                <a:moveTo>
                  <a:pt x="5978" y="22297"/>
                </a:moveTo>
                <a:cubicBezTo>
                  <a:pt x="5975" y="22297"/>
                  <a:pt x="5972" y="22298"/>
                  <a:pt x="5969" y="22298"/>
                </a:cubicBezTo>
                <a:cubicBezTo>
                  <a:pt x="5723" y="22340"/>
                  <a:pt x="5471" y="22361"/>
                  <a:pt x="5218" y="22361"/>
                </a:cubicBezTo>
                <a:lnTo>
                  <a:pt x="5203" y="22361"/>
                </a:lnTo>
                <a:cubicBezTo>
                  <a:pt x="5172" y="22361"/>
                  <a:pt x="5147" y="22386"/>
                  <a:pt x="5147" y="22417"/>
                </a:cubicBezTo>
                <a:cubicBezTo>
                  <a:pt x="5147" y="22447"/>
                  <a:pt x="5172" y="22472"/>
                  <a:pt x="5203" y="22472"/>
                </a:cubicBezTo>
                <a:lnTo>
                  <a:pt x="5218" y="22472"/>
                </a:lnTo>
                <a:cubicBezTo>
                  <a:pt x="5476" y="22472"/>
                  <a:pt x="5736" y="22451"/>
                  <a:pt x="5987" y="22407"/>
                </a:cubicBezTo>
                <a:cubicBezTo>
                  <a:pt x="6017" y="22402"/>
                  <a:pt x="6038" y="22373"/>
                  <a:pt x="6033" y="22343"/>
                </a:cubicBezTo>
                <a:cubicBezTo>
                  <a:pt x="6028" y="22316"/>
                  <a:pt x="6004" y="22297"/>
                  <a:pt x="5978" y="2229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39" name="Google Shape;839;p31"/>
          <p:cNvGrpSpPr/>
          <p:nvPr/>
        </p:nvGrpSpPr>
        <p:grpSpPr>
          <a:xfrm rot="-6145098">
            <a:off x="376587" y="480362"/>
            <a:ext cx="433642" cy="392824"/>
            <a:chOff x="1640475" y="1197075"/>
            <a:chExt cx="55475" cy="50250"/>
          </a:xfrm>
        </p:grpSpPr>
        <p:sp>
          <p:nvSpPr>
            <p:cNvPr id="840" name="Google Shape;840;p31"/>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31"/>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31"/>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3" name="Google Shape;843;p31"/>
          <p:cNvGrpSpPr/>
          <p:nvPr/>
        </p:nvGrpSpPr>
        <p:grpSpPr>
          <a:xfrm rot="-5400000">
            <a:off x="1758442" y="4714359"/>
            <a:ext cx="244822" cy="221773"/>
            <a:chOff x="1640475" y="1197075"/>
            <a:chExt cx="55475" cy="50250"/>
          </a:xfrm>
        </p:grpSpPr>
        <p:sp>
          <p:nvSpPr>
            <p:cNvPr id="844" name="Google Shape;844;p31"/>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31"/>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31"/>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7" name="Google Shape;847;p31"/>
          <p:cNvSpPr/>
          <p:nvPr/>
        </p:nvSpPr>
        <p:spPr>
          <a:xfrm rot="-308323">
            <a:off x="1184892" y="245385"/>
            <a:ext cx="580167" cy="135915"/>
          </a:xfrm>
          <a:custGeom>
            <a:avLst/>
            <a:gdLst/>
            <a:ahLst/>
            <a:cxnLst/>
            <a:rect l="l" t="t" r="r" b="b"/>
            <a:pathLst>
              <a:path w="7397" h="1733" extrusionOk="0">
                <a:moveTo>
                  <a:pt x="5860" y="0"/>
                </a:moveTo>
                <a:cubicBezTo>
                  <a:pt x="5799" y="0"/>
                  <a:pt x="5741" y="11"/>
                  <a:pt x="5686" y="32"/>
                </a:cubicBezTo>
                <a:cubicBezTo>
                  <a:pt x="5466" y="121"/>
                  <a:pt x="5383" y="336"/>
                  <a:pt x="5302" y="543"/>
                </a:cubicBezTo>
                <a:cubicBezTo>
                  <a:pt x="5254" y="668"/>
                  <a:pt x="5205" y="796"/>
                  <a:pt x="5126" y="889"/>
                </a:cubicBezTo>
                <a:cubicBezTo>
                  <a:pt x="5014" y="1021"/>
                  <a:pt x="4860" y="1053"/>
                  <a:pt x="4751" y="1057"/>
                </a:cubicBezTo>
                <a:cubicBezTo>
                  <a:pt x="4742" y="1057"/>
                  <a:pt x="4734" y="1057"/>
                  <a:pt x="4725" y="1057"/>
                </a:cubicBezTo>
                <a:cubicBezTo>
                  <a:pt x="4511" y="1057"/>
                  <a:pt x="4276" y="958"/>
                  <a:pt x="4120" y="799"/>
                </a:cubicBezTo>
                <a:cubicBezTo>
                  <a:pt x="4087" y="765"/>
                  <a:pt x="4055" y="729"/>
                  <a:pt x="4022" y="693"/>
                </a:cubicBezTo>
                <a:cubicBezTo>
                  <a:pt x="3950" y="610"/>
                  <a:pt x="3874" y="524"/>
                  <a:pt x="3776" y="460"/>
                </a:cubicBezTo>
                <a:cubicBezTo>
                  <a:pt x="3674" y="394"/>
                  <a:pt x="3552" y="359"/>
                  <a:pt x="3425" y="359"/>
                </a:cubicBezTo>
                <a:cubicBezTo>
                  <a:pt x="3376" y="359"/>
                  <a:pt x="3325" y="365"/>
                  <a:pt x="3276" y="375"/>
                </a:cubicBezTo>
                <a:cubicBezTo>
                  <a:pt x="3098" y="414"/>
                  <a:pt x="2945" y="517"/>
                  <a:pt x="2855" y="658"/>
                </a:cubicBezTo>
                <a:cubicBezTo>
                  <a:pt x="2796" y="751"/>
                  <a:pt x="2759" y="858"/>
                  <a:pt x="2723" y="962"/>
                </a:cubicBezTo>
                <a:cubicBezTo>
                  <a:pt x="2665" y="1131"/>
                  <a:pt x="2614" y="1277"/>
                  <a:pt x="2485" y="1333"/>
                </a:cubicBezTo>
                <a:cubicBezTo>
                  <a:pt x="2453" y="1347"/>
                  <a:pt x="2420" y="1353"/>
                  <a:pt x="2387" y="1353"/>
                </a:cubicBezTo>
                <a:cubicBezTo>
                  <a:pt x="2220" y="1353"/>
                  <a:pt x="2046" y="1198"/>
                  <a:pt x="1947" y="1092"/>
                </a:cubicBezTo>
                <a:cubicBezTo>
                  <a:pt x="1784" y="919"/>
                  <a:pt x="1583" y="706"/>
                  <a:pt x="1324" y="706"/>
                </a:cubicBezTo>
                <a:cubicBezTo>
                  <a:pt x="1308" y="706"/>
                  <a:pt x="1292" y="707"/>
                  <a:pt x="1276" y="709"/>
                </a:cubicBezTo>
                <a:cubicBezTo>
                  <a:pt x="985" y="739"/>
                  <a:pt x="854" y="994"/>
                  <a:pt x="728" y="1242"/>
                </a:cubicBezTo>
                <a:cubicBezTo>
                  <a:pt x="669" y="1354"/>
                  <a:pt x="609" y="1471"/>
                  <a:pt x="536" y="1561"/>
                </a:cubicBezTo>
                <a:cubicBezTo>
                  <a:pt x="519" y="1564"/>
                  <a:pt x="502" y="1565"/>
                  <a:pt x="486" y="1565"/>
                </a:cubicBezTo>
                <a:cubicBezTo>
                  <a:pt x="360" y="1565"/>
                  <a:pt x="234" y="1499"/>
                  <a:pt x="167" y="1391"/>
                </a:cubicBezTo>
                <a:cubicBezTo>
                  <a:pt x="151" y="1366"/>
                  <a:pt x="124" y="1352"/>
                  <a:pt x="96" y="1352"/>
                </a:cubicBezTo>
                <a:cubicBezTo>
                  <a:pt x="81" y="1352"/>
                  <a:pt x="65" y="1356"/>
                  <a:pt x="52" y="1365"/>
                </a:cubicBezTo>
                <a:cubicBezTo>
                  <a:pt x="12" y="1389"/>
                  <a:pt x="0" y="1440"/>
                  <a:pt x="25" y="1480"/>
                </a:cubicBezTo>
                <a:cubicBezTo>
                  <a:pt x="122" y="1636"/>
                  <a:pt x="306" y="1732"/>
                  <a:pt x="489" y="1732"/>
                </a:cubicBezTo>
                <a:cubicBezTo>
                  <a:pt x="526" y="1732"/>
                  <a:pt x="562" y="1728"/>
                  <a:pt x="599" y="1720"/>
                </a:cubicBezTo>
                <a:cubicBezTo>
                  <a:pt x="616" y="1716"/>
                  <a:pt x="631" y="1707"/>
                  <a:pt x="642" y="1694"/>
                </a:cubicBezTo>
                <a:cubicBezTo>
                  <a:pt x="739" y="1586"/>
                  <a:pt x="809" y="1449"/>
                  <a:pt x="876" y="1318"/>
                </a:cubicBezTo>
                <a:cubicBezTo>
                  <a:pt x="993" y="1091"/>
                  <a:pt x="1092" y="896"/>
                  <a:pt x="1293" y="875"/>
                </a:cubicBezTo>
                <a:cubicBezTo>
                  <a:pt x="1303" y="874"/>
                  <a:pt x="1312" y="874"/>
                  <a:pt x="1322" y="874"/>
                </a:cubicBezTo>
                <a:cubicBezTo>
                  <a:pt x="1510" y="874"/>
                  <a:pt x="1677" y="1050"/>
                  <a:pt x="1826" y="1209"/>
                </a:cubicBezTo>
                <a:cubicBezTo>
                  <a:pt x="2019" y="1414"/>
                  <a:pt x="2213" y="1520"/>
                  <a:pt x="2388" y="1520"/>
                </a:cubicBezTo>
                <a:cubicBezTo>
                  <a:pt x="2445" y="1520"/>
                  <a:pt x="2500" y="1509"/>
                  <a:pt x="2551" y="1486"/>
                </a:cubicBezTo>
                <a:cubicBezTo>
                  <a:pt x="2749" y="1401"/>
                  <a:pt x="2816" y="1205"/>
                  <a:pt x="2882" y="1016"/>
                </a:cubicBezTo>
                <a:cubicBezTo>
                  <a:pt x="2914" y="922"/>
                  <a:pt x="2947" y="825"/>
                  <a:pt x="2996" y="749"/>
                </a:cubicBezTo>
                <a:cubicBezTo>
                  <a:pt x="3062" y="645"/>
                  <a:pt x="3176" y="569"/>
                  <a:pt x="3311" y="540"/>
                </a:cubicBezTo>
                <a:cubicBezTo>
                  <a:pt x="3350" y="531"/>
                  <a:pt x="3389" y="527"/>
                  <a:pt x="3427" y="527"/>
                </a:cubicBezTo>
                <a:cubicBezTo>
                  <a:pt x="3521" y="527"/>
                  <a:pt x="3610" y="552"/>
                  <a:pt x="3684" y="601"/>
                </a:cubicBezTo>
                <a:cubicBezTo>
                  <a:pt x="3763" y="652"/>
                  <a:pt x="3828" y="726"/>
                  <a:pt x="3896" y="804"/>
                </a:cubicBezTo>
                <a:cubicBezTo>
                  <a:pt x="3931" y="842"/>
                  <a:pt x="3965" y="881"/>
                  <a:pt x="4000" y="918"/>
                </a:cubicBezTo>
                <a:cubicBezTo>
                  <a:pt x="4188" y="1108"/>
                  <a:pt x="4461" y="1224"/>
                  <a:pt x="4720" y="1224"/>
                </a:cubicBezTo>
                <a:cubicBezTo>
                  <a:pt x="4733" y="1224"/>
                  <a:pt x="4745" y="1224"/>
                  <a:pt x="4757" y="1224"/>
                </a:cubicBezTo>
                <a:cubicBezTo>
                  <a:pt x="4961" y="1217"/>
                  <a:pt x="5132" y="1138"/>
                  <a:pt x="5253" y="997"/>
                </a:cubicBezTo>
                <a:cubicBezTo>
                  <a:pt x="5350" y="884"/>
                  <a:pt x="5405" y="741"/>
                  <a:pt x="5458" y="603"/>
                </a:cubicBezTo>
                <a:cubicBezTo>
                  <a:pt x="5532" y="414"/>
                  <a:pt x="5595" y="249"/>
                  <a:pt x="5748" y="188"/>
                </a:cubicBezTo>
                <a:cubicBezTo>
                  <a:pt x="5784" y="174"/>
                  <a:pt x="5823" y="167"/>
                  <a:pt x="5861" y="167"/>
                </a:cubicBezTo>
                <a:cubicBezTo>
                  <a:pt x="6006" y="167"/>
                  <a:pt x="6157" y="257"/>
                  <a:pt x="6270" y="342"/>
                </a:cubicBezTo>
                <a:cubicBezTo>
                  <a:pt x="6297" y="363"/>
                  <a:pt x="6324" y="384"/>
                  <a:pt x="6351" y="405"/>
                </a:cubicBezTo>
                <a:cubicBezTo>
                  <a:pt x="6505" y="528"/>
                  <a:pt x="6665" y="654"/>
                  <a:pt x="6869" y="683"/>
                </a:cubicBezTo>
                <a:cubicBezTo>
                  <a:pt x="6888" y="686"/>
                  <a:pt x="6907" y="687"/>
                  <a:pt x="6926" y="687"/>
                </a:cubicBezTo>
                <a:cubicBezTo>
                  <a:pt x="7064" y="687"/>
                  <a:pt x="7208" y="621"/>
                  <a:pt x="7297" y="512"/>
                </a:cubicBezTo>
                <a:cubicBezTo>
                  <a:pt x="7373" y="418"/>
                  <a:pt x="7396" y="304"/>
                  <a:pt x="7359" y="200"/>
                </a:cubicBezTo>
                <a:cubicBezTo>
                  <a:pt x="7347" y="166"/>
                  <a:pt x="7314" y="144"/>
                  <a:pt x="7280" y="144"/>
                </a:cubicBezTo>
                <a:cubicBezTo>
                  <a:pt x="7270" y="144"/>
                  <a:pt x="7261" y="146"/>
                  <a:pt x="7252" y="149"/>
                </a:cubicBezTo>
                <a:cubicBezTo>
                  <a:pt x="7208" y="165"/>
                  <a:pt x="7186" y="212"/>
                  <a:pt x="7201" y="256"/>
                </a:cubicBezTo>
                <a:cubicBezTo>
                  <a:pt x="7223" y="318"/>
                  <a:pt x="7194" y="372"/>
                  <a:pt x="7166" y="406"/>
                </a:cubicBezTo>
                <a:cubicBezTo>
                  <a:pt x="7111" y="474"/>
                  <a:pt x="7015" y="519"/>
                  <a:pt x="6927" y="519"/>
                </a:cubicBezTo>
                <a:cubicBezTo>
                  <a:pt x="6916" y="519"/>
                  <a:pt x="6904" y="518"/>
                  <a:pt x="6893" y="516"/>
                </a:cubicBezTo>
                <a:cubicBezTo>
                  <a:pt x="6734" y="494"/>
                  <a:pt x="6598" y="387"/>
                  <a:pt x="6455" y="274"/>
                </a:cubicBezTo>
                <a:cubicBezTo>
                  <a:pt x="6427" y="252"/>
                  <a:pt x="6399" y="230"/>
                  <a:pt x="6372" y="209"/>
                </a:cubicBezTo>
                <a:cubicBezTo>
                  <a:pt x="6189" y="70"/>
                  <a:pt x="6015" y="0"/>
                  <a:pt x="586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48" name="Google Shape;848;p31"/>
          <p:cNvGrpSpPr/>
          <p:nvPr/>
        </p:nvGrpSpPr>
        <p:grpSpPr>
          <a:xfrm rot="-5400000">
            <a:off x="8191474" y="4616297"/>
            <a:ext cx="221772" cy="200884"/>
            <a:chOff x="1640475" y="1197075"/>
            <a:chExt cx="55475" cy="50250"/>
          </a:xfrm>
        </p:grpSpPr>
        <p:sp>
          <p:nvSpPr>
            <p:cNvPr id="849" name="Google Shape;849;p31"/>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31"/>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31"/>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99"/>
        <p:cNvGrpSpPr/>
        <p:nvPr/>
      </p:nvGrpSpPr>
      <p:grpSpPr>
        <a:xfrm>
          <a:off x="0" y="0"/>
          <a:ext cx="0" cy="0"/>
          <a:chOff x="0" y="0"/>
          <a:chExt cx="0" cy="0"/>
        </a:xfrm>
      </p:grpSpPr>
      <p:sp>
        <p:nvSpPr>
          <p:cNvPr id="100" name="Google Shape;100;p4"/>
          <p:cNvSpPr/>
          <p:nvPr/>
        </p:nvSpPr>
        <p:spPr>
          <a:xfrm>
            <a:off x="-410657" y="-145804"/>
            <a:ext cx="4197745" cy="1131860"/>
          </a:xfrm>
          <a:custGeom>
            <a:avLst/>
            <a:gdLst/>
            <a:ahLst/>
            <a:cxnLst/>
            <a:rect l="l" t="t" r="r" b="b"/>
            <a:pathLst>
              <a:path w="25668" h="6921" extrusionOk="0">
                <a:moveTo>
                  <a:pt x="25573" y="0"/>
                </a:moveTo>
                <a:lnTo>
                  <a:pt x="22584" y="1"/>
                </a:lnTo>
                <a:lnTo>
                  <a:pt x="22467" y="1"/>
                </a:lnTo>
                <a:lnTo>
                  <a:pt x="0" y="3"/>
                </a:lnTo>
                <a:lnTo>
                  <a:pt x="1" y="1330"/>
                </a:lnTo>
                <a:lnTo>
                  <a:pt x="1" y="2596"/>
                </a:lnTo>
                <a:lnTo>
                  <a:pt x="2" y="3737"/>
                </a:lnTo>
                <a:lnTo>
                  <a:pt x="2" y="5002"/>
                </a:lnTo>
                <a:lnTo>
                  <a:pt x="3" y="6144"/>
                </a:lnTo>
                <a:lnTo>
                  <a:pt x="3" y="6274"/>
                </a:lnTo>
                <a:cubicBezTo>
                  <a:pt x="454" y="6274"/>
                  <a:pt x="911" y="6248"/>
                  <a:pt x="1366" y="6205"/>
                </a:cubicBezTo>
                <a:cubicBezTo>
                  <a:pt x="1557" y="6187"/>
                  <a:pt x="1747" y="6167"/>
                  <a:pt x="1936" y="6144"/>
                </a:cubicBezTo>
                <a:cubicBezTo>
                  <a:pt x="2414" y="6085"/>
                  <a:pt x="2887" y="6012"/>
                  <a:pt x="3342" y="5932"/>
                </a:cubicBezTo>
                <a:cubicBezTo>
                  <a:pt x="4344" y="5756"/>
                  <a:pt x="5389" y="5552"/>
                  <a:pt x="6425" y="5552"/>
                </a:cubicBezTo>
                <a:cubicBezTo>
                  <a:pt x="6713" y="5552"/>
                  <a:pt x="7001" y="5568"/>
                  <a:pt x="7286" y="5605"/>
                </a:cubicBezTo>
                <a:cubicBezTo>
                  <a:pt x="8016" y="5698"/>
                  <a:pt x="8646" y="5918"/>
                  <a:pt x="9273" y="6143"/>
                </a:cubicBezTo>
                <a:cubicBezTo>
                  <a:pt x="9331" y="6163"/>
                  <a:pt x="9388" y="6184"/>
                  <a:pt x="9446" y="6204"/>
                </a:cubicBezTo>
                <a:cubicBezTo>
                  <a:pt x="9690" y="6291"/>
                  <a:pt x="9934" y="6378"/>
                  <a:pt x="10185" y="6455"/>
                </a:cubicBezTo>
                <a:cubicBezTo>
                  <a:pt x="11085" y="6736"/>
                  <a:pt x="12117" y="6921"/>
                  <a:pt x="13162" y="6921"/>
                </a:cubicBezTo>
                <a:cubicBezTo>
                  <a:pt x="13234" y="6921"/>
                  <a:pt x="13306" y="6920"/>
                  <a:pt x="13377" y="6918"/>
                </a:cubicBezTo>
                <a:cubicBezTo>
                  <a:pt x="14468" y="6893"/>
                  <a:pt x="15560" y="6647"/>
                  <a:pt x="16250" y="6204"/>
                </a:cubicBezTo>
                <a:cubicBezTo>
                  <a:pt x="16269" y="6191"/>
                  <a:pt x="16286" y="6180"/>
                  <a:pt x="16304" y="6168"/>
                </a:cubicBezTo>
                <a:cubicBezTo>
                  <a:pt x="16317" y="6160"/>
                  <a:pt x="16329" y="6151"/>
                  <a:pt x="16341" y="6142"/>
                </a:cubicBezTo>
                <a:cubicBezTo>
                  <a:pt x="16809" y="5812"/>
                  <a:pt x="17054" y="5407"/>
                  <a:pt x="17282" y="5000"/>
                </a:cubicBezTo>
                <a:cubicBezTo>
                  <a:pt x="17293" y="4980"/>
                  <a:pt x="17304" y="4959"/>
                  <a:pt x="17316" y="4939"/>
                </a:cubicBezTo>
                <a:cubicBezTo>
                  <a:pt x="17541" y="4532"/>
                  <a:pt x="17760" y="4125"/>
                  <a:pt x="18175" y="3797"/>
                </a:cubicBezTo>
                <a:cubicBezTo>
                  <a:pt x="18202" y="3776"/>
                  <a:pt x="18230" y="3755"/>
                  <a:pt x="18257" y="3735"/>
                </a:cubicBezTo>
                <a:cubicBezTo>
                  <a:pt x="18421" y="3617"/>
                  <a:pt x="18613" y="3510"/>
                  <a:pt x="18844" y="3420"/>
                </a:cubicBezTo>
                <a:cubicBezTo>
                  <a:pt x="19831" y="3028"/>
                  <a:pt x="21189" y="3061"/>
                  <a:pt x="22363" y="2860"/>
                </a:cubicBezTo>
                <a:cubicBezTo>
                  <a:pt x="22398" y="2854"/>
                  <a:pt x="22433" y="2848"/>
                  <a:pt x="22468" y="2841"/>
                </a:cubicBezTo>
                <a:cubicBezTo>
                  <a:pt x="22508" y="2834"/>
                  <a:pt x="22546" y="2827"/>
                  <a:pt x="22585" y="2819"/>
                </a:cubicBezTo>
                <a:cubicBezTo>
                  <a:pt x="22879" y="2759"/>
                  <a:pt x="23162" y="2683"/>
                  <a:pt x="23427" y="2592"/>
                </a:cubicBezTo>
                <a:cubicBezTo>
                  <a:pt x="23485" y="2573"/>
                  <a:pt x="23544" y="2552"/>
                  <a:pt x="23600" y="2531"/>
                </a:cubicBezTo>
                <a:cubicBezTo>
                  <a:pt x="24363" y="2247"/>
                  <a:pt x="24968" y="1845"/>
                  <a:pt x="25312" y="1389"/>
                </a:cubicBezTo>
                <a:cubicBezTo>
                  <a:pt x="25328" y="1367"/>
                  <a:pt x="25343" y="1347"/>
                  <a:pt x="25357" y="1326"/>
                </a:cubicBezTo>
                <a:cubicBezTo>
                  <a:pt x="25437" y="1213"/>
                  <a:pt x="25499" y="1097"/>
                  <a:pt x="25543" y="978"/>
                </a:cubicBezTo>
                <a:cubicBezTo>
                  <a:pt x="25668" y="651"/>
                  <a:pt x="25664" y="324"/>
                  <a:pt x="25573" y="0"/>
                </a:cubicBezTo>
                <a:close/>
              </a:path>
            </a:pathLst>
          </a:custGeom>
          <a:solidFill>
            <a:srgbClr val="FF6EA7">
              <a:alpha val="49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4"/>
          <p:cNvSpPr/>
          <p:nvPr/>
        </p:nvSpPr>
        <p:spPr>
          <a:xfrm rot="-6752784">
            <a:off x="2051407" y="216393"/>
            <a:ext cx="1195911" cy="1089409"/>
          </a:xfrm>
          <a:custGeom>
            <a:avLst/>
            <a:gdLst/>
            <a:ahLst/>
            <a:cxnLst/>
            <a:rect l="l" t="t" r="r" b="b"/>
            <a:pathLst>
              <a:path w="17601" h="16033" extrusionOk="0">
                <a:moveTo>
                  <a:pt x="16107" y="0"/>
                </a:moveTo>
                <a:cubicBezTo>
                  <a:pt x="16093" y="0"/>
                  <a:pt x="16078" y="6"/>
                  <a:pt x="16067" y="16"/>
                </a:cubicBezTo>
                <a:cubicBezTo>
                  <a:pt x="16046" y="38"/>
                  <a:pt x="16045" y="73"/>
                  <a:pt x="16066" y="94"/>
                </a:cubicBezTo>
                <a:lnTo>
                  <a:pt x="16107" y="137"/>
                </a:lnTo>
                <a:cubicBezTo>
                  <a:pt x="16118" y="149"/>
                  <a:pt x="16132" y="154"/>
                  <a:pt x="16147" y="154"/>
                </a:cubicBezTo>
                <a:cubicBezTo>
                  <a:pt x="16161" y="154"/>
                  <a:pt x="16175" y="150"/>
                  <a:pt x="16185" y="139"/>
                </a:cubicBezTo>
                <a:cubicBezTo>
                  <a:pt x="16207" y="119"/>
                  <a:pt x="16208" y="84"/>
                  <a:pt x="16188" y="61"/>
                </a:cubicBezTo>
                <a:lnTo>
                  <a:pt x="16146" y="17"/>
                </a:lnTo>
                <a:cubicBezTo>
                  <a:pt x="16136" y="6"/>
                  <a:pt x="16121" y="0"/>
                  <a:pt x="16107" y="0"/>
                </a:cubicBezTo>
                <a:close/>
                <a:moveTo>
                  <a:pt x="16632" y="649"/>
                </a:moveTo>
                <a:cubicBezTo>
                  <a:pt x="16621" y="649"/>
                  <a:pt x="16610" y="652"/>
                  <a:pt x="16600" y="658"/>
                </a:cubicBezTo>
                <a:cubicBezTo>
                  <a:pt x="16576" y="675"/>
                  <a:pt x="16568" y="710"/>
                  <a:pt x="16587" y="735"/>
                </a:cubicBezTo>
                <a:cubicBezTo>
                  <a:pt x="16729" y="945"/>
                  <a:pt x="16857" y="1168"/>
                  <a:pt x="16968" y="1401"/>
                </a:cubicBezTo>
                <a:cubicBezTo>
                  <a:pt x="16977" y="1420"/>
                  <a:pt x="16998" y="1432"/>
                  <a:pt x="17018" y="1432"/>
                </a:cubicBezTo>
                <a:cubicBezTo>
                  <a:pt x="17027" y="1432"/>
                  <a:pt x="17034" y="1431"/>
                  <a:pt x="17043" y="1426"/>
                </a:cubicBezTo>
                <a:cubicBezTo>
                  <a:pt x="17069" y="1414"/>
                  <a:pt x="17081" y="1380"/>
                  <a:pt x="17068" y="1353"/>
                </a:cubicBezTo>
                <a:cubicBezTo>
                  <a:pt x="16955" y="1116"/>
                  <a:pt x="16824" y="887"/>
                  <a:pt x="16678" y="673"/>
                </a:cubicBezTo>
                <a:cubicBezTo>
                  <a:pt x="16667" y="657"/>
                  <a:pt x="16650" y="649"/>
                  <a:pt x="16632" y="649"/>
                </a:cubicBezTo>
                <a:close/>
                <a:moveTo>
                  <a:pt x="17302" y="2043"/>
                </a:moveTo>
                <a:cubicBezTo>
                  <a:pt x="17296" y="2043"/>
                  <a:pt x="17291" y="2044"/>
                  <a:pt x="17285" y="2046"/>
                </a:cubicBezTo>
                <a:cubicBezTo>
                  <a:pt x="17255" y="2055"/>
                  <a:pt x="17239" y="2086"/>
                  <a:pt x="17248" y="2115"/>
                </a:cubicBezTo>
                <a:cubicBezTo>
                  <a:pt x="17324" y="2359"/>
                  <a:pt x="17382" y="2610"/>
                  <a:pt x="17423" y="2863"/>
                </a:cubicBezTo>
                <a:cubicBezTo>
                  <a:pt x="17427" y="2890"/>
                  <a:pt x="17451" y="2909"/>
                  <a:pt x="17477" y="2909"/>
                </a:cubicBezTo>
                <a:lnTo>
                  <a:pt x="17486" y="2909"/>
                </a:lnTo>
                <a:cubicBezTo>
                  <a:pt x="17517" y="2904"/>
                  <a:pt x="17537" y="2875"/>
                  <a:pt x="17532" y="2845"/>
                </a:cubicBezTo>
                <a:cubicBezTo>
                  <a:pt x="17491" y="2588"/>
                  <a:pt x="17432" y="2331"/>
                  <a:pt x="17355" y="2082"/>
                </a:cubicBezTo>
                <a:cubicBezTo>
                  <a:pt x="17347" y="2059"/>
                  <a:pt x="17325" y="2043"/>
                  <a:pt x="17302" y="2043"/>
                </a:cubicBezTo>
                <a:close/>
                <a:moveTo>
                  <a:pt x="17544" y="3572"/>
                </a:moveTo>
                <a:cubicBezTo>
                  <a:pt x="17513" y="3572"/>
                  <a:pt x="17488" y="3597"/>
                  <a:pt x="17489" y="3627"/>
                </a:cubicBezTo>
                <a:lnTo>
                  <a:pt x="17489" y="3701"/>
                </a:lnTo>
                <a:cubicBezTo>
                  <a:pt x="17489" y="3933"/>
                  <a:pt x="17474" y="4166"/>
                  <a:pt x="17443" y="4393"/>
                </a:cubicBezTo>
                <a:cubicBezTo>
                  <a:pt x="17439" y="4424"/>
                  <a:pt x="17460" y="4452"/>
                  <a:pt x="17490" y="4456"/>
                </a:cubicBezTo>
                <a:lnTo>
                  <a:pt x="17498" y="4456"/>
                </a:lnTo>
                <a:cubicBezTo>
                  <a:pt x="17526" y="4456"/>
                  <a:pt x="17549" y="4436"/>
                  <a:pt x="17553" y="4408"/>
                </a:cubicBezTo>
                <a:cubicBezTo>
                  <a:pt x="17584" y="4176"/>
                  <a:pt x="17600" y="3938"/>
                  <a:pt x="17600" y="3701"/>
                </a:cubicBezTo>
                <a:lnTo>
                  <a:pt x="17600" y="3626"/>
                </a:lnTo>
                <a:cubicBezTo>
                  <a:pt x="17599" y="3595"/>
                  <a:pt x="17575" y="3572"/>
                  <a:pt x="17545" y="3572"/>
                </a:cubicBezTo>
                <a:close/>
                <a:moveTo>
                  <a:pt x="17335" y="5103"/>
                </a:moveTo>
                <a:cubicBezTo>
                  <a:pt x="17311" y="5103"/>
                  <a:pt x="17289" y="5119"/>
                  <a:pt x="17282" y="5143"/>
                </a:cubicBezTo>
                <a:cubicBezTo>
                  <a:pt x="17247" y="5258"/>
                  <a:pt x="17208" y="5373"/>
                  <a:pt x="17166" y="5483"/>
                </a:cubicBezTo>
                <a:cubicBezTo>
                  <a:pt x="17117" y="5608"/>
                  <a:pt x="17063" y="5734"/>
                  <a:pt x="17003" y="5857"/>
                </a:cubicBezTo>
                <a:cubicBezTo>
                  <a:pt x="16989" y="5884"/>
                  <a:pt x="17001" y="5917"/>
                  <a:pt x="17029" y="5931"/>
                </a:cubicBezTo>
                <a:cubicBezTo>
                  <a:pt x="17036" y="5935"/>
                  <a:pt x="17045" y="5937"/>
                  <a:pt x="17052" y="5937"/>
                </a:cubicBezTo>
                <a:cubicBezTo>
                  <a:pt x="17073" y="5937"/>
                  <a:pt x="17093" y="5925"/>
                  <a:pt x="17102" y="5906"/>
                </a:cubicBezTo>
                <a:cubicBezTo>
                  <a:pt x="17163" y="5780"/>
                  <a:pt x="17220" y="5650"/>
                  <a:pt x="17269" y="5522"/>
                </a:cubicBezTo>
                <a:cubicBezTo>
                  <a:pt x="17313" y="5409"/>
                  <a:pt x="17352" y="5293"/>
                  <a:pt x="17388" y="5175"/>
                </a:cubicBezTo>
                <a:cubicBezTo>
                  <a:pt x="17396" y="5145"/>
                  <a:pt x="17380" y="5115"/>
                  <a:pt x="17350" y="5106"/>
                </a:cubicBezTo>
                <a:cubicBezTo>
                  <a:pt x="17345" y="5104"/>
                  <a:pt x="17340" y="5103"/>
                  <a:pt x="17335" y="5103"/>
                </a:cubicBezTo>
                <a:close/>
                <a:moveTo>
                  <a:pt x="16660" y="6494"/>
                </a:moveTo>
                <a:cubicBezTo>
                  <a:pt x="16643" y="6494"/>
                  <a:pt x="16626" y="6503"/>
                  <a:pt x="16614" y="6518"/>
                </a:cubicBezTo>
                <a:cubicBezTo>
                  <a:pt x="16470" y="6726"/>
                  <a:pt x="16307" y="6927"/>
                  <a:pt x="16130" y="7114"/>
                </a:cubicBezTo>
                <a:cubicBezTo>
                  <a:pt x="16110" y="7136"/>
                  <a:pt x="16111" y="7172"/>
                  <a:pt x="16134" y="7192"/>
                </a:cubicBezTo>
                <a:cubicBezTo>
                  <a:pt x="16144" y="7203"/>
                  <a:pt x="16157" y="7208"/>
                  <a:pt x="16171" y="7208"/>
                </a:cubicBezTo>
                <a:cubicBezTo>
                  <a:pt x="16186" y="7208"/>
                  <a:pt x="16201" y="7202"/>
                  <a:pt x="16212" y="7190"/>
                </a:cubicBezTo>
                <a:cubicBezTo>
                  <a:pt x="16391" y="6999"/>
                  <a:pt x="16558" y="6795"/>
                  <a:pt x="16705" y="6581"/>
                </a:cubicBezTo>
                <a:cubicBezTo>
                  <a:pt x="16723" y="6556"/>
                  <a:pt x="16717" y="6522"/>
                  <a:pt x="16691" y="6504"/>
                </a:cubicBezTo>
                <a:cubicBezTo>
                  <a:pt x="16682" y="6497"/>
                  <a:pt x="16671" y="6494"/>
                  <a:pt x="16660" y="6494"/>
                </a:cubicBezTo>
                <a:close/>
                <a:moveTo>
                  <a:pt x="15601" y="7622"/>
                </a:moveTo>
                <a:cubicBezTo>
                  <a:pt x="15588" y="7622"/>
                  <a:pt x="15576" y="7626"/>
                  <a:pt x="15566" y="7634"/>
                </a:cubicBezTo>
                <a:cubicBezTo>
                  <a:pt x="15367" y="7793"/>
                  <a:pt x="15154" y="7941"/>
                  <a:pt x="14934" y="8070"/>
                </a:cubicBezTo>
                <a:cubicBezTo>
                  <a:pt x="14907" y="8085"/>
                  <a:pt x="14899" y="8119"/>
                  <a:pt x="14915" y="8146"/>
                </a:cubicBezTo>
                <a:cubicBezTo>
                  <a:pt x="14924" y="8163"/>
                  <a:pt x="14943" y="8174"/>
                  <a:pt x="14962" y="8174"/>
                </a:cubicBezTo>
                <a:cubicBezTo>
                  <a:pt x="14971" y="8174"/>
                  <a:pt x="14981" y="8171"/>
                  <a:pt x="14990" y="8165"/>
                </a:cubicBezTo>
                <a:cubicBezTo>
                  <a:pt x="15215" y="8033"/>
                  <a:pt x="15432" y="7883"/>
                  <a:pt x="15636" y="7721"/>
                </a:cubicBezTo>
                <a:cubicBezTo>
                  <a:pt x="15659" y="7702"/>
                  <a:pt x="15664" y="7667"/>
                  <a:pt x="15644" y="7643"/>
                </a:cubicBezTo>
                <a:cubicBezTo>
                  <a:pt x="15633" y="7629"/>
                  <a:pt x="15617" y="7622"/>
                  <a:pt x="15601" y="7622"/>
                </a:cubicBezTo>
                <a:close/>
                <a:moveTo>
                  <a:pt x="14268" y="8408"/>
                </a:moveTo>
                <a:cubicBezTo>
                  <a:pt x="14261" y="8408"/>
                  <a:pt x="14254" y="8409"/>
                  <a:pt x="14247" y="8412"/>
                </a:cubicBezTo>
                <a:cubicBezTo>
                  <a:pt x="14009" y="8509"/>
                  <a:pt x="13763" y="8590"/>
                  <a:pt x="13517" y="8650"/>
                </a:cubicBezTo>
                <a:cubicBezTo>
                  <a:pt x="13487" y="8658"/>
                  <a:pt x="13469" y="8688"/>
                  <a:pt x="13477" y="8717"/>
                </a:cubicBezTo>
                <a:cubicBezTo>
                  <a:pt x="13483" y="8743"/>
                  <a:pt x="13506" y="8759"/>
                  <a:pt x="13530" y="8759"/>
                </a:cubicBezTo>
                <a:cubicBezTo>
                  <a:pt x="13534" y="8759"/>
                  <a:pt x="13540" y="8759"/>
                  <a:pt x="13544" y="8758"/>
                </a:cubicBezTo>
                <a:cubicBezTo>
                  <a:pt x="13795" y="8696"/>
                  <a:pt x="14046" y="8614"/>
                  <a:pt x="14289" y="8515"/>
                </a:cubicBezTo>
                <a:cubicBezTo>
                  <a:pt x="14317" y="8503"/>
                  <a:pt x="14330" y="8471"/>
                  <a:pt x="14319" y="8442"/>
                </a:cubicBezTo>
                <a:cubicBezTo>
                  <a:pt x="14310" y="8421"/>
                  <a:pt x="14289" y="8408"/>
                  <a:pt x="14268" y="8408"/>
                </a:cubicBezTo>
                <a:close/>
                <a:moveTo>
                  <a:pt x="12768" y="8775"/>
                </a:moveTo>
                <a:cubicBezTo>
                  <a:pt x="12765" y="8775"/>
                  <a:pt x="12763" y="8775"/>
                  <a:pt x="12761" y="8775"/>
                </a:cubicBezTo>
                <a:lnTo>
                  <a:pt x="12730" y="8777"/>
                </a:lnTo>
                <a:cubicBezTo>
                  <a:pt x="12495" y="8795"/>
                  <a:pt x="12256" y="8800"/>
                  <a:pt x="11989" y="8803"/>
                </a:cubicBezTo>
                <a:cubicBezTo>
                  <a:pt x="11959" y="8803"/>
                  <a:pt x="11934" y="8828"/>
                  <a:pt x="11934" y="8858"/>
                </a:cubicBezTo>
                <a:cubicBezTo>
                  <a:pt x="11934" y="8889"/>
                  <a:pt x="11960" y="8914"/>
                  <a:pt x="11990" y="8914"/>
                </a:cubicBezTo>
                <a:lnTo>
                  <a:pt x="11991" y="8913"/>
                </a:lnTo>
                <a:cubicBezTo>
                  <a:pt x="12259" y="8911"/>
                  <a:pt x="12500" y="8907"/>
                  <a:pt x="12739" y="8888"/>
                </a:cubicBezTo>
                <a:lnTo>
                  <a:pt x="12771" y="8885"/>
                </a:lnTo>
                <a:cubicBezTo>
                  <a:pt x="12801" y="8883"/>
                  <a:pt x="12823" y="8856"/>
                  <a:pt x="12821" y="8825"/>
                </a:cubicBezTo>
                <a:cubicBezTo>
                  <a:pt x="12818" y="8797"/>
                  <a:pt x="12793" y="8775"/>
                  <a:pt x="12768" y="8775"/>
                </a:cubicBezTo>
                <a:close/>
                <a:moveTo>
                  <a:pt x="11216" y="8825"/>
                </a:moveTo>
                <a:cubicBezTo>
                  <a:pt x="11214" y="8825"/>
                  <a:pt x="11212" y="8825"/>
                  <a:pt x="11210" y="8825"/>
                </a:cubicBezTo>
                <a:cubicBezTo>
                  <a:pt x="10905" y="8847"/>
                  <a:pt x="10659" y="8886"/>
                  <a:pt x="10434" y="8951"/>
                </a:cubicBezTo>
                <a:cubicBezTo>
                  <a:pt x="10404" y="8960"/>
                  <a:pt x="10387" y="8991"/>
                  <a:pt x="10396" y="9020"/>
                </a:cubicBezTo>
                <a:cubicBezTo>
                  <a:pt x="10403" y="9044"/>
                  <a:pt x="10426" y="9060"/>
                  <a:pt x="10449" y="9060"/>
                </a:cubicBezTo>
                <a:cubicBezTo>
                  <a:pt x="10455" y="9060"/>
                  <a:pt x="10460" y="9059"/>
                  <a:pt x="10464" y="9058"/>
                </a:cubicBezTo>
                <a:cubicBezTo>
                  <a:pt x="10682" y="8995"/>
                  <a:pt x="10921" y="8957"/>
                  <a:pt x="11217" y="8935"/>
                </a:cubicBezTo>
                <a:cubicBezTo>
                  <a:pt x="11248" y="8933"/>
                  <a:pt x="11271" y="8908"/>
                  <a:pt x="11269" y="8877"/>
                </a:cubicBezTo>
                <a:cubicBezTo>
                  <a:pt x="11267" y="8848"/>
                  <a:pt x="11246" y="8825"/>
                  <a:pt x="11216" y="8825"/>
                </a:cubicBezTo>
                <a:close/>
                <a:moveTo>
                  <a:pt x="9755" y="9286"/>
                </a:moveTo>
                <a:cubicBezTo>
                  <a:pt x="9743" y="9286"/>
                  <a:pt x="9732" y="9289"/>
                  <a:pt x="9722" y="9296"/>
                </a:cubicBezTo>
                <a:cubicBezTo>
                  <a:pt x="9512" y="9452"/>
                  <a:pt x="9336" y="9642"/>
                  <a:pt x="9184" y="9877"/>
                </a:cubicBezTo>
                <a:cubicBezTo>
                  <a:pt x="9167" y="9902"/>
                  <a:pt x="9175" y="9936"/>
                  <a:pt x="9200" y="9952"/>
                </a:cubicBezTo>
                <a:cubicBezTo>
                  <a:pt x="9210" y="9959"/>
                  <a:pt x="9221" y="9962"/>
                  <a:pt x="9230" y="9962"/>
                </a:cubicBezTo>
                <a:cubicBezTo>
                  <a:pt x="9248" y="9962"/>
                  <a:pt x="9267" y="9952"/>
                  <a:pt x="9277" y="9936"/>
                </a:cubicBezTo>
                <a:cubicBezTo>
                  <a:pt x="9423" y="9713"/>
                  <a:pt x="9589" y="9533"/>
                  <a:pt x="9788" y="9386"/>
                </a:cubicBezTo>
                <a:cubicBezTo>
                  <a:pt x="9813" y="9367"/>
                  <a:pt x="9818" y="9333"/>
                  <a:pt x="9800" y="9308"/>
                </a:cubicBezTo>
                <a:cubicBezTo>
                  <a:pt x="9789" y="9294"/>
                  <a:pt x="9772" y="9286"/>
                  <a:pt x="9755" y="9286"/>
                </a:cubicBezTo>
                <a:close/>
                <a:moveTo>
                  <a:pt x="8896" y="10549"/>
                </a:moveTo>
                <a:cubicBezTo>
                  <a:pt x="8873" y="10549"/>
                  <a:pt x="8851" y="10563"/>
                  <a:pt x="8844" y="10586"/>
                </a:cubicBezTo>
                <a:cubicBezTo>
                  <a:pt x="8769" y="10795"/>
                  <a:pt x="8699" y="11034"/>
                  <a:pt x="8626" y="11337"/>
                </a:cubicBezTo>
                <a:cubicBezTo>
                  <a:pt x="8619" y="11367"/>
                  <a:pt x="8637" y="11397"/>
                  <a:pt x="8667" y="11404"/>
                </a:cubicBezTo>
                <a:cubicBezTo>
                  <a:pt x="8672" y="11405"/>
                  <a:pt x="8676" y="11405"/>
                  <a:pt x="8680" y="11405"/>
                </a:cubicBezTo>
                <a:cubicBezTo>
                  <a:pt x="8705" y="11405"/>
                  <a:pt x="8728" y="11388"/>
                  <a:pt x="8734" y="11363"/>
                </a:cubicBezTo>
                <a:cubicBezTo>
                  <a:pt x="8806" y="11063"/>
                  <a:pt x="8875" y="10828"/>
                  <a:pt x="8948" y="10623"/>
                </a:cubicBezTo>
                <a:cubicBezTo>
                  <a:pt x="8958" y="10594"/>
                  <a:pt x="8943" y="10562"/>
                  <a:pt x="8914" y="10552"/>
                </a:cubicBezTo>
                <a:cubicBezTo>
                  <a:pt x="8908" y="10550"/>
                  <a:pt x="8902" y="10549"/>
                  <a:pt x="8896" y="10549"/>
                </a:cubicBezTo>
                <a:close/>
                <a:moveTo>
                  <a:pt x="8508" y="12051"/>
                </a:moveTo>
                <a:cubicBezTo>
                  <a:pt x="8483" y="12051"/>
                  <a:pt x="8459" y="12069"/>
                  <a:pt x="8454" y="12095"/>
                </a:cubicBezTo>
                <a:cubicBezTo>
                  <a:pt x="8402" y="12320"/>
                  <a:pt x="8339" y="12585"/>
                  <a:pt x="8260" y="12842"/>
                </a:cubicBezTo>
                <a:cubicBezTo>
                  <a:pt x="8252" y="12872"/>
                  <a:pt x="8268" y="12903"/>
                  <a:pt x="8298" y="12912"/>
                </a:cubicBezTo>
                <a:cubicBezTo>
                  <a:pt x="8303" y="12914"/>
                  <a:pt x="8308" y="12915"/>
                  <a:pt x="8314" y="12915"/>
                </a:cubicBezTo>
                <a:cubicBezTo>
                  <a:pt x="8337" y="12915"/>
                  <a:pt x="8360" y="12899"/>
                  <a:pt x="8367" y="12875"/>
                </a:cubicBezTo>
                <a:cubicBezTo>
                  <a:pt x="8446" y="12615"/>
                  <a:pt x="8510" y="12346"/>
                  <a:pt x="8562" y="12120"/>
                </a:cubicBezTo>
                <a:cubicBezTo>
                  <a:pt x="8569" y="12090"/>
                  <a:pt x="8550" y="12060"/>
                  <a:pt x="8520" y="12053"/>
                </a:cubicBezTo>
                <a:cubicBezTo>
                  <a:pt x="8516" y="12052"/>
                  <a:pt x="8512" y="12051"/>
                  <a:pt x="8508" y="12051"/>
                </a:cubicBezTo>
                <a:close/>
                <a:moveTo>
                  <a:pt x="62" y="13056"/>
                </a:moveTo>
                <a:cubicBezTo>
                  <a:pt x="56" y="13056"/>
                  <a:pt x="50" y="13057"/>
                  <a:pt x="44" y="13059"/>
                </a:cubicBezTo>
                <a:cubicBezTo>
                  <a:pt x="16" y="13070"/>
                  <a:pt x="0" y="13102"/>
                  <a:pt x="11" y="13131"/>
                </a:cubicBezTo>
                <a:cubicBezTo>
                  <a:pt x="98" y="13374"/>
                  <a:pt x="211" y="13613"/>
                  <a:pt x="346" y="13841"/>
                </a:cubicBezTo>
                <a:cubicBezTo>
                  <a:pt x="356" y="13858"/>
                  <a:pt x="375" y="13868"/>
                  <a:pt x="393" y="13868"/>
                </a:cubicBezTo>
                <a:cubicBezTo>
                  <a:pt x="403" y="13868"/>
                  <a:pt x="414" y="13866"/>
                  <a:pt x="422" y="13860"/>
                </a:cubicBezTo>
                <a:cubicBezTo>
                  <a:pt x="448" y="13844"/>
                  <a:pt x="458" y="13810"/>
                  <a:pt x="442" y="13784"/>
                </a:cubicBezTo>
                <a:cubicBezTo>
                  <a:pt x="310" y="13562"/>
                  <a:pt x="200" y="13330"/>
                  <a:pt x="116" y="13093"/>
                </a:cubicBezTo>
                <a:cubicBezTo>
                  <a:pt x="107" y="13070"/>
                  <a:pt x="86" y="13056"/>
                  <a:pt x="62" y="13056"/>
                </a:cubicBezTo>
                <a:close/>
                <a:moveTo>
                  <a:pt x="8029" y="13524"/>
                </a:moveTo>
                <a:cubicBezTo>
                  <a:pt x="8008" y="13524"/>
                  <a:pt x="7989" y="13535"/>
                  <a:pt x="7979" y="13555"/>
                </a:cubicBezTo>
                <a:cubicBezTo>
                  <a:pt x="7865" y="13779"/>
                  <a:pt x="7727" y="13996"/>
                  <a:pt x="7570" y="14201"/>
                </a:cubicBezTo>
                <a:cubicBezTo>
                  <a:pt x="7551" y="14225"/>
                  <a:pt x="7556" y="14260"/>
                  <a:pt x="7580" y="14278"/>
                </a:cubicBezTo>
                <a:cubicBezTo>
                  <a:pt x="7590" y="14286"/>
                  <a:pt x="7602" y="14290"/>
                  <a:pt x="7614" y="14290"/>
                </a:cubicBezTo>
                <a:cubicBezTo>
                  <a:pt x="7631" y="14290"/>
                  <a:pt x="7647" y="14282"/>
                  <a:pt x="7658" y="14268"/>
                </a:cubicBezTo>
                <a:cubicBezTo>
                  <a:pt x="7819" y="14058"/>
                  <a:pt x="7961" y="13836"/>
                  <a:pt x="8079" y="13605"/>
                </a:cubicBezTo>
                <a:cubicBezTo>
                  <a:pt x="8093" y="13577"/>
                  <a:pt x="8081" y="13544"/>
                  <a:pt x="8054" y="13530"/>
                </a:cubicBezTo>
                <a:cubicBezTo>
                  <a:pt x="8046" y="13526"/>
                  <a:pt x="8037" y="13524"/>
                  <a:pt x="8029" y="13524"/>
                </a:cubicBezTo>
                <a:close/>
                <a:moveTo>
                  <a:pt x="849" y="14384"/>
                </a:moveTo>
                <a:cubicBezTo>
                  <a:pt x="836" y="14384"/>
                  <a:pt x="823" y="14388"/>
                  <a:pt x="812" y="14398"/>
                </a:cubicBezTo>
                <a:cubicBezTo>
                  <a:pt x="790" y="14418"/>
                  <a:pt x="788" y="14453"/>
                  <a:pt x="807" y="14477"/>
                </a:cubicBezTo>
                <a:cubicBezTo>
                  <a:pt x="978" y="14672"/>
                  <a:pt x="1169" y="14855"/>
                  <a:pt x="1373" y="15020"/>
                </a:cubicBezTo>
                <a:cubicBezTo>
                  <a:pt x="1383" y="15029"/>
                  <a:pt x="1396" y="15033"/>
                  <a:pt x="1407" y="15033"/>
                </a:cubicBezTo>
                <a:cubicBezTo>
                  <a:pt x="1423" y="15033"/>
                  <a:pt x="1439" y="15026"/>
                  <a:pt x="1451" y="15012"/>
                </a:cubicBezTo>
                <a:cubicBezTo>
                  <a:pt x="1470" y="14988"/>
                  <a:pt x="1466" y="14953"/>
                  <a:pt x="1443" y="14934"/>
                </a:cubicBezTo>
                <a:cubicBezTo>
                  <a:pt x="1244" y="14773"/>
                  <a:pt x="1058" y="14594"/>
                  <a:pt x="891" y="14403"/>
                </a:cubicBezTo>
                <a:cubicBezTo>
                  <a:pt x="880" y="14391"/>
                  <a:pt x="864" y="14384"/>
                  <a:pt x="849" y="14384"/>
                </a:cubicBezTo>
                <a:close/>
                <a:moveTo>
                  <a:pt x="7088" y="14749"/>
                </a:moveTo>
                <a:cubicBezTo>
                  <a:pt x="7075" y="14749"/>
                  <a:pt x="7062" y="14753"/>
                  <a:pt x="7051" y="14763"/>
                </a:cubicBezTo>
                <a:cubicBezTo>
                  <a:pt x="6863" y="14934"/>
                  <a:pt x="6659" y="15091"/>
                  <a:pt x="6443" y="15229"/>
                </a:cubicBezTo>
                <a:cubicBezTo>
                  <a:pt x="6416" y="15245"/>
                  <a:pt x="6409" y="15280"/>
                  <a:pt x="6426" y="15306"/>
                </a:cubicBezTo>
                <a:cubicBezTo>
                  <a:pt x="6437" y="15322"/>
                  <a:pt x="6454" y="15331"/>
                  <a:pt x="6472" y="15331"/>
                </a:cubicBezTo>
                <a:cubicBezTo>
                  <a:pt x="6483" y="15331"/>
                  <a:pt x="6493" y="15328"/>
                  <a:pt x="6502" y="15323"/>
                </a:cubicBezTo>
                <a:cubicBezTo>
                  <a:pt x="6723" y="15181"/>
                  <a:pt x="6933" y="15020"/>
                  <a:pt x="7126" y="14845"/>
                </a:cubicBezTo>
                <a:cubicBezTo>
                  <a:pt x="7148" y="14825"/>
                  <a:pt x="7150" y="14790"/>
                  <a:pt x="7129" y="14767"/>
                </a:cubicBezTo>
                <a:cubicBezTo>
                  <a:pt x="7118" y="14755"/>
                  <a:pt x="7103" y="14749"/>
                  <a:pt x="7088" y="14749"/>
                </a:cubicBezTo>
                <a:close/>
                <a:moveTo>
                  <a:pt x="2049" y="15357"/>
                </a:moveTo>
                <a:cubicBezTo>
                  <a:pt x="2030" y="15357"/>
                  <a:pt x="2011" y="15368"/>
                  <a:pt x="2001" y="15386"/>
                </a:cubicBezTo>
                <a:cubicBezTo>
                  <a:pt x="1986" y="15412"/>
                  <a:pt x="1996" y="15447"/>
                  <a:pt x="2023" y="15462"/>
                </a:cubicBezTo>
                <a:cubicBezTo>
                  <a:pt x="2251" y="15590"/>
                  <a:pt x="2492" y="15699"/>
                  <a:pt x="2737" y="15785"/>
                </a:cubicBezTo>
                <a:cubicBezTo>
                  <a:pt x="2743" y="15787"/>
                  <a:pt x="2749" y="15788"/>
                  <a:pt x="2755" y="15788"/>
                </a:cubicBezTo>
                <a:cubicBezTo>
                  <a:pt x="2778" y="15788"/>
                  <a:pt x="2799" y="15775"/>
                  <a:pt x="2808" y="15752"/>
                </a:cubicBezTo>
                <a:cubicBezTo>
                  <a:pt x="2817" y="15723"/>
                  <a:pt x="2802" y="15691"/>
                  <a:pt x="2774" y="15682"/>
                </a:cubicBezTo>
                <a:cubicBezTo>
                  <a:pt x="2535" y="15597"/>
                  <a:pt x="2300" y="15490"/>
                  <a:pt x="2076" y="15364"/>
                </a:cubicBezTo>
                <a:cubicBezTo>
                  <a:pt x="2067" y="15360"/>
                  <a:pt x="2058" y="15357"/>
                  <a:pt x="2049" y="15357"/>
                </a:cubicBezTo>
                <a:close/>
                <a:moveTo>
                  <a:pt x="5786" y="15581"/>
                </a:moveTo>
                <a:cubicBezTo>
                  <a:pt x="5779" y="15581"/>
                  <a:pt x="5772" y="15583"/>
                  <a:pt x="5765" y="15586"/>
                </a:cubicBezTo>
                <a:cubicBezTo>
                  <a:pt x="5528" y="15685"/>
                  <a:pt x="5283" y="15764"/>
                  <a:pt x="5036" y="15819"/>
                </a:cubicBezTo>
                <a:cubicBezTo>
                  <a:pt x="5006" y="15827"/>
                  <a:pt x="4987" y="15857"/>
                  <a:pt x="4995" y="15886"/>
                </a:cubicBezTo>
                <a:cubicBezTo>
                  <a:pt x="5000" y="15912"/>
                  <a:pt x="5023" y="15929"/>
                  <a:pt x="5048" y="15929"/>
                </a:cubicBezTo>
                <a:cubicBezTo>
                  <a:pt x="5052" y="15929"/>
                  <a:pt x="5057" y="15929"/>
                  <a:pt x="5061" y="15928"/>
                </a:cubicBezTo>
                <a:cubicBezTo>
                  <a:pt x="5314" y="15871"/>
                  <a:pt x="5565" y="15790"/>
                  <a:pt x="5808" y="15688"/>
                </a:cubicBezTo>
                <a:cubicBezTo>
                  <a:pt x="5836" y="15675"/>
                  <a:pt x="5849" y="15643"/>
                  <a:pt x="5837" y="15615"/>
                </a:cubicBezTo>
                <a:cubicBezTo>
                  <a:pt x="5829" y="15594"/>
                  <a:pt x="5808" y="15581"/>
                  <a:pt x="5786" y="15581"/>
                </a:cubicBezTo>
                <a:close/>
                <a:moveTo>
                  <a:pt x="3506" y="15870"/>
                </a:moveTo>
                <a:cubicBezTo>
                  <a:pt x="3479" y="15870"/>
                  <a:pt x="3456" y="15890"/>
                  <a:pt x="3451" y="15917"/>
                </a:cubicBezTo>
                <a:cubicBezTo>
                  <a:pt x="3447" y="15947"/>
                  <a:pt x="3467" y="15975"/>
                  <a:pt x="3498" y="15980"/>
                </a:cubicBezTo>
                <a:cubicBezTo>
                  <a:pt x="3701" y="16013"/>
                  <a:pt x="3907" y="16030"/>
                  <a:pt x="4110" y="16032"/>
                </a:cubicBezTo>
                <a:lnTo>
                  <a:pt x="4143" y="16032"/>
                </a:lnTo>
                <a:cubicBezTo>
                  <a:pt x="4189" y="16032"/>
                  <a:pt x="4236" y="16031"/>
                  <a:pt x="4281" y="16030"/>
                </a:cubicBezTo>
                <a:cubicBezTo>
                  <a:pt x="4312" y="16029"/>
                  <a:pt x="4337" y="16003"/>
                  <a:pt x="4335" y="15972"/>
                </a:cubicBezTo>
                <a:cubicBezTo>
                  <a:pt x="4334" y="15943"/>
                  <a:pt x="4314" y="15919"/>
                  <a:pt x="4282" y="15919"/>
                </a:cubicBezTo>
                <a:cubicBezTo>
                  <a:pt x="4281" y="15919"/>
                  <a:pt x="4279" y="15919"/>
                  <a:pt x="4278" y="15919"/>
                </a:cubicBezTo>
                <a:cubicBezTo>
                  <a:pt x="4233" y="15920"/>
                  <a:pt x="4188" y="15921"/>
                  <a:pt x="4143" y="15921"/>
                </a:cubicBezTo>
                <a:lnTo>
                  <a:pt x="4110" y="15921"/>
                </a:lnTo>
                <a:cubicBezTo>
                  <a:pt x="3913" y="15919"/>
                  <a:pt x="3713" y="15903"/>
                  <a:pt x="3515" y="15871"/>
                </a:cubicBezTo>
                <a:cubicBezTo>
                  <a:pt x="3512" y="15870"/>
                  <a:pt x="3509" y="15870"/>
                  <a:pt x="3506" y="1587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4"/>
          <p:cNvSpPr/>
          <p:nvPr/>
        </p:nvSpPr>
        <p:spPr>
          <a:xfrm>
            <a:off x="-572725" y="2861528"/>
            <a:ext cx="2676986" cy="2789665"/>
          </a:xfrm>
          <a:custGeom>
            <a:avLst/>
            <a:gdLst/>
            <a:ahLst/>
            <a:cxnLst/>
            <a:rect l="l" t="t" r="r" b="b"/>
            <a:pathLst>
              <a:path w="16369" h="17058" extrusionOk="0">
                <a:moveTo>
                  <a:pt x="5829" y="1"/>
                </a:moveTo>
                <a:cubicBezTo>
                  <a:pt x="5334" y="1"/>
                  <a:pt x="4839" y="58"/>
                  <a:pt x="4360" y="159"/>
                </a:cubicBezTo>
                <a:cubicBezTo>
                  <a:pt x="4030" y="230"/>
                  <a:pt x="3295" y="699"/>
                  <a:pt x="3438" y="702"/>
                </a:cubicBezTo>
                <a:cubicBezTo>
                  <a:pt x="2321" y="1836"/>
                  <a:pt x="2234" y="3557"/>
                  <a:pt x="2129" y="5064"/>
                </a:cubicBezTo>
                <a:cubicBezTo>
                  <a:pt x="1990" y="7098"/>
                  <a:pt x="1660" y="9115"/>
                  <a:pt x="1127" y="11083"/>
                </a:cubicBezTo>
                <a:cubicBezTo>
                  <a:pt x="826" y="12197"/>
                  <a:pt x="460" y="13293"/>
                  <a:pt x="35" y="14365"/>
                </a:cubicBezTo>
                <a:cubicBezTo>
                  <a:pt x="0" y="14453"/>
                  <a:pt x="50" y="14547"/>
                  <a:pt x="144" y="14565"/>
                </a:cubicBezTo>
                <a:cubicBezTo>
                  <a:pt x="3129" y="15121"/>
                  <a:pt x="6113" y="15678"/>
                  <a:pt x="9098" y="16235"/>
                </a:cubicBezTo>
                <a:cubicBezTo>
                  <a:pt x="9845" y="16375"/>
                  <a:pt x="10591" y="16514"/>
                  <a:pt x="11337" y="16653"/>
                </a:cubicBezTo>
                <a:cubicBezTo>
                  <a:pt x="12039" y="16784"/>
                  <a:pt x="12743" y="16949"/>
                  <a:pt x="13454" y="17030"/>
                </a:cubicBezTo>
                <a:cubicBezTo>
                  <a:pt x="13604" y="17047"/>
                  <a:pt x="13756" y="17058"/>
                  <a:pt x="13907" y="17058"/>
                </a:cubicBezTo>
                <a:cubicBezTo>
                  <a:pt x="14359" y="17058"/>
                  <a:pt x="14804" y="16965"/>
                  <a:pt x="15183" y="16694"/>
                </a:cubicBezTo>
                <a:cubicBezTo>
                  <a:pt x="15632" y="16373"/>
                  <a:pt x="15926" y="15869"/>
                  <a:pt x="16060" y="15339"/>
                </a:cubicBezTo>
                <a:cubicBezTo>
                  <a:pt x="16369" y="14114"/>
                  <a:pt x="15800" y="12781"/>
                  <a:pt x="15182" y="11745"/>
                </a:cubicBezTo>
                <a:cubicBezTo>
                  <a:pt x="14547" y="10679"/>
                  <a:pt x="13684" y="9818"/>
                  <a:pt x="12681" y="9099"/>
                </a:cubicBezTo>
                <a:cubicBezTo>
                  <a:pt x="11757" y="8436"/>
                  <a:pt x="10725" y="7754"/>
                  <a:pt x="10485" y="6560"/>
                </a:cubicBezTo>
                <a:cubicBezTo>
                  <a:pt x="10242" y="5357"/>
                  <a:pt x="10635" y="4113"/>
                  <a:pt x="10285" y="2920"/>
                </a:cubicBezTo>
                <a:cubicBezTo>
                  <a:pt x="9973" y="1857"/>
                  <a:pt x="9136" y="1003"/>
                  <a:pt x="8160" y="515"/>
                </a:cubicBezTo>
                <a:cubicBezTo>
                  <a:pt x="7437" y="153"/>
                  <a:pt x="6634" y="1"/>
                  <a:pt x="5829" y="1"/>
                </a:cubicBezTo>
                <a:close/>
              </a:path>
            </a:pathLst>
          </a:custGeom>
          <a:solidFill>
            <a:srgbClr val="B2F7EF">
              <a:alpha val="497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4"/>
          <p:cNvSpPr/>
          <p:nvPr/>
        </p:nvSpPr>
        <p:spPr>
          <a:xfrm>
            <a:off x="6594726" y="4161014"/>
            <a:ext cx="3033994" cy="1250590"/>
          </a:xfrm>
          <a:custGeom>
            <a:avLst/>
            <a:gdLst/>
            <a:ahLst/>
            <a:cxnLst/>
            <a:rect l="l" t="t" r="r" b="b"/>
            <a:pathLst>
              <a:path w="18552" h="7647" extrusionOk="0">
                <a:moveTo>
                  <a:pt x="10153" y="0"/>
                </a:moveTo>
                <a:cubicBezTo>
                  <a:pt x="9767" y="0"/>
                  <a:pt x="9389" y="166"/>
                  <a:pt x="9054" y="416"/>
                </a:cubicBezTo>
                <a:cubicBezTo>
                  <a:pt x="8513" y="821"/>
                  <a:pt x="8082" y="1378"/>
                  <a:pt x="7579" y="1834"/>
                </a:cubicBezTo>
                <a:cubicBezTo>
                  <a:pt x="7060" y="2305"/>
                  <a:pt x="6487" y="2705"/>
                  <a:pt x="5872" y="2994"/>
                </a:cubicBezTo>
                <a:cubicBezTo>
                  <a:pt x="5271" y="3278"/>
                  <a:pt x="4630" y="3458"/>
                  <a:pt x="3977" y="3481"/>
                </a:cubicBezTo>
                <a:cubicBezTo>
                  <a:pt x="3929" y="3483"/>
                  <a:pt x="3881" y="3484"/>
                  <a:pt x="3834" y="3484"/>
                </a:cubicBezTo>
                <a:cubicBezTo>
                  <a:pt x="3559" y="3484"/>
                  <a:pt x="3285" y="3455"/>
                  <a:pt x="3015" y="3396"/>
                </a:cubicBezTo>
                <a:cubicBezTo>
                  <a:pt x="2664" y="3318"/>
                  <a:pt x="2330" y="3164"/>
                  <a:pt x="1977" y="3093"/>
                </a:cubicBezTo>
                <a:cubicBezTo>
                  <a:pt x="1875" y="3072"/>
                  <a:pt x="1772" y="3061"/>
                  <a:pt x="1671" y="3061"/>
                </a:cubicBezTo>
                <a:cubicBezTo>
                  <a:pt x="1440" y="3061"/>
                  <a:pt x="1217" y="3120"/>
                  <a:pt x="1014" y="3265"/>
                </a:cubicBezTo>
                <a:cubicBezTo>
                  <a:pt x="754" y="3450"/>
                  <a:pt x="551" y="3734"/>
                  <a:pt x="397" y="4032"/>
                </a:cubicBezTo>
                <a:cubicBezTo>
                  <a:pt x="125" y="4561"/>
                  <a:pt x="1" y="5210"/>
                  <a:pt x="74" y="5820"/>
                </a:cubicBezTo>
                <a:cubicBezTo>
                  <a:pt x="147" y="6440"/>
                  <a:pt x="426" y="7003"/>
                  <a:pt x="909" y="7319"/>
                </a:cubicBezTo>
                <a:cubicBezTo>
                  <a:pt x="1315" y="7583"/>
                  <a:pt x="1783" y="7647"/>
                  <a:pt x="2245" y="7647"/>
                </a:cubicBezTo>
                <a:cubicBezTo>
                  <a:pt x="2414" y="7647"/>
                  <a:pt x="2582" y="7638"/>
                  <a:pt x="2746" y="7628"/>
                </a:cubicBezTo>
                <a:cubicBezTo>
                  <a:pt x="4356" y="7524"/>
                  <a:pt x="5965" y="7405"/>
                  <a:pt x="7575" y="7294"/>
                </a:cubicBezTo>
                <a:cubicBezTo>
                  <a:pt x="9186" y="7184"/>
                  <a:pt x="10799" y="7072"/>
                  <a:pt x="12410" y="6961"/>
                </a:cubicBezTo>
                <a:cubicBezTo>
                  <a:pt x="14021" y="6849"/>
                  <a:pt x="15633" y="6738"/>
                  <a:pt x="17244" y="6628"/>
                </a:cubicBezTo>
                <a:cubicBezTo>
                  <a:pt x="17639" y="6600"/>
                  <a:pt x="18032" y="6573"/>
                  <a:pt x="18427" y="6545"/>
                </a:cubicBezTo>
                <a:cubicBezTo>
                  <a:pt x="18510" y="6540"/>
                  <a:pt x="18551" y="6442"/>
                  <a:pt x="18512" y="6361"/>
                </a:cubicBezTo>
                <a:cubicBezTo>
                  <a:pt x="18072" y="5436"/>
                  <a:pt x="17853" y="4395"/>
                  <a:pt x="17868" y="3350"/>
                </a:cubicBezTo>
                <a:lnTo>
                  <a:pt x="17868" y="3350"/>
                </a:lnTo>
                <a:cubicBezTo>
                  <a:pt x="17868" y="3350"/>
                  <a:pt x="17868" y="3350"/>
                  <a:pt x="17868" y="3350"/>
                </a:cubicBezTo>
                <a:cubicBezTo>
                  <a:pt x="17890" y="3350"/>
                  <a:pt x="17910" y="3113"/>
                  <a:pt x="17876" y="3104"/>
                </a:cubicBezTo>
                <a:cubicBezTo>
                  <a:pt x="17876" y="3094"/>
                  <a:pt x="17876" y="3084"/>
                  <a:pt x="17877" y="3074"/>
                </a:cubicBezTo>
                <a:cubicBezTo>
                  <a:pt x="17881" y="2998"/>
                  <a:pt x="17832" y="2961"/>
                  <a:pt x="17781" y="2961"/>
                </a:cubicBezTo>
                <a:cubicBezTo>
                  <a:pt x="17737" y="2961"/>
                  <a:pt x="17692" y="2987"/>
                  <a:pt x="17673" y="3037"/>
                </a:cubicBezTo>
                <a:cubicBezTo>
                  <a:pt x="17189" y="2853"/>
                  <a:pt x="16735" y="2520"/>
                  <a:pt x="16216" y="2520"/>
                </a:cubicBezTo>
                <a:cubicBezTo>
                  <a:pt x="16186" y="2520"/>
                  <a:pt x="16156" y="2521"/>
                  <a:pt x="16126" y="2523"/>
                </a:cubicBezTo>
                <a:cubicBezTo>
                  <a:pt x="15979" y="2534"/>
                  <a:pt x="15839" y="2570"/>
                  <a:pt x="15704" y="2620"/>
                </a:cubicBezTo>
                <a:lnTo>
                  <a:pt x="15674" y="2632"/>
                </a:lnTo>
                <a:cubicBezTo>
                  <a:pt x="15287" y="2786"/>
                  <a:pt x="14937" y="3066"/>
                  <a:pt x="14573" y="3274"/>
                </a:cubicBezTo>
                <a:cubicBezTo>
                  <a:pt x="14335" y="3409"/>
                  <a:pt x="14077" y="3514"/>
                  <a:pt x="13808" y="3514"/>
                </a:cubicBezTo>
                <a:cubicBezTo>
                  <a:pt x="13791" y="3514"/>
                  <a:pt x="13773" y="3514"/>
                  <a:pt x="13756" y="3513"/>
                </a:cubicBezTo>
                <a:cubicBezTo>
                  <a:pt x="13474" y="3499"/>
                  <a:pt x="13208" y="3356"/>
                  <a:pt x="12990" y="3156"/>
                </a:cubicBezTo>
                <a:cubicBezTo>
                  <a:pt x="12520" y="2727"/>
                  <a:pt x="12245" y="2115"/>
                  <a:pt x="11938" y="1541"/>
                </a:cubicBezTo>
                <a:cubicBezTo>
                  <a:pt x="11643" y="990"/>
                  <a:pt x="11280" y="403"/>
                  <a:pt x="10742" y="139"/>
                </a:cubicBezTo>
                <a:cubicBezTo>
                  <a:pt x="10546" y="43"/>
                  <a:pt x="10349" y="0"/>
                  <a:pt x="10153" y="0"/>
                </a:cubicBezTo>
                <a:close/>
              </a:path>
            </a:pathLst>
          </a:custGeom>
          <a:solidFill>
            <a:srgbClr val="CCB1FE">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4"/>
          <p:cNvSpPr/>
          <p:nvPr/>
        </p:nvSpPr>
        <p:spPr>
          <a:xfrm>
            <a:off x="6027407" y="-371325"/>
            <a:ext cx="3627154" cy="2893677"/>
          </a:xfrm>
          <a:custGeom>
            <a:avLst/>
            <a:gdLst/>
            <a:ahLst/>
            <a:cxnLst/>
            <a:rect l="l" t="t" r="r" b="b"/>
            <a:pathLst>
              <a:path w="22179" h="17694" extrusionOk="0">
                <a:moveTo>
                  <a:pt x="6745" y="1"/>
                </a:moveTo>
                <a:cubicBezTo>
                  <a:pt x="5279" y="1"/>
                  <a:pt x="3909" y="579"/>
                  <a:pt x="2805" y="1417"/>
                </a:cubicBezTo>
                <a:cubicBezTo>
                  <a:pt x="1651" y="2293"/>
                  <a:pt x="713" y="3427"/>
                  <a:pt x="356" y="4720"/>
                </a:cubicBezTo>
                <a:cubicBezTo>
                  <a:pt x="1" y="6014"/>
                  <a:pt x="287" y="7472"/>
                  <a:pt x="1297" y="8473"/>
                </a:cubicBezTo>
                <a:cubicBezTo>
                  <a:pt x="2084" y="9254"/>
                  <a:pt x="3260" y="9736"/>
                  <a:pt x="3846" y="10640"/>
                </a:cubicBezTo>
                <a:cubicBezTo>
                  <a:pt x="4605" y="11813"/>
                  <a:pt x="4133" y="13292"/>
                  <a:pt x="4490" y="14600"/>
                </a:cubicBezTo>
                <a:cubicBezTo>
                  <a:pt x="4708" y="15396"/>
                  <a:pt x="5235" y="16113"/>
                  <a:pt x="5912" y="16684"/>
                </a:cubicBezTo>
                <a:cubicBezTo>
                  <a:pt x="6532" y="17205"/>
                  <a:pt x="7314" y="17622"/>
                  <a:pt x="8175" y="17685"/>
                </a:cubicBezTo>
                <a:cubicBezTo>
                  <a:pt x="8256" y="17691"/>
                  <a:pt x="8336" y="17694"/>
                  <a:pt x="8416" y="17694"/>
                </a:cubicBezTo>
                <a:cubicBezTo>
                  <a:pt x="10005" y="17694"/>
                  <a:pt x="11391" y="16578"/>
                  <a:pt x="12993" y="16395"/>
                </a:cubicBezTo>
                <a:cubicBezTo>
                  <a:pt x="13164" y="16375"/>
                  <a:pt x="13335" y="16367"/>
                  <a:pt x="13506" y="16367"/>
                </a:cubicBezTo>
                <a:cubicBezTo>
                  <a:pt x="14757" y="16367"/>
                  <a:pt x="16000" y="16827"/>
                  <a:pt x="17259" y="16827"/>
                </a:cubicBezTo>
                <a:cubicBezTo>
                  <a:pt x="17356" y="16827"/>
                  <a:pt x="17454" y="16824"/>
                  <a:pt x="17551" y="16818"/>
                </a:cubicBezTo>
                <a:cubicBezTo>
                  <a:pt x="19291" y="16711"/>
                  <a:pt x="20792" y="15567"/>
                  <a:pt x="21485" y="14180"/>
                </a:cubicBezTo>
                <a:cubicBezTo>
                  <a:pt x="22179" y="12793"/>
                  <a:pt x="22168" y="11210"/>
                  <a:pt x="21846" y="9725"/>
                </a:cubicBezTo>
                <a:cubicBezTo>
                  <a:pt x="21659" y="8862"/>
                  <a:pt x="21361" y="7995"/>
                  <a:pt x="20759" y="7289"/>
                </a:cubicBezTo>
                <a:cubicBezTo>
                  <a:pt x="19574" y="5897"/>
                  <a:pt x="17483" y="5388"/>
                  <a:pt x="15558" y="4931"/>
                </a:cubicBezTo>
                <a:cubicBezTo>
                  <a:pt x="13632" y="4475"/>
                  <a:pt x="11547" y="3872"/>
                  <a:pt x="10504" y="2396"/>
                </a:cubicBezTo>
                <a:cubicBezTo>
                  <a:pt x="9551" y="1047"/>
                  <a:pt x="9231" y="194"/>
                  <a:pt x="7220" y="21"/>
                </a:cubicBezTo>
                <a:cubicBezTo>
                  <a:pt x="7061" y="7"/>
                  <a:pt x="6902" y="1"/>
                  <a:pt x="6745" y="1"/>
                </a:cubicBezTo>
                <a:close/>
              </a:path>
            </a:pathLst>
          </a:custGeom>
          <a:solidFill>
            <a:srgbClr val="FFE652">
              <a:alpha val="5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4"/>
          <p:cNvSpPr txBox="1">
            <a:spLocks noGrp="1"/>
          </p:cNvSpPr>
          <p:nvPr>
            <p:ph type="title"/>
          </p:nvPr>
        </p:nvSpPr>
        <p:spPr>
          <a:xfrm>
            <a:off x="2085275" y="673465"/>
            <a:ext cx="4973400" cy="5727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dk1"/>
              </a:buClr>
              <a:buSzPts val="2800"/>
              <a:buNone/>
              <a:defRPr>
                <a:solidFill>
                  <a:schemeClr val="dk1"/>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06" name="Google Shape;106;p4"/>
          <p:cNvSpPr txBox="1">
            <a:spLocks noGrp="1"/>
          </p:cNvSpPr>
          <p:nvPr>
            <p:ph type="body" idx="1"/>
          </p:nvPr>
        </p:nvSpPr>
        <p:spPr>
          <a:xfrm>
            <a:off x="713225" y="1564120"/>
            <a:ext cx="7717500" cy="30435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SzPts val="1400"/>
              <a:buFont typeface="Gloria Hallelujah"/>
              <a:buChar char="●"/>
              <a:defRPr sz="1100">
                <a:latin typeface="Raleway"/>
                <a:ea typeface="Raleway"/>
                <a:cs typeface="Raleway"/>
                <a:sym typeface="Raleway"/>
              </a:defRPr>
            </a:lvl1pPr>
            <a:lvl2pPr marL="914400" lvl="1" indent="-317500" rtl="0">
              <a:lnSpc>
                <a:spcPct val="100000"/>
              </a:lnSpc>
              <a:spcBef>
                <a:spcPts val="0"/>
              </a:spcBef>
              <a:spcAft>
                <a:spcPts val="0"/>
              </a:spcAft>
              <a:buSzPts val="1400"/>
              <a:buFont typeface="Arial"/>
              <a:buChar char="○"/>
              <a:defRPr sz="1200">
                <a:latin typeface="Raleway Thin"/>
                <a:ea typeface="Raleway Thin"/>
                <a:cs typeface="Raleway Thin"/>
                <a:sym typeface="Raleway Thin"/>
              </a:defRPr>
            </a:lvl2pPr>
            <a:lvl3pPr marL="1371600" lvl="2" indent="-317500" rtl="0">
              <a:lnSpc>
                <a:spcPct val="100000"/>
              </a:lnSpc>
              <a:spcBef>
                <a:spcPts val="0"/>
              </a:spcBef>
              <a:spcAft>
                <a:spcPts val="0"/>
              </a:spcAft>
              <a:buSzPts val="1400"/>
              <a:buFont typeface="Arial"/>
              <a:buChar char="■"/>
              <a:defRPr sz="1200">
                <a:latin typeface="Raleway Thin"/>
                <a:ea typeface="Raleway Thin"/>
                <a:cs typeface="Raleway Thin"/>
                <a:sym typeface="Raleway Thin"/>
              </a:defRPr>
            </a:lvl3pPr>
            <a:lvl4pPr marL="1828800" lvl="3" indent="-317500" rtl="0">
              <a:lnSpc>
                <a:spcPct val="100000"/>
              </a:lnSpc>
              <a:spcBef>
                <a:spcPts val="0"/>
              </a:spcBef>
              <a:spcAft>
                <a:spcPts val="0"/>
              </a:spcAft>
              <a:buSzPts val="1400"/>
              <a:buFont typeface="Arial"/>
              <a:buChar char="●"/>
              <a:defRPr sz="1200">
                <a:latin typeface="Raleway Thin"/>
                <a:ea typeface="Raleway Thin"/>
                <a:cs typeface="Raleway Thin"/>
                <a:sym typeface="Raleway Thin"/>
              </a:defRPr>
            </a:lvl4pPr>
            <a:lvl5pPr marL="2286000" lvl="4" indent="-317500" rtl="0">
              <a:lnSpc>
                <a:spcPct val="100000"/>
              </a:lnSpc>
              <a:spcBef>
                <a:spcPts val="0"/>
              </a:spcBef>
              <a:spcAft>
                <a:spcPts val="0"/>
              </a:spcAft>
              <a:buSzPts val="1400"/>
              <a:buFont typeface="Arial"/>
              <a:buChar char="○"/>
              <a:defRPr sz="1200">
                <a:latin typeface="Raleway Thin"/>
                <a:ea typeface="Raleway Thin"/>
                <a:cs typeface="Raleway Thin"/>
                <a:sym typeface="Raleway Thin"/>
              </a:defRPr>
            </a:lvl5pPr>
            <a:lvl6pPr marL="2743200" lvl="5" indent="-317500" rtl="0">
              <a:lnSpc>
                <a:spcPct val="100000"/>
              </a:lnSpc>
              <a:spcBef>
                <a:spcPts val="0"/>
              </a:spcBef>
              <a:spcAft>
                <a:spcPts val="0"/>
              </a:spcAft>
              <a:buSzPts val="1400"/>
              <a:buFont typeface="Arial"/>
              <a:buChar char="■"/>
              <a:defRPr sz="1200">
                <a:latin typeface="Raleway Thin"/>
                <a:ea typeface="Raleway Thin"/>
                <a:cs typeface="Raleway Thin"/>
                <a:sym typeface="Raleway Thin"/>
              </a:defRPr>
            </a:lvl6pPr>
            <a:lvl7pPr marL="3200400" lvl="6" indent="-317500" rtl="0">
              <a:lnSpc>
                <a:spcPct val="100000"/>
              </a:lnSpc>
              <a:spcBef>
                <a:spcPts val="0"/>
              </a:spcBef>
              <a:spcAft>
                <a:spcPts val="0"/>
              </a:spcAft>
              <a:buSzPts val="1400"/>
              <a:buFont typeface="Arial"/>
              <a:buChar char="●"/>
              <a:defRPr sz="1200">
                <a:latin typeface="Raleway Thin"/>
                <a:ea typeface="Raleway Thin"/>
                <a:cs typeface="Raleway Thin"/>
                <a:sym typeface="Raleway Thin"/>
              </a:defRPr>
            </a:lvl7pPr>
            <a:lvl8pPr marL="3657600" lvl="7" indent="-317500" rtl="0">
              <a:lnSpc>
                <a:spcPct val="100000"/>
              </a:lnSpc>
              <a:spcBef>
                <a:spcPts val="0"/>
              </a:spcBef>
              <a:spcAft>
                <a:spcPts val="0"/>
              </a:spcAft>
              <a:buSzPts val="1400"/>
              <a:buFont typeface="Arial"/>
              <a:buChar char="○"/>
              <a:defRPr sz="1200">
                <a:latin typeface="Raleway Thin"/>
                <a:ea typeface="Raleway Thin"/>
                <a:cs typeface="Raleway Thin"/>
                <a:sym typeface="Raleway Thin"/>
              </a:defRPr>
            </a:lvl8pPr>
            <a:lvl9pPr marL="4114800" lvl="8" indent="-317500" rtl="0">
              <a:lnSpc>
                <a:spcPct val="100000"/>
              </a:lnSpc>
              <a:spcBef>
                <a:spcPts val="0"/>
              </a:spcBef>
              <a:spcAft>
                <a:spcPts val="0"/>
              </a:spcAft>
              <a:buSzPts val="1400"/>
              <a:buFont typeface="Arial"/>
              <a:buChar char="■"/>
              <a:defRPr sz="1200">
                <a:latin typeface="Raleway Thin"/>
                <a:ea typeface="Raleway Thin"/>
                <a:cs typeface="Raleway Thin"/>
                <a:sym typeface="Raleway Thin"/>
              </a:defRPr>
            </a:lvl9pPr>
          </a:lstStyle>
          <a:p>
            <a:endParaRPr/>
          </a:p>
        </p:txBody>
      </p:sp>
      <p:grpSp>
        <p:nvGrpSpPr>
          <p:cNvPr id="107" name="Google Shape;107;p4"/>
          <p:cNvGrpSpPr/>
          <p:nvPr/>
        </p:nvGrpSpPr>
        <p:grpSpPr>
          <a:xfrm rot="1800041">
            <a:off x="8665997" y="4106761"/>
            <a:ext cx="221773" cy="200885"/>
            <a:chOff x="1640475" y="1197075"/>
            <a:chExt cx="55475" cy="50250"/>
          </a:xfrm>
        </p:grpSpPr>
        <p:sp>
          <p:nvSpPr>
            <p:cNvPr id="108" name="Google Shape;108;p4"/>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4"/>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4"/>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1" name="Google Shape;111;p4"/>
          <p:cNvGrpSpPr/>
          <p:nvPr/>
        </p:nvGrpSpPr>
        <p:grpSpPr>
          <a:xfrm rot="-9900030">
            <a:off x="667534" y="4625752"/>
            <a:ext cx="215932" cy="195605"/>
            <a:chOff x="1640475" y="1197075"/>
            <a:chExt cx="55475" cy="50250"/>
          </a:xfrm>
        </p:grpSpPr>
        <p:sp>
          <p:nvSpPr>
            <p:cNvPr id="112" name="Google Shape;112;p4"/>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4"/>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4"/>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 name="Google Shape;115;p4"/>
          <p:cNvGrpSpPr/>
          <p:nvPr/>
        </p:nvGrpSpPr>
        <p:grpSpPr>
          <a:xfrm rot="-5400000">
            <a:off x="8514555" y="2548984"/>
            <a:ext cx="244822" cy="221773"/>
            <a:chOff x="1640475" y="1197075"/>
            <a:chExt cx="55475" cy="50250"/>
          </a:xfrm>
        </p:grpSpPr>
        <p:sp>
          <p:nvSpPr>
            <p:cNvPr id="116" name="Google Shape;116;p4"/>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4"/>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4"/>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 name="Google Shape;119;p4"/>
          <p:cNvSpPr/>
          <p:nvPr/>
        </p:nvSpPr>
        <p:spPr>
          <a:xfrm rot="912813">
            <a:off x="8372080" y="228912"/>
            <a:ext cx="529792" cy="124119"/>
          </a:xfrm>
          <a:custGeom>
            <a:avLst/>
            <a:gdLst/>
            <a:ahLst/>
            <a:cxnLst/>
            <a:rect l="l" t="t" r="r" b="b"/>
            <a:pathLst>
              <a:path w="7397" h="1733" extrusionOk="0">
                <a:moveTo>
                  <a:pt x="5860" y="0"/>
                </a:moveTo>
                <a:cubicBezTo>
                  <a:pt x="5799" y="0"/>
                  <a:pt x="5741" y="11"/>
                  <a:pt x="5686" y="32"/>
                </a:cubicBezTo>
                <a:cubicBezTo>
                  <a:pt x="5466" y="121"/>
                  <a:pt x="5383" y="336"/>
                  <a:pt x="5302" y="543"/>
                </a:cubicBezTo>
                <a:cubicBezTo>
                  <a:pt x="5254" y="668"/>
                  <a:pt x="5205" y="796"/>
                  <a:pt x="5126" y="889"/>
                </a:cubicBezTo>
                <a:cubicBezTo>
                  <a:pt x="5014" y="1021"/>
                  <a:pt x="4860" y="1053"/>
                  <a:pt x="4751" y="1057"/>
                </a:cubicBezTo>
                <a:cubicBezTo>
                  <a:pt x="4742" y="1057"/>
                  <a:pt x="4734" y="1057"/>
                  <a:pt x="4725" y="1057"/>
                </a:cubicBezTo>
                <a:cubicBezTo>
                  <a:pt x="4511" y="1057"/>
                  <a:pt x="4276" y="958"/>
                  <a:pt x="4120" y="799"/>
                </a:cubicBezTo>
                <a:cubicBezTo>
                  <a:pt x="4087" y="765"/>
                  <a:pt x="4055" y="729"/>
                  <a:pt x="4022" y="693"/>
                </a:cubicBezTo>
                <a:cubicBezTo>
                  <a:pt x="3950" y="610"/>
                  <a:pt x="3874" y="524"/>
                  <a:pt x="3776" y="460"/>
                </a:cubicBezTo>
                <a:cubicBezTo>
                  <a:pt x="3674" y="394"/>
                  <a:pt x="3552" y="359"/>
                  <a:pt x="3425" y="359"/>
                </a:cubicBezTo>
                <a:cubicBezTo>
                  <a:pt x="3376" y="359"/>
                  <a:pt x="3325" y="365"/>
                  <a:pt x="3276" y="375"/>
                </a:cubicBezTo>
                <a:cubicBezTo>
                  <a:pt x="3098" y="414"/>
                  <a:pt x="2945" y="517"/>
                  <a:pt x="2855" y="658"/>
                </a:cubicBezTo>
                <a:cubicBezTo>
                  <a:pt x="2796" y="751"/>
                  <a:pt x="2759" y="858"/>
                  <a:pt x="2723" y="962"/>
                </a:cubicBezTo>
                <a:cubicBezTo>
                  <a:pt x="2665" y="1131"/>
                  <a:pt x="2614" y="1277"/>
                  <a:pt x="2485" y="1333"/>
                </a:cubicBezTo>
                <a:cubicBezTo>
                  <a:pt x="2453" y="1347"/>
                  <a:pt x="2420" y="1353"/>
                  <a:pt x="2387" y="1353"/>
                </a:cubicBezTo>
                <a:cubicBezTo>
                  <a:pt x="2220" y="1353"/>
                  <a:pt x="2046" y="1198"/>
                  <a:pt x="1947" y="1092"/>
                </a:cubicBezTo>
                <a:cubicBezTo>
                  <a:pt x="1784" y="919"/>
                  <a:pt x="1583" y="706"/>
                  <a:pt x="1324" y="706"/>
                </a:cubicBezTo>
                <a:cubicBezTo>
                  <a:pt x="1308" y="706"/>
                  <a:pt x="1292" y="707"/>
                  <a:pt x="1276" y="709"/>
                </a:cubicBezTo>
                <a:cubicBezTo>
                  <a:pt x="985" y="739"/>
                  <a:pt x="854" y="994"/>
                  <a:pt x="728" y="1242"/>
                </a:cubicBezTo>
                <a:cubicBezTo>
                  <a:pt x="669" y="1354"/>
                  <a:pt x="609" y="1471"/>
                  <a:pt x="536" y="1561"/>
                </a:cubicBezTo>
                <a:cubicBezTo>
                  <a:pt x="519" y="1564"/>
                  <a:pt x="502" y="1565"/>
                  <a:pt x="486" y="1565"/>
                </a:cubicBezTo>
                <a:cubicBezTo>
                  <a:pt x="360" y="1565"/>
                  <a:pt x="234" y="1499"/>
                  <a:pt x="167" y="1391"/>
                </a:cubicBezTo>
                <a:cubicBezTo>
                  <a:pt x="151" y="1366"/>
                  <a:pt x="124" y="1352"/>
                  <a:pt x="96" y="1352"/>
                </a:cubicBezTo>
                <a:cubicBezTo>
                  <a:pt x="81" y="1352"/>
                  <a:pt x="65" y="1356"/>
                  <a:pt x="52" y="1365"/>
                </a:cubicBezTo>
                <a:cubicBezTo>
                  <a:pt x="12" y="1389"/>
                  <a:pt x="0" y="1440"/>
                  <a:pt x="25" y="1480"/>
                </a:cubicBezTo>
                <a:cubicBezTo>
                  <a:pt x="122" y="1636"/>
                  <a:pt x="306" y="1732"/>
                  <a:pt x="489" y="1732"/>
                </a:cubicBezTo>
                <a:cubicBezTo>
                  <a:pt x="526" y="1732"/>
                  <a:pt x="562" y="1728"/>
                  <a:pt x="599" y="1720"/>
                </a:cubicBezTo>
                <a:cubicBezTo>
                  <a:pt x="616" y="1716"/>
                  <a:pt x="631" y="1707"/>
                  <a:pt x="642" y="1694"/>
                </a:cubicBezTo>
                <a:cubicBezTo>
                  <a:pt x="739" y="1586"/>
                  <a:pt x="809" y="1449"/>
                  <a:pt x="876" y="1318"/>
                </a:cubicBezTo>
                <a:cubicBezTo>
                  <a:pt x="993" y="1091"/>
                  <a:pt x="1092" y="896"/>
                  <a:pt x="1293" y="875"/>
                </a:cubicBezTo>
                <a:cubicBezTo>
                  <a:pt x="1303" y="874"/>
                  <a:pt x="1312" y="874"/>
                  <a:pt x="1322" y="874"/>
                </a:cubicBezTo>
                <a:cubicBezTo>
                  <a:pt x="1510" y="874"/>
                  <a:pt x="1677" y="1050"/>
                  <a:pt x="1826" y="1209"/>
                </a:cubicBezTo>
                <a:cubicBezTo>
                  <a:pt x="2019" y="1414"/>
                  <a:pt x="2213" y="1520"/>
                  <a:pt x="2388" y="1520"/>
                </a:cubicBezTo>
                <a:cubicBezTo>
                  <a:pt x="2445" y="1520"/>
                  <a:pt x="2500" y="1509"/>
                  <a:pt x="2551" y="1486"/>
                </a:cubicBezTo>
                <a:cubicBezTo>
                  <a:pt x="2749" y="1401"/>
                  <a:pt x="2816" y="1205"/>
                  <a:pt x="2882" y="1016"/>
                </a:cubicBezTo>
                <a:cubicBezTo>
                  <a:pt x="2914" y="922"/>
                  <a:pt x="2947" y="825"/>
                  <a:pt x="2996" y="749"/>
                </a:cubicBezTo>
                <a:cubicBezTo>
                  <a:pt x="3062" y="645"/>
                  <a:pt x="3176" y="569"/>
                  <a:pt x="3311" y="540"/>
                </a:cubicBezTo>
                <a:cubicBezTo>
                  <a:pt x="3350" y="531"/>
                  <a:pt x="3389" y="527"/>
                  <a:pt x="3427" y="527"/>
                </a:cubicBezTo>
                <a:cubicBezTo>
                  <a:pt x="3521" y="527"/>
                  <a:pt x="3610" y="552"/>
                  <a:pt x="3684" y="601"/>
                </a:cubicBezTo>
                <a:cubicBezTo>
                  <a:pt x="3763" y="652"/>
                  <a:pt x="3828" y="726"/>
                  <a:pt x="3896" y="804"/>
                </a:cubicBezTo>
                <a:cubicBezTo>
                  <a:pt x="3931" y="842"/>
                  <a:pt x="3965" y="881"/>
                  <a:pt x="4000" y="918"/>
                </a:cubicBezTo>
                <a:cubicBezTo>
                  <a:pt x="4188" y="1108"/>
                  <a:pt x="4461" y="1224"/>
                  <a:pt x="4720" y="1224"/>
                </a:cubicBezTo>
                <a:cubicBezTo>
                  <a:pt x="4733" y="1224"/>
                  <a:pt x="4745" y="1224"/>
                  <a:pt x="4757" y="1224"/>
                </a:cubicBezTo>
                <a:cubicBezTo>
                  <a:pt x="4961" y="1217"/>
                  <a:pt x="5132" y="1138"/>
                  <a:pt x="5253" y="997"/>
                </a:cubicBezTo>
                <a:cubicBezTo>
                  <a:pt x="5350" y="884"/>
                  <a:pt x="5405" y="741"/>
                  <a:pt x="5458" y="603"/>
                </a:cubicBezTo>
                <a:cubicBezTo>
                  <a:pt x="5532" y="414"/>
                  <a:pt x="5595" y="249"/>
                  <a:pt x="5748" y="188"/>
                </a:cubicBezTo>
                <a:cubicBezTo>
                  <a:pt x="5784" y="174"/>
                  <a:pt x="5823" y="167"/>
                  <a:pt x="5861" y="167"/>
                </a:cubicBezTo>
                <a:cubicBezTo>
                  <a:pt x="6006" y="167"/>
                  <a:pt x="6157" y="257"/>
                  <a:pt x="6270" y="342"/>
                </a:cubicBezTo>
                <a:cubicBezTo>
                  <a:pt x="6297" y="363"/>
                  <a:pt x="6324" y="384"/>
                  <a:pt x="6351" y="405"/>
                </a:cubicBezTo>
                <a:cubicBezTo>
                  <a:pt x="6505" y="528"/>
                  <a:pt x="6665" y="654"/>
                  <a:pt x="6869" y="683"/>
                </a:cubicBezTo>
                <a:cubicBezTo>
                  <a:pt x="6888" y="686"/>
                  <a:pt x="6907" y="687"/>
                  <a:pt x="6926" y="687"/>
                </a:cubicBezTo>
                <a:cubicBezTo>
                  <a:pt x="7064" y="687"/>
                  <a:pt x="7208" y="621"/>
                  <a:pt x="7297" y="512"/>
                </a:cubicBezTo>
                <a:cubicBezTo>
                  <a:pt x="7373" y="418"/>
                  <a:pt x="7396" y="304"/>
                  <a:pt x="7359" y="200"/>
                </a:cubicBezTo>
                <a:cubicBezTo>
                  <a:pt x="7347" y="166"/>
                  <a:pt x="7314" y="144"/>
                  <a:pt x="7280" y="144"/>
                </a:cubicBezTo>
                <a:cubicBezTo>
                  <a:pt x="7270" y="144"/>
                  <a:pt x="7261" y="146"/>
                  <a:pt x="7252" y="149"/>
                </a:cubicBezTo>
                <a:cubicBezTo>
                  <a:pt x="7208" y="165"/>
                  <a:pt x="7186" y="212"/>
                  <a:pt x="7201" y="256"/>
                </a:cubicBezTo>
                <a:cubicBezTo>
                  <a:pt x="7223" y="318"/>
                  <a:pt x="7194" y="372"/>
                  <a:pt x="7166" y="406"/>
                </a:cubicBezTo>
                <a:cubicBezTo>
                  <a:pt x="7111" y="474"/>
                  <a:pt x="7015" y="519"/>
                  <a:pt x="6927" y="519"/>
                </a:cubicBezTo>
                <a:cubicBezTo>
                  <a:pt x="6916" y="519"/>
                  <a:pt x="6904" y="518"/>
                  <a:pt x="6893" y="516"/>
                </a:cubicBezTo>
                <a:cubicBezTo>
                  <a:pt x="6734" y="494"/>
                  <a:pt x="6598" y="387"/>
                  <a:pt x="6455" y="274"/>
                </a:cubicBezTo>
                <a:cubicBezTo>
                  <a:pt x="6427" y="252"/>
                  <a:pt x="6399" y="230"/>
                  <a:pt x="6372" y="209"/>
                </a:cubicBezTo>
                <a:cubicBezTo>
                  <a:pt x="6189" y="70"/>
                  <a:pt x="6015" y="0"/>
                  <a:pt x="586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0" name="Google Shape;120;p4"/>
          <p:cNvGrpSpPr/>
          <p:nvPr/>
        </p:nvGrpSpPr>
        <p:grpSpPr>
          <a:xfrm rot="-5400000">
            <a:off x="313974" y="982572"/>
            <a:ext cx="221772" cy="200884"/>
            <a:chOff x="1640475" y="1197075"/>
            <a:chExt cx="55475" cy="50250"/>
          </a:xfrm>
        </p:grpSpPr>
        <p:sp>
          <p:nvSpPr>
            <p:cNvPr id="121" name="Google Shape;121;p4"/>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4"/>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4"/>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4" name="Google Shape;124;p4"/>
          <p:cNvSpPr/>
          <p:nvPr/>
        </p:nvSpPr>
        <p:spPr>
          <a:xfrm>
            <a:off x="8536325" y="4434061"/>
            <a:ext cx="609613" cy="955159"/>
          </a:xfrm>
          <a:custGeom>
            <a:avLst/>
            <a:gdLst/>
            <a:ahLst/>
            <a:cxnLst/>
            <a:rect l="l" t="t" r="r" b="b"/>
            <a:pathLst>
              <a:path w="14343" h="22473" extrusionOk="0">
                <a:moveTo>
                  <a:pt x="14283" y="0"/>
                </a:moveTo>
                <a:cubicBezTo>
                  <a:pt x="14278" y="0"/>
                  <a:pt x="14274" y="1"/>
                  <a:pt x="14269" y="2"/>
                </a:cubicBezTo>
                <a:cubicBezTo>
                  <a:pt x="14076" y="49"/>
                  <a:pt x="13869" y="90"/>
                  <a:pt x="13618" y="128"/>
                </a:cubicBezTo>
                <a:cubicBezTo>
                  <a:pt x="13588" y="133"/>
                  <a:pt x="13567" y="161"/>
                  <a:pt x="13572" y="192"/>
                </a:cubicBezTo>
                <a:cubicBezTo>
                  <a:pt x="13576" y="219"/>
                  <a:pt x="13599" y="239"/>
                  <a:pt x="13626" y="239"/>
                </a:cubicBezTo>
                <a:cubicBezTo>
                  <a:pt x="13629" y="239"/>
                  <a:pt x="13632" y="238"/>
                  <a:pt x="13635" y="238"/>
                </a:cubicBezTo>
                <a:cubicBezTo>
                  <a:pt x="13889" y="199"/>
                  <a:pt x="14098" y="158"/>
                  <a:pt x="14295" y="110"/>
                </a:cubicBezTo>
                <a:cubicBezTo>
                  <a:pt x="14325" y="102"/>
                  <a:pt x="14343" y="73"/>
                  <a:pt x="14336" y="43"/>
                </a:cubicBezTo>
                <a:cubicBezTo>
                  <a:pt x="14330" y="17"/>
                  <a:pt x="14308" y="0"/>
                  <a:pt x="14283" y="0"/>
                </a:cubicBezTo>
                <a:close/>
                <a:moveTo>
                  <a:pt x="12856" y="233"/>
                </a:moveTo>
                <a:cubicBezTo>
                  <a:pt x="12853" y="233"/>
                  <a:pt x="12851" y="233"/>
                  <a:pt x="12848" y="234"/>
                </a:cubicBezTo>
                <a:cubicBezTo>
                  <a:pt x="12559" y="272"/>
                  <a:pt x="12317" y="308"/>
                  <a:pt x="12076" y="353"/>
                </a:cubicBezTo>
                <a:cubicBezTo>
                  <a:pt x="12046" y="360"/>
                  <a:pt x="12026" y="389"/>
                  <a:pt x="12032" y="419"/>
                </a:cubicBezTo>
                <a:cubicBezTo>
                  <a:pt x="12036" y="445"/>
                  <a:pt x="12060" y="464"/>
                  <a:pt x="12087" y="464"/>
                </a:cubicBezTo>
                <a:cubicBezTo>
                  <a:pt x="12090" y="464"/>
                  <a:pt x="12093" y="464"/>
                  <a:pt x="12096" y="462"/>
                </a:cubicBezTo>
                <a:cubicBezTo>
                  <a:pt x="12336" y="418"/>
                  <a:pt x="12576" y="382"/>
                  <a:pt x="12862" y="345"/>
                </a:cubicBezTo>
                <a:cubicBezTo>
                  <a:pt x="12893" y="341"/>
                  <a:pt x="12915" y="313"/>
                  <a:pt x="12910" y="282"/>
                </a:cubicBezTo>
                <a:cubicBezTo>
                  <a:pt x="12906" y="254"/>
                  <a:pt x="12883" y="233"/>
                  <a:pt x="12856" y="233"/>
                </a:cubicBezTo>
                <a:close/>
                <a:moveTo>
                  <a:pt x="11334" y="548"/>
                </a:moveTo>
                <a:cubicBezTo>
                  <a:pt x="11328" y="548"/>
                  <a:pt x="11321" y="549"/>
                  <a:pt x="11315" y="551"/>
                </a:cubicBezTo>
                <a:cubicBezTo>
                  <a:pt x="11092" y="628"/>
                  <a:pt x="10892" y="718"/>
                  <a:pt x="10705" y="827"/>
                </a:cubicBezTo>
                <a:cubicBezTo>
                  <a:pt x="10670" y="846"/>
                  <a:pt x="10636" y="867"/>
                  <a:pt x="10603" y="888"/>
                </a:cubicBezTo>
                <a:cubicBezTo>
                  <a:pt x="10576" y="905"/>
                  <a:pt x="10569" y="939"/>
                  <a:pt x="10585" y="965"/>
                </a:cubicBezTo>
                <a:cubicBezTo>
                  <a:pt x="10595" y="982"/>
                  <a:pt x="10614" y="991"/>
                  <a:pt x="10632" y="991"/>
                </a:cubicBezTo>
                <a:cubicBezTo>
                  <a:pt x="10642" y="991"/>
                  <a:pt x="10653" y="988"/>
                  <a:pt x="10662" y="983"/>
                </a:cubicBezTo>
                <a:cubicBezTo>
                  <a:pt x="10695" y="962"/>
                  <a:pt x="10728" y="942"/>
                  <a:pt x="10761" y="923"/>
                </a:cubicBezTo>
                <a:cubicBezTo>
                  <a:pt x="10941" y="818"/>
                  <a:pt x="11136" y="731"/>
                  <a:pt x="11352" y="656"/>
                </a:cubicBezTo>
                <a:cubicBezTo>
                  <a:pt x="11382" y="646"/>
                  <a:pt x="11397" y="614"/>
                  <a:pt x="11386" y="585"/>
                </a:cubicBezTo>
                <a:cubicBezTo>
                  <a:pt x="11378" y="563"/>
                  <a:pt x="11357" y="548"/>
                  <a:pt x="11334" y="548"/>
                </a:cubicBezTo>
                <a:close/>
                <a:moveTo>
                  <a:pt x="10028" y="1368"/>
                </a:moveTo>
                <a:cubicBezTo>
                  <a:pt x="10013" y="1368"/>
                  <a:pt x="9999" y="1373"/>
                  <a:pt x="9989" y="1384"/>
                </a:cubicBezTo>
                <a:cubicBezTo>
                  <a:pt x="9813" y="1561"/>
                  <a:pt x="9645" y="1765"/>
                  <a:pt x="9486" y="1990"/>
                </a:cubicBezTo>
                <a:cubicBezTo>
                  <a:pt x="9469" y="2016"/>
                  <a:pt x="9476" y="2050"/>
                  <a:pt x="9500" y="2068"/>
                </a:cubicBezTo>
                <a:cubicBezTo>
                  <a:pt x="9510" y="2074"/>
                  <a:pt x="9522" y="2078"/>
                  <a:pt x="9532" y="2078"/>
                </a:cubicBezTo>
                <a:cubicBezTo>
                  <a:pt x="9550" y="2078"/>
                  <a:pt x="9567" y="2069"/>
                  <a:pt x="9578" y="2054"/>
                </a:cubicBezTo>
                <a:cubicBezTo>
                  <a:pt x="9732" y="1833"/>
                  <a:pt x="9897" y="1634"/>
                  <a:pt x="10068" y="1462"/>
                </a:cubicBezTo>
                <a:cubicBezTo>
                  <a:pt x="10089" y="1441"/>
                  <a:pt x="10089" y="1406"/>
                  <a:pt x="10068" y="1384"/>
                </a:cubicBezTo>
                <a:cubicBezTo>
                  <a:pt x="10056" y="1373"/>
                  <a:pt x="10042" y="1368"/>
                  <a:pt x="10028" y="1368"/>
                </a:cubicBezTo>
                <a:close/>
                <a:moveTo>
                  <a:pt x="9128" y="2632"/>
                </a:moveTo>
                <a:cubicBezTo>
                  <a:pt x="9109" y="2632"/>
                  <a:pt x="9090" y="2643"/>
                  <a:pt x="9079" y="2661"/>
                </a:cubicBezTo>
                <a:cubicBezTo>
                  <a:pt x="9048" y="2720"/>
                  <a:pt x="9019" y="2778"/>
                  <a:pt x="8989" y="2838"/>
                </a:cubicBezTo>
                <a:cubicBezTo>
                  <a:pt x="8905" y="3006"/>
                  <a:pt x="8823" y="3184"/>
                  <a:pt x="8745" y="3368"/>
                </a:cubicBezTo>
                <a:cubicBezTo>
                  <a:pt x="8733" y="3396"/>
                  <a:pt x="8746" y="3429"/>
                  <a:pt x="8774" y="3441"/>
                </a:cubicBezTo>
                <a:cubicBezTo>
                  <a:pt x="8781" y="3444"/>
                  <a:pt x="8789" y="3445"/>
                  <a:pt x="8796" y="3445"/>
                </a:cubicBezTo>
                <a:cubicBezTo>
                  <a:pt x="8818" y="3445"/>
                  <a:pt x="8838" y="3433"/>
                  <a:pt x="8847" y="3412"/>
                </a:cubicBezTo>
                <a:cubicBezTo>
                  <a:pt x="8925" y="3230"/>
                  <a:pt x="9006" y="3054"/>
                  <a:pt x="9088" y="2887"/>
                </a:cubicBezTo>
                <a:cubicBezTo>
                  <a:pt x="9117" y="2830"/>
                  <a:pt x="9147" y="2771"/>
                  <a:pt x="9178" y="2713"/>
                </a:cubicBezTo>
                <a:cubicBezTo>
                  <a:pt x="9193" y="2686"/>
                  <a:pt x="9182" y="2652"/>
                  <a:pt x="9154" y="2639"/>
                </a:cubicBezTo>
                <a:cubicBezTo>
                  <a:pt x="9146" y="2634"/>
                  <a:pt x="9137" y="2632"/>
                  <a:pt x="9128" y="2632"/>
                </a:cubicBezTo>
                <a:close/>
                <a:moveTo>
                  <a:pt x="8515" y="4060"/>
                </a:moveTo>
                <a:cubicBezTo>
                  <a:pt x="8491" y="4060"/>
                  <a:pt x="8470" y="4074"/>
                  <a:pt x="8462" y="4097"/>
                </a:cubicBezTo>
                <a:cubicBezTo>
                  <a:pt x="8381" y="4324"/>
                  <a:pt x="8301" y="4567"/>
                  <a:pt x="8216" y="4838"/>
                </a:cubicBezTo>
                <a:cubicBezTo>
                  <a:pt x="8208" y="4867"/>
                  <a:pt x="8224" y="4898"/>
                  <a:pt x="8254" y="4908"/>
                </a:cubicBezTo>
                <a:cubicBezTo>
                  <a:pt x="8259" y="4909"/>
                  <a:pt x="8264" y="4910"/>
                  <a:pt x="8270" y="4910"/>
                </a:cubicBezTo>
                <a:cubicBezTo>
                  <a:pt x="8293" y="4910"/>
                  <a:pt x="8316" y="4895"/>
                  <a:pt x="8322" y="4870"/>
                </a:cubicBezTo>
                <a:cubicBezTo>
                  <a:pt x="8406" y="4601"/>
                  <a:pt x="8486" y="4360"/>
                  <a:pt x="8567" y="4134"/>
                </a:cubicBezTo>
                <a:cubicBezTo>
                  <a:pt x="8576" y="4105"/>
                  <a:pt x="8561" y="4073"/>
                  <a:pt x="8533" y="4063"/>
                </a:cubicBezTo>
                <a:cubicBezTo>
                  <a:pt x="8527" y="4061"/>
                  <a:pt x="8521" y="4060"/>
                  <a:pt x="8515" y="4060"/>
                </a:cubicBezTo>
                <a:close/>
                <a:moveTo>
                  <a:pt x="8048" y="5545"/>
                </a:moveTo>
                <a:cubicBezTo>
                  <a:pt x="8023" y="5545"/>
                  <a:pt x="8001" y="5561"/>
                  <a:pt x="7994" y="5585"/>
                </a:cubicBezTo>
                <a:cubicBezTo>
                  <a:pt x="7956" y="5718"/>
                  <a:pt x="7918" y="5852"/>
                  <a:pt x="7880" y="5985"/>
                </a:cubicBezTo>
                <a:lnTo>
                  <a:pt x="7780" y="6333"/>
                </a:lnTo>
                <a:cubicBezTo>
                  <a:pt x="7772" y="6363"/>
                  <a:pt x="7789" y="6394"/>
                  <a:pt x="7819" y="6402"/>
                </a:cubicBezTo>
                <a:cubicBezTo>
                  <a:pt x="7823" y="6403"/>
                  <a:pt x="7829" y="6404"/>
                  <a:pt x="7834" y="6404"/>
                </a:cubicBezTo>
                <a:cubicBezTo>
                  <a:pt x="7858" y="6404"/>
                  <a:pt x="7880" y="6388"/>
                  <a:pt x="7887" y="6364"/>
                </a:cubicBezTo>
                <a:lnTo>
                  <a:pt x="7987" y="6016"/>
                </a:lnTo>
                <a:cubicBezTo>
                  <a:pt x="8025" y="5883"/>
                  <a:pt x="8062" y="5749"/>
                  <a:pt x="8101" y="5616"/>
                </a:cubicBezTo>
                <a:cubicBezTo>
                  <a:pt x="8109" y="5586"/>
                  <a:pt x="8092" y="5556"/>
                  <a:pt x="8064" y="5547"/>
                </a:cubicBezTo>
                <a:cubicBezTo>
                  <a:pt x="8058" y="5546"/>
                  <a:pt x="8053" y="5545"/>
                  <a:pt x="8048" y="5545"/>
                </a:cubicBezTo>
                <a:close/>
                <a:moveTo>
                  <a:pt x="7613" y="7039"/>
                </a:moveTo>
                <a:cubicBezTo>
                  <a:pt x="7589" y="7039"/>
                  <a:pt x="7567" y="7055"/>
                  <a:pt x="7559" y="7078"/>
                </a:cubicBezTo>
                <a:cubicBezTo>
                  <a:pt x="7522" y="7201"/>
                  <a:pt x="7482" y="7324"/>
                  <a:pt x="7443" y="7446"/>
                </a:cubicBezTo>
                <a:cubicBezTo>
                  <a:pt x="7402" y="7570"/>
                  <a:pt x="7361" y="7693"/>
                  <a:pt x="7317" y="7815"/>
                </a:cubicBezTo>
                <a:cubicBezTo>
                  <a:pt x="7306" y="7844"/>
                  <a:pt x="7321" y="7876"/>
                  <a:pt x="7350" y="7886"/>
                </a:cubicBezTo>
                <a:cubicBezTo>
                  <a:pt x="7356" y="7888"/>
                  <a:pt x="7363" y="7889"/>
                  <a:pt x="7369" y="7889"/>
                </a:cubicBezTo>
                <a:cubicBezTo>
                  <a:pt x="7392" y="7889"/>
                  <a:pt x="7413" y="7875"/>
                  <a:pt x="7421" y="7853"/>
                </a:cubicBezTo>
                <a:cubicBezTo>
                  <a:pt x="7465" y="7729"/>
                  <a:pt x="7508" y="7605"/>
                  <a:pt x="7549" y="7481"/>
                </a:cubicBezTo>
                <a:cubicBezTo>
                  <a:pt x="7589" y="7358"/>
                  <a:pt x="7628" y="7234"/>
                  <a:pt x="7666" y="7111"/>
                </a:cubicBezTo>
                <a:cubicBezTo>
                  <a:pt x="7675" y="7082"/>
                  <a:pt x="7659" y="7051"/>
                  <a:pt x="7630" y="7042"/>
                </a:cubicBezTo>
                <a:cubicBezTo>
                  <a:pt x="7624" y="7040"/>
                  <a:pt x="7618" y="7039"/>
                  <a:pt x="7613" y="7039"/>
                </a:cubicBezTo>
                <a:close/>
                <a:moveTo>
                  <a:pt x="7086" y="8503"/>
                </a:moveTo>
                <a:cubicBezTo>
                  <a:pt x="7065" y="8503"/>
                  <a:pt x="7045" y="8516"/>
                  <a:pt x="7036" y="8537"/>
                </a:cubicBezTo>
                <a:cubicBezTo>
                  <a:pt x="6931" y="8783"/>
                  <a:pt x="6820" y="9018"/>
                  <a:pt x="6706" y="9237"/>
                </a:cubicBezTo>
                <a:cubicBezTo>
                  <a:pt x="6692" y="9265"/>
                  <a:pt x="6703" y="9298"/>
                  <a:pt x="6729" y="9312"/>
                </a:cubicBezTo>
                <a:cubicBezTo>
                  <a:pt x="6738" y="9316"/>
                  <a:pt x="6746" y="9319"/>
                  <a:pt x="6755" y="9319"/>
                </a:cubicBezTo>
                <a:cubicBezTo>
                  <a:pt x="6775" y="9319"/>
                  <a:pt x="6794" y="9308"/>
                  <a:pt x="6804" y="9289"/>
                </a:cubicBezTo>
                <a:cubicBezTo>
                  <a:pt x="6919" y="9067"/>
                  <a:pt x="7032" y="8829"/>
                  <a:pt x="7138" y="8580"/>
                </a:cubicBezTo>
                <a:cubicBezTo>
                  <a:pt x="7150" y="8553"/>
                  <a:pt x="7136" y="8519"/>
                  <a:pt x="7108" y="8508"/>
                </a:cubicBezTo>
                <a:cubicBezTo>
                  <a:pt x="7101" y="8505"/>
                  <a:pt x="7094" y="8503"/>
                  <a:pt x="7086" y="8503"/>
                </a:cubicBezTo>
                <a:close/>
                <a:moveTo>
                  <a:pt x="1625" y="9185"/>
                </a:moveTo>
                <a:cubicBezTo>
                  <a:pt x="1347" y="9191"/>
                  <a:pt x="1086" y="9249"/>
                  <a:pt x="847" y="9356"/>
                </a:cubicBezTo>
                <a:cubicBezTo>
                  <a:pt x="820" y="9369"/>
                  <a:pt x="808" y="9401"/>
                  <a:pt x="820" y="9430"/>
                </a:cubicBezTo>
                <a:cubicBezTo>
                  <a:pt x="829" y="9450"/>
                  <a:pt x="849" y="9462"/>
                  <a:pt x="871" y="9462"/>
                </a:cubicBezTo>
                <a:cubicBezTo>
                  <a:pt x="878" y="9462"/>
                  <a:pt x="886" y="9461"/>
                  <a:pt x="893" y="9457"/>
                </a:cubicBezTo>
                <a:cubicBezTo>
                  <a:pt x="1118" y="9356"/>
                  <a:pt x="1364" y="9303"/>
                  <a:pt x="1627" y="9296"/>
                </a:cubicBezTo>
                <a:cubicBezTo>
                  <a:pt x="1658" y="9296"/>
                  <a:pt x="1682" y="9270"/>
                  <a:pt x="1682" y="9239"/>
                </a:cubicBezTo>
                <a:cubicBezTo>
                  <a:pt x="1681" y="9210"/>
                  <a:pt x="1656" y="9185"/>
                  <a:pt x="1626" y="9185"/>
                </a:cubicBezTo>
                <a:close/>
                <a:moveTo>
                  <a:pt x="2391" y="9302"/>
                </a:moveTo>
                <a:cubicBezTo>
                  <a:pt x="2368" y="9302"/>
                  <a:pt x="2346" y="9317"/>
                  <a:pt x="2339" y="9341"/>
                </a:cubicBezTo>
                <a:cubicBezTo>
                  <a:pt x="2329" y="9370"/>
                  <a:pt x="2345" y="9401"/>
                  <a:pt x="2374" y="9410"/>
                </a:cubicBezTo>
                <a:cubicBezTo>
                  <a:pt x="2620" y="9493"/>
                  <a:pt x="2844" y="9612"/>
                  <a:pt x="3042" y="9766"/>
                </a:cubicBezTo>
                <a:cubicBezTo>
                  <a:pt x="3051" y="9774"/>
                  <a:pt x="3063" y="9778"/>
                  <a:pt x="3076" y="9778"/>
                </a:cubicBezTo>
                <a:cubicBezTo>
                  <a:pt x="3092" y="9778"/>
                  <a:pt x="3108" y="9770"/>
                  <a:pt x="3120" y="9757"/>
                </a:cubicBezTo>
                <a:cubicBezTo>
                  <a:pt x="3138" y="9732"/>
                  <a:pt x="3133" y="9697"/>
                  <a:pt x="3109" y="9679"/>
                </a:cubicBezTo>
                <a:cubicBezTo>
                  <a:pt x="2902" y="9516"/>
                  <a:pt x="2667" y="9391"/>
                  <a:pt x="2409" y="9306"/>
                </a:cubicBezTo>
                <a:cubicBezTo>
                  <a:pt x="2403" y="9303"/>
                  <a:pt x="2397" y="9302"/>
                  <a:pt x="2391" y="9302"/>
                </a:cubicBezTo>
                <a:close/>
                <a:moveTo>
                  <a:pt x="6364" y="9879"/>
                </a:moveTo>
                <a:cubicBezTo>
                  <a:pt x="6346" y="9879"/>
                  <a:pt x="6328" y="9888"/>
                  <a:pt x="6317" y="9905"/>
                </a:cubicBezTo>
                <a:cubicBezTo>
                  <a:pt x="6173" y="10126"/>
                  <a:pt x="6019" y="10334"/>
                  <a:pt x="5859" y="10525"/>
                </a:cubicBezTo>
                <a:cubicBezTo>
                  <a:pt x="5838" y="10548"/>
                  <a:pt x="5841" y="10583"/>
                  <a:pt x="5865" y="10603"/>
                </a:cubicBezTo>
                <a:cubicBezTo>
                  <a:pt x="5876" y="10612"/>
                  <a:pt x="5889" y="10617"/>
                  <a:pt x="5901" y="10617"/>
                </a:cubicBezTo>
                <a:cubicBezTo>
                  <a:pt x="5917" y="10617"/>
                  <a:pt x="5932" y="10609"/>
                  <a:pt x="5944" y="10596"/>
                </a:cubicBezTo>
                <a:cubicBezTo>
                  <a:pt x="6106" y="10403"/>
                  <a:pt x="6263" y="10190"/>
                  <a:pt x="6410" y="9965"/>
                </a:cubicBezTo>
                <a:cubicBezTo>
                  <a:pt x="6427" y="9939"/>
                  <a:pt x="6419" y="9905"/>
                  <a:pt x="6394" y="9888"/>
                </a:cubicBezTo>
                <a:cubicBezTo>
                  <a:pt x="6384" y="9882"/>
                  <a:pt x="6374" y="9879"/>
                  <a:pt x="6364" y="9879"/>
                </a:cubicBezTo>
                <a:close/>
                <a:moveTo>
                  <a:pt x="263" y="9824"/>
                </a:moveTo>
                <a:cubicBezTo>
                  <a:pt x="246" y="9824"/>
                  <a:pt x="229" y="9832"/>
                  <a:pt x="218" y="9846"/>
                </a:cubicBezTo>
                <a:cubicBezTo>
                  <a:pt x="81" y="10030"/>
                  <a:pt x="5" y="10234"/>
                  <a:pt x="0" y="10435"/>
                </a:cubicBezTo>
                <a:lnTo>
                  <a:pt x="0" y="10458"/>
                </a:lnTo>
                <a:cubicBezTo>
                  <a:pt x="0" y="10512"/>
                  <a:pt x="4" y="10565"/>
                  <a:pt x="14" y="10620"/>
                </a:cubicBezTo>
                <a:cubicBezTo>
                  <a:pt x="18" y="10646"/>
                  <a:pt x="42" y="10666"/>
                  <a:pt x="68" y="10666"/>
                </a:cubicBezTo>
                <a:cubicBezTo>
                  <a:pt x="72" y="10666"/>
                  <a:pt x="75" y="10666"/>
                  <a:pt x="78" y="10665"/>
                </a:cubicBezTo>
                <a:cubicBezTo>
                  <a:pt x="108" y="10659"/>
                  <a:pt x="128" y="10630"/>
                  <a:pt x="123" y="10600"/>
                </a:cubicBezTo>
                <a:cubicBezTo>
                  <a:pt x="116" y="10553"/>
                  <a:pt x="111" y="10505"/>
                  <a:pt x="111" y="10458"/>
                </a:cubicBezTo>
                <a:lnTo>
                  <a:pt x="111" y="10438"/>
                </a:lnTo>
                <a:cubicBezTo>
                  <a:pt x="116" y="10260"/>
                  <a:pt x="184" y="10078"/>
                  <a:pt x="308" y="9913"/>
                </a:cubicBezTo>
                <a:cubicBezTo>
                  <a:pt x="326" y="9888"/>
                  <a:pt x="321" y="9853"/>
                  <a:pt x="296" y="9835"/>
                </a:cubicBezTo>
                <a:cubicBezTo>
                  <a:pt x="286" y="9827"/>
                  <a:pt x="275" y="9824"/>
                  <a:pt x="263" y="9824"/>
                </a:cubicBezTo>
                <a:close/>
                <a:moveTo>
                  <a:pt x="3603" y="10234"/>
                </a:moveTo>
                <a:cubicBezTo>
                  <a:pt x="3592" y="10234"/>
                  <a:pt x="3581" y="10237"/>
                  <a:pt x="3571" y="10244"/>
                </a:cubicBezTo>
                <a:cubicBezTo>
                  <a:pt x="3547" y="10261"/>
                  <a:pt x="3540" y="10295"/>
                  <a:pt x="3558" y="10321"/>
                </a:cubicBezTo>
                <a:cubicBezTo>
                  <a:pt x="3697" y="10525"/>
                  <a:pt x="3813" y="10753"/>
                  <a:pt x="3900" y="11001"/>
                </a:cubicBezTo>
                <a:cubicBezTo>
                  <a:pt x="3908" y="11024"/>
                  <a:pt x="3929" y="11037"/>
                  <a:pt x="3953" y="11037"/>
                </a:cubicBezTo>
                <a:cubicBezTo>
                  <a:pt x="3959" y="11037"/>
                  <a:pt x="3965" y="11037"/>
                  <a:pt x="3971" y="11034"/>
                </a:cubicBezTo>
                <a:cubicBezTo>
                  <a:pt x="4000" y="11025"/>
                  <a:pt x="4015" y="10993"/>
                  <a:pt x="4005" y="10964"/>
                </a:cubicBezTo>
                <a:cubicBezTo>
                  <a:pt x="3914" y="10707"/>
                  <a:pt x="3795" y="10470"/>
                  <a:pt x="3649" y="10258"/>
                </a:cubicBezTo>
                <a:cubicBezTo>
                  <a:pt x="3638" y="10242"/>
                  <a:pt x="3621" y="10234"/>
                  <a:pt x="3603" y="10234"/>
                </a:cubicBezTo>
                <a:close/>
                <a:moveTo>
                  <a:pt x="5361" y="11064"/>
                </a:moveTo>
                <a:cubicBezTo>
                  <a:pt x="5348" y="11064"/>
                  <a:pt x="5334" y="11069"/>
                  <a:pt x="5323" y="11078"/>
                </a:cubicBezTo>
                <a:cubicBezTo>
                  <a:pt x="5181" y="11205"/>
                  <a:pt x="5032" y="11325"/>
                  <a:pt x="4879" y="11432"/>
                </a:cubicBezTo>
                <a:cubicBezTo>
                  <a:pt x="4824" y="11470"/>
                  <a:pt x="4768" y="11506"/>
                  <a:pt x="4711" y="11542"/>
                </a:cubicBezTo>
                <a:cubicBezTo>
                  <a:pt x="4686" y="11558"/>
                  <a:pt x="4677" y="11592"/>
                  <a:pt x="4694" y="11618"/>
                </a:cubicBezTo>
                <a:cubicBezTo>
                  <a:pt x="4705" y="11635"/>
                  <a:pt x="4723" y="11644"/>
                  <a:pt x="4741" y="11644"/>
                </a:cubicBezTo>
                <a:cubicBezTo>
                  <a:pt x="4751" y="11644"/>
                  <a:pt x="4761" y="11641"/>
                  <a:pt x="4770" y="11636"/>
                </a:cubicBezTo>
                <a:cubicBezTo>
                  <a:pt x="4829" y="11599"/>
                  <a:pt x="4886" y="11562"/>
                  <a:pt x="4942" y="11522"/>
                </a:cubicBezTo>
                <a:cubicBezTo>
                  <a:pt x="5099" y="11413"/>
                  <a:pt x="5252" y="11292"/>
                  <a:pt x="5398" y="11161"/>
                </a:cubicBezTo>
                <a:cubicBezTo>
                  <a:pt x="5421" y="11141"/>
                  <a:pt x="5423" y="11106"/>
                  <a:pt x="5402" y="11082"/>
                </a:cubicBezTo>
                <a:cubicBezTo>
                  <a:pt x="5392" y="11070"/>
                  <a:pt x="5376" y="11064"/>
                  <a:pt x="5361" y="11064"/>
                </a:cubicBezTo>
                <a:close/>
                <a:moveTo>
                  <a:pt x="433" y="11231"/>
                </a:moveTo>
                <a:cubicBezTo>
                  <a:pt x="420" y="11231"/>
                  <a:pt x="406" y="11235"/>
                  <a:pt x="395" y="11245"/>
                </a:cubicBezTo>
                <a:cubicBezTo>
                  <a:pt x="373" y="11265"/>
                  <a:pt x="371" y="11300"/>
                  <a:pt x="391" y="11324"/>
                </a:cubicBezTo>
                <a:lnTo>
                  <a:pt x="419" y="11354"/>
                </a:lnTo>
                <a:cubicBezTo>
                  <a:pt x="590" y="11536"/>
                  <a:pt x="786" y="11694"/>
                  <a:pt x="1005" y="11824"/>
                </a:cubicBezTo>
                <a:cubicBezTo>
                  <a:pt x="1014" y="11829"/>
                  <a:pt x="1025" y="11831"/>
                  <a:pt x="1034" y="11831"/>
                </a:cubicBezTo>
                <a:cubicBezTo>
                  <a:pt x="1052" y="11831"/>
                  <a:pt x="1072" y="11822"/>
                  <a:pt x="1081" y="11804"/>
                </a:cubicBezTo>
                <a:cubicBezTo>
                  <a:pt x="1097" y="11778"/>
                  <a:pt x="1089" y="11744"/>
                  <a:pt x="1062" y="11728"/>
                </a:cubicBezTo>
                <a:cubicBezTo>
                  <a:pt x="853" y="11604"/>
                  <a:pt x="664" y="11453"/>
                  <a:pt x="500" y="11278"/>
                </a:cubicBezTo>
                <a:lnTo>
                  <a:pt x="474" y="11249"/>
                </a:lnTo>
                <a:cubicBezTo>
                  <a:pt x="464" y="11237"/>
                  <a:pt x="448" y="11231"/>
                  <a:pt x="433" y="11231"/>
                </a:cubicBezTo>
                <a:close/>
                <a:moveTo>
                  <a:pt x="1750" y="12018"/>
                </a:moveTo>
                <a:cubicBezTo>
                  <a:pt x="1725" y="12018"/>
                  <a:pt x="1703" y="12035"/>
                  <a:pt x="1695" y="12060"/>
                </a:cubicBezTo>
                <a:cubicBezTo>
                  <a:pt x="1688" y="12090"/>
                  <a:pt x="1706" y="12120"/>
                  <a:pt x="1735" y="12128"/>
                </a:cubicBezTo>
                <a:cubicBezTo>
                  <a:pt x="1983" y="12194"/>
                  <a:pt x="2246" y="12233"/>
                  <a:pt x="2516" y="12242"/>
                </a:cubicBezTo>
                <a:lnTo>
                  <a:pt x="2518" y="12242"/>
                </a:lnTo>
                <a:cubicBezTo>
                  <a:pt x="2548" y="12242"/>
                  <a:pt x="2573" y="12219"/>
                  <a:pt x="2574" y="12189"/>
                </a:cubicBezTo>
                <a:cubicBezTo>
                  <a:pt x="2575" y="12158"/>
                  <a:pt x="2550" y="12132"/>
                  <a:pt x="2520" y="12131"/>
                </a:cubicBezTo>
                <a:cubicBezTo>
                  <a:pt x="2258" y="12123"/>
                  <a:pt x="2004" y="12085"/>
                  <a:pt x="1764" y="12020"/>
                </a:cubicBezTo>
                <a:cubicBezTo>
                  <a:pt x="1759" y="12019"/>
                  <a:pt x="1754" y="12018"/>
                  <a:pt x="1750" y="12018"/>
                </a:cubicBezTo>
                <a:close/>
                <a:moveTo>
                  <a:pt x="4128" y="11684"/>
                </a:moveTo>
                <a:cubicBezTo>
                  <a:pt x="4125" y="11684"/>
                  <a:pt x="4122" y="11684"/>
                  <a:pt x="4119" y="11685"/>
                </a:cubicBezTo>
                <a:cubicBezTo>
                  <a:pt x="4090" y="11688"/>
                  <a:pt x="4067" y="11716"/>
                  <a:pt x="4071" y="11746"/>
                </a:cubicBezTo>
                <a:cubicBezTo>
                  <a:pt x="4077" y="11795"/>
                  <a:pt x="4081" y="11843"/>
                  <a:pt x="4084" y="11893"/>
                </a:cubicBezTo>
                <a:cubicBezTo>
                  <a:pt x="4074" y="11882"/>
                  <a:pt x="4059" y="11875"/>
                  <a:pt x="4044" y="11875"/>
                </a:cubicBezTo>
                <a:cubicBezTo>
                  <a:pt x="4037" y="11875"/>
                  <a:pt x="4031" y="11877"/>
                  <a:pt x="4024" y="11879"/>
                </a:cubicBezTo>
                <a:cubicBezTo>
                  <a:pt x="3785" y="11969"/>
                  <a:pt x="3535" y="12036"/>
                  <a:pt x="3284" y="12078"/>
                </a:cubicBezTo>
                <a:cubicBezTo>
                  <a:pt x="3254" y="12083"/>
                  <a:pt x="3234" y="12112"/>
                  <a:pt x="3238" y="12142"/>
                </a:cubicBezTo>
                <a:cubicBezTo>
                  <a:pt x="3243" y="12170"/>
                  <a:pt x="3268" y="12189"/>
                  <a:pt x="3294" y="12189"/>
                </a:cubicBezTo>
                <a:cubicBezTo>
                  <a:pt x="3297" y="12189"/>
                  <a:pt x="3300" y="12188"/>
                  <a:pt x="3302" y="12188"/>
                </a:cubicBezTo>
                <a:cubicBezTo>
                  <a:pt x="3561" y="12144"/>
                  <a:pt x="3817" y="12075"/>
                  <a:pt x="4063" y="11983"/>
                </a:cubicBezTo>
                <a:cubicBezTo>
                  <a:pt x="4073" y="11979"/>
                  <a:pt x="4083" y="11972"/>
                  <a:pt x="4088" y="11964"/>
                </a:cubicBezTo>
                <a:cubicBezTo>
                  <a:pt x="4092" y="12023"/>
                  <a:pt x="4093" y="12084"/>
                  <a:pt x="4093" y="12144"/>
                </a:cubicBezTo>
                <a:cubicBezTo>
                  <a:pt x="4093" y="12264"/>
                  <a:pt x="4087" y="12388"/>
                  <a:pt x="4076" y="12511"/>
                </a:cubicBezTo>
                <a:cubicBezTo>
                  <a:pt x="4073" y="12542"/>
                  <a:pt x="4096" y="12568"/>
                  <a:pt x="4126" y="12571"/>
                </a:cubicBezTo>
                <a:lnTo>
                  <a:pt x="4131" y="12571"/>
                </a:lnTo>
                <a:cubicBezTo>
                  <a:pt x="4160" y="12571"/>
                  <a:pt x="4184" y="12550"/>
                  <a:pt x="4187" y="12521"/>
                </a:cubicBezTo>
                <a:cubicBezTo>
                  <a:pt x="4198" y="12395"/>
                  <a:pt x="4205" y="12268"/>
                  <a:pt x="4205" y="12144"/>
                </a:cubicBezTo>
                <a:cubicBezTo>
                  <a:pt x="4205" y="12007"/>
                  <a:pt x="4196" y="11869"/>
                  <a:pt x="4181" y="11733"/>
                </a:cubicBezTo>
                <a:cubicBezTo>
                  <a:pt x="4178" y="11706"/>
                  <a:pt x="4156" y="11684"/>
                  <a:pt x="4128" y="11684"/>
                </a:cubicBezTo>
                <a:close/>
                <a:moveTo>
                  <a:pt x="3994" y="13226"/>
                </a:moveTo>
                <a:cubicBezTo>
                  <a:pt x="3969" y="13226"/>
                  <a:pt x="3946" y="13242"/>
                  <a:pt x="3939" y="13267"/>
                </a:cubicBezTo>
                <a:cubicBezTo>
                  <a:pt x="3876" y="13504"/>
                  <a:pt x="3793" y="13750"/>
                  <a:pt x="3691" y="13997"/>
                </a:cubicBezTo>
                <a:cubicBezTo>
                  <a:pt x="3679" y="14025"/>
                  <a:pt x="3693" y="14057"/>
                  <a:pt x="3722" y="14069"/>
                </a:cubicBezTo>
                <a:cubicBezTo>
                  <a:pt x="3728" y="14072"/>
                  <a:pt x="3736" y="14073"/>
                  <a:pt x="3742" y="14073"/>
                </a:cubicBezTo>
                <a:cubicBezTo>
                  <a:pt x="3765" y="14073"/>
                  <a:pt x="3785" y="14061"/>
                  <a:pt x="3794" y="14039"/>
                </a:cubicBezTo>
                <a:cubicBezTo>
                  <a:pt x="3897" y="13788"/>
                  <a:pt x="3983" y="13538"/>
                  <a:pt x="4047" y="13296"/>
                </a:cubicBezTo>
                <a:cubicBezTo>
                  <a:pt x="4054" y="13266"/>
                  <a:pt x="4037" y="13235"/>
                  <a:pt x="4007" y="13227"/>
                </a:cubicBezTo>
                <a:cubicBezTo>
                  <a:pt x="4003" y="13226"/>
                  <a:pt x="3998" y="13226"/>
                  <a:pt x="3994" y="13226"/>
                </a:cubicBezTo>
                <a:close/>
                <a:moveTo>
                  <a:pt x="3409" y="14665"/>
                </a:moveTo>
                <a:cubicBezTo>
                  <a:pt x="3389" y="14665"/>
                  <a:pt x="3370" y="14676"/>
                  <a:pt x="3360" y="14694"/>
                </a:cubicBezTo>
                <a:cubicBezTo>
                  <a:pt x="3242" y="14913"/>
                  <a:pt x="3115" y="15131"/>
                  <a:pt x="2969" y="15362"/>
                </a:cubicBezTo>
                <a:cubicBezTo>
                  <a:pt x="2952" y="15387"/>
                  <a:pt x="2959" y="15423"/>
                  <a:pt x="2986" y="15439"/>
                </a:cubicBezTo>
                <a:cubicBezTo>
                  <a:pt x="2996" y="15444"/>
                  <a:pt x="3005" y="15447"/>
                  <a:pt x="3016" y="15447"/>
                </a:cubicBezTo>
                <a:cubicBezTo>
                  <a:pt x="3034" y="15447"/>
                  <a:pt x="3052" y="15438"/>
                  <a:pt x="3063" y="15422"/>
                </a:cubicBezTo>
                <a:cubicBezTo>
                  <a:pt x="3210" y="15189"/>
                  <a:pt x="3340" y="14968"/>
                  <a:pt x="3458" y="14747"/>
                </a:cubicBezTo>
                <a:cubicBezTo>
                  <a:pt x="3472" y="14720"/>
                  <a:pt x="3462" y="14686"/>
                  <a:pt x="3435" y="14672"/>
                </a:cubicBezTo>
                <a:cubicBezTo>
                  <a:pt x="3426" y="14667"/>
                  <a:pt x="3418" y="14665"/>
                  <a:pt x="3409" y="14665"/>
                </a:cubicBezTo>
                <a:close/>
                <a:moveTo>
                  <a:pt x="2581" y="15982"/>
                </a:moveTo>
                <a:cubicBezTo>
                  <a:pt x="2564" y="15982"/>
                  <a:pt x="2547" y="15990"/>
                  <a:pt x="2536" y="16005"/>
                </a:cubicBezTo>
                <a:cubicBezTo>
                  <a:pt x="2401" y="16195"/>
                  <a:pt x="2255" y="16394"/>
                  <a:pt x="2077" y="16631"/>
                </a:cubicBezTo>
                <a:cubicBezTo>
                  <a:pt x="2058" y="16656"/>
                  <a:pt x="2063" y="16691"/>
                  <a:pt x="2088" y="16709"/>
                </a:cubicBezTo>
                <a:cubicBezTo>
                  <a:pt x="2097" y="16716"/>
                  <a:pt x="2109" y="16721"/>
                  <a:pt x="2121" y="16721"/>
                </a:cubicBezTo>
                <a:cubicBezTo>
                  <a:pt x="2138" y="16721"/>
                  <a:pt x="2155" y="16713"/>
                  <a:pt x="2166" y="16698"/>
                </a:cubicBezTo>
                <a:cubicBezTo>
                  <a:pt x="2345" y="16460"/>
                  <a:pt x="2491" y="16260"/>
                  <a:pt x="2626" y="16069"/>
                </a:cubicBezTo>
                <a:cubicBezTo>
                  <a:pt x="2644" y="16044"/>
                  <a:pt x="2639" y="16010"/>
                  <a:pt x="2613" y="15992"/>
                </a:cubicBezTo>
                <a:cubicBezTo>
                  <a:pt x="2604" y="15985"/>
                  <a:pt x="2592" y="15982"/>
                  <a:pt x="2581" y="15982"/>
                </a:cubicBezTo>
                <a:close/>
                <a:moveTo>
                  <a:pt x="1659" y="17236"/>
                </a:moveTo>
                <a:cubicBezTo>
                  <a:pt x="1642" y="17236"/>
                  <a:pt x="1625" y="17244"/>
                  <a:pt x="1614" y="17260"/>
                </a:cubicBezTo>
                <a:cubicBezTo>
                  <a:pt x="1441" y="17511"/>
                  <a:pt x="1315" y="17728"/>
                  <a:pt x="1218" y="17941"/>
                </a:cubicBezTo>
                <a:cubicBezTo>
                  <a:pt x="1205" y="17968"/>
                  <a:pt x="1218" y="18002"/>
                  <a:pt x="1246" y="18014"/>
                </a:cubicBezTo>
                <a:cubicBezTo>
                  <a:pt x="1253" y="18018"/>
                  <a:pt x="1261" y="18019"/>
                  <a:pt x="1268" y="18019"/>
                </a:cubicBezTo>
                <a:cubicBezTo>
                  <a:pt x="1290" y="18019"/>
                  <a:pt x="1310" y="18007"/>
                  <a:pt x="1319" y="17987"/>
                </a:cubicBezTo>
                <a:cubicBezTo>
                  <a:pt x="1413" y="17780"/>
                  <a:pt x="1536" y="17569"/>
                  <a:pt x="1705" y="17323"/>
                </a:cubicBezTo>
                <a:cubicBezTo>
                  <a:pt x="1723" y="17298"/>
                  <a:pt x="1717" y="17263"/>
                  <a:pt x="1691" y="17246"/>
                </a:cubicBezTo>
                <a:cubicBezTo>
                  <a:pt x="1681" y="17239"/>
                  <a:pt x="1670" y="17236"/>
                  <a:pt x="1659" y="17236"/>
                </a:cubicBezTo>
                <a:close/>
                <a:moveTo>
                  <a:pt x="1050" y="18652"/>
                </a:moveTo>
                <a:cubicBezTo>
                  <a:pt x="1023" y="18652"/>
                  <a:pt x="999" y="18673"/>
                  <a:pt x="996" y="18700"/>
                </a:cubicBezTo>
                <a:cubicBezTo>
                  <a:pt x="984" y="18795"/>
                  <a:pt x="978" y="18893"/>
                  <a:pt x="978" y="18989"/>
                </a:cubicBezTo>
                <a:cubicBezTo>
                  <a:pt x="978" y="19154"/>
                  <a:pt x="996" y="19324"/>
                  <a:pt x="1030" y="19493"/>
                </a:cubicBezTo>
                <a:cubicBezTo>
                  <a:pt x="1035" y="19519"/>
                  <a:pt x="1058" y="19537"/>
                  <a:pt x="1084" y="19537"/>
                </a:cubicBezTo>
                <a:cubicBezTo>
                  <a:pt x="1088" y="19537"/>
                  <a:pt x="1092" y="19537"/>
                  <a:pt x="1095" y="19536"/>
                </a:cubicBezTo>
                <a:cubicBezTo>
                  <a:pt x="1125" y="19529"/>
                  <a:pt x="1144" y="19500"/>
                  <a:pt x="1139" y="19470"/>
                </a:cubicBezTo>
                <a:cubicBezTo>
                  <a:pt x="1106" y="19309"/>
                  <a:pt x="1089" y="19147"/>
                  <a:pt x="1089" y="18989"/>
                </a:cubicBezTo>
                <a:cubicBezTo>
                  <a:pt x="1089" y="18897"/>
                  <a:pt x="1095" y="18804"/>
                  <a:pt x="1106" y="18714"/>
                </a:cubicBezTo>
                <a:cubicBezTo>
                  <a:pt x="1110" y="18683"/>
                  <a:pt x="1088" y="18655"/>
                  <a:pt x="1058" y="18652"/>
                </a:cubicBezTo>
                <a:cubicBezTo>
                  <a:pt x="1055" y="18652"/>
                  <a:pt x="1053" y="18652"/>
                  <a:pt x="1050" y="18652"/>
                </a:cubicBezTo>
                <a:close/>
                <a:moveTo>
                  <a:pt x="1342" y="20158"/>
                </a:moveTo>
                <a:cubicBezTo>
                  <a:pt x="1333" y="20158"/>
                  <a:pt x="1324" y="20160"/>
                  <a:pt x="1316" y="20164"/>
                </a:cubicBezTo>
                <a:cubicBezTo>
                  <a:pt x="1290" y="20178"/>
                  <a:pt x="1278" y="20211"/>
                  <a:pt x="1292" y="20239"/>
                </a:cubicBezTo>
                <a:cubicBezTo>
                  <a:pt x="1408" y="20468"/>
                  <a:pt x="1553" y="20690"/>
                  <a:pt x="1724" y="20899"/>
                </a:cubicBezTo>
                <a:cubicBezTo>
                  <a:pt x="1735" y="20912"/>
                  <a:pt x="1751" y="20919"/>
                  <a:pt x="1767" y="20919"/>
                </a:cubicBezTo>
                <a:cubicBezTo>
                  <a:pt x="1779" y="20919"/>
                  <a:pt x="1792" y="20915"/>
                  <a:pt x="1802" y="20906"/>
                </a:cubicBezTo>
                <a:cubicBezTo>
                  <a:pt x="1826" y="20887"/>
                  <a:pt x="1829" y="20852"/>
                  <a:pt x="1810" y="20828"/>
                </a:cubicBezTo>
                <a:cubicBezTo>
                  <a:pt x="1644" y="20626"/>
                  <a:pt x="1503" y="20411"/>
                  <a:pt x="1391" y="20188"/>
                </a:cubicBezTo>
                <a:cubicBezTo>
                  <a:pt x="1381" y="20169"/>
                  <a:pt x="1362" y="20158"/>
                  <a:pt x="1342" y="20158"/>
                </a:cubicBezTo>
                <a:close/>
                <a:moveTo>
                  <a:pt x="2317" y="21356"/>
                </a:moveTo>
                <a:cubicBezTo>
                  <a:pt x="2301" y="21356"/>
                  <a:pt x="2285" y="21363"/>
                  <a:pt x="2275" y="21376"/>
                </a:cubicBezTo>
                <a:cubicBezTo>
                  <a:pt x="2255" y="21401"/>
                  <a:pt x="2258" y="21435"/>
                  <a:pt x="2283" y="21455"/>
                </a:cubicBezTo>
                <a:cubicBezTo>
                  <a:pt x="2343" y="21505"/>
                  <a:pt x="2405" y="21552"/>
                  <a:pt x="2468" y="21596"/>
                </a:cubicBezTo>
                <a:cubicBezTo>
                  <a:pt x="2617" y="21703"/>
                  <a:pt x="2776" y="21803"/>
                  <a:pt x="2938" y="21891"/>
                </a:cubicBezTo>
                <a:cubicBezTo>
                  <a:pt x="2946" y="21895"/>
                  <a:pt x="2955" y="21898"/>
                  <a:pt x="2965" y="21898"/>
                </a:cubicBezTo>
                <a:cubicBezTo>
                  <a:pt x="2984" y="21898"/>
                  <a:pt x="3003" y="21888"/>
                  <a:pt x="3014" y="21869"/>
                </a:cubicBezTo>
                <a:cubicBezTo>
                  <a:pt x="3028" y="21842"/>
                  <a:pt x="3018" y="21809"/>
                  <a:pt x="2991" y="21794"/>
                </a:cubicBezTo>
                <a:cubicBezTo>
                  <a:pt x="2833" y="21707"/>
                  <a:pt x="2678" y="21610"/>
                  <a:pt x="2533" y="21506"/>
                </a:cubicBezTo>
                <a:cubicBezTo>
                  <a:pt x="2471" y="21462"/>
                  <a:pt x="2411" y="21416"/>
                  <a:pt x="2352" y="21369"/>
                </a:cubicBezTo>
                <a:cubicBezTo>
                  <a:pt x="2342" y="21360"/>
                  <a:pt x="2330" y="21356"/>
                  <a:pt x="2317" y="21356"/>
                </a:cubicBezTo>
                <a:close/>
                <a:moveTo>
                  <a:pt x="3675" y="22101"/>
                </a:moveTo>
                <a:cubicBezTo>
                  <a:pt x="3653" y="22101"/>
                  <a:pt x="3631" y="22115"/>
                  <a:pt x="3623" y="22138"/>
                </a:cubicBezTo>
                <a:cubicBezTo>
                  <a:pt x="3613" y="22167"/>
                  <a:pt x="3628" y="22199"/>
                  <a:pt x="3657" y="22209"/>
                </a:cubicBezTo>
                <a:cubicBezTo>
                  <a:pt x="3905" y="22295"/>
                  <a:pt x="4161" y="22360"/>
                  <a:pt x="4420" y="22404"/>
                </a:cubicBezTo>
                <a:cubicBezTo>
                  <a:pt x="4423" y="22405"/>
                  <a:pt x="4425" y="22405"/>
                  <a:pt x="4428" y="22405"/>
                </a:cubicBezTo>
                <a:cubicBezTo>
                  <a:pt x="4455" y="22405"/>
                  <a:pt x="4478" y="22386"/>
                  <a:pt x="4484" y="22359"/>
                </a:cubicBezTo>
                <a:cubicBezTo>
                  <a:pt x="4489" y="22328"/>
                  <a:pt x="4468" y="22299"/>
                  <a:pt x="4438" y="22295"/>
                </a:cubicBezTo>
                <a:cubicBezTo>
                  <a:pt x="4186" y="22251"/>
                  <a:pt x="3936" y="22187"/>
                  <a:pt x="3693" y="22104"/>
                </a:cubicBezTo>
                <a:cubicBezTo>
                  <a:pt x="3687" y="22102"/>
                  <a:pt x="3681" y="22101"/>
                  <a:pt x="3675" y="22101"/>
                </a:cubicBezTo>
                <a:close/>
                <a:moveTo>
                  <a:pt x="5978" y="22297"/>
                </a:moveTo>
                <a:cubicBezTo>
                  <a:pt x="5975" y="22297"/>
                  <a:pt x="5972" y="22298"/>
                  <a:pt x="5969" y="22298"/>
                </a:cubicBezTo>
                <a:cubicBezTo>
                  <a:pt x="5723" y="22340"/>
                  <a:pt x="5471" y="22361"/>
                  <a:pt x="5218" y="22361"/>
                </a:cubicBezTo>
                <a:lnTo>
                  <a:pt x="5203" y="22361"/>
                </a:lnTo>
                <a:cubicBezTo>
                  <a:pt x="5172" y="22361"/>
                  <a:pt x="5147" y="22386"/>
                  <a:pt x="5147" y="22417"/>
                </a:cubicBezTo>
                <a:cubicBezTo>
                  <a:pt x="5147" y="22447"/>
                  <a:pt x="5172" y="22472"/>
                  <a:pt x="5203" y="22472"/>
                </a:cubicBezTo>
                <a:lnTo>
                  <a:pt x="5218" y="22472"/>
                </a:lnTo>
                <a:cubicBezTo>
                  <a:pt x="5476" y="22472"/>
                  <a:pt x="5736" y="22451"/>
                  <a:pt x="5987" y="22407"/>
                </a:cubicBezTo>
                <a:cubicBezTo>
                  <a:pt x="6017" y="22402"/>
                  <a:pt x="6038" y="22373"/>
                  <a:pt x="6033" y="22343"/>
                </a:cubicBezTo>
                <a:cubicBezTo>
                  <a:pt x="6028" y="22316"/>
                  <a:pt x="6004" y="22297"/>
                  <a:pt x="5978" y="2229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4"/>
          <p:cNvSpPr/>
          <p:nvPr/>
        </p:nvSpPr>
        <p:spPr>
          <a:xfrm rot="-650986">
            <a:off x="1480420" y="4695682"/>
            <a:ext cx="1027315" cy="240670"/>
          </a:xfrm>
          <a:custGeom>
            <a:avLst/>
            <a:gdLst/>
            <a:ahLst/>
            <a:cxnLst/>
            <a:rect l="l" t="t" r="r" b="b"/>
            <a:pathLst>
              <a:path w="7397" h="1733" extrusionOk="0">
                <a:moveTo>
                  <a:pt x="5860" y="0"/>
                </a:moveTo>
                <a:cubicBezTo>
                  <a:pt x="5799" y="0"/>
                  <a:pt x="5741" y="11"/>
                  <a:pt x="5686" y="32"/>
                </a:cubicBezTo>
                <a:cubicBezTo>
                  <a:pt x="5466" y="121"/>
                  <a:pt x="5383" y="336"/>
                  <a:pt x="5302" y="543"/>
                </a:cubicBezTo>
                <a:cubicBezTo>
                  <a:pt x="5254" y="668"/>
                  <a:pt x="5205" y="796"/>
                  <a:pt x="5126" y="889"/>
                </a:cubicBezTo>
                <a:cubicBezTo>
                  <a:pt x="5014" y="1021"/>
                  <a:pt x="4860" y="1053"/>
                  <a:pt x="4751" y="1057"/>
                </a:cubicBezTo>
                <a:cubicBezTo>
                  <a:pt x="4742" y="1057"/>
                  <a:pt x="4734" y="1057"/>
                  <a:pt x="4725" y="1057"/>
                </a:cubicBezTo>
                <a:cubicBezTo>
                  <a:pt x="4511" y="1057"/>
                  <a:pt x="4276" y="958"/>
                  <a:pt x="4120" y="799"/>
                </a:cubicBezTo>
                <a:cubicBezTo>
                  <a:pt x="4087" y="765"/>
                  <a:pt x="4055" y="729"/>
                  <a:pt x="4022" y="693"/>
                </a:cubicBezTo>
                <a:cubicBezTo>
                  <a:pt x="3950" y="610"/>
                  <a:pt x="3874" y="524"/>
                  <a:pt x="3776" y="460"/>
                </a:cubicBezTo>
                <a:cubicBezTo>
                  <a:pt x="3674" y="394"/>
                  <a:pt x="3552" y="359"/>
                  <a:pt x="3425" y="359"/>
                </a:cubicBezTo>
                <a:cubicBezTo>
                  <a:pt x="3376" y="359"/>
                  <a:pt x="3325" y="365"/>
                  <a:pt x="3276" y="375"/>
                </a:cubicBezTo>
                <a:cubicBezTo>
                  <a:pt x="3098" y="414"/>
                  <a:pt x="2945" y="517"/>
                  <a:pt x="2855" y="658"/>
                </a:cubicBezTo>
                <a:cubicBezTo>
                  <a:pt x="2796" y="751"/>
                  <a:pt x="2759" y="858"/>
                  <a:pt x="2723" y="962"/>
                </a:cubicBezTo>
                <a:cubicBezTo>
                  <a:pt x="2665" y="1131"/>
                  <a:pt x="2614" y="1277"/>
                  <a:pt x="2485" y="1333"/>
                </a:cubicBezTo>
                <a:cubicBezTo>
                  <a:pt x="2453" y="1347"/>
                  <a:pt x="2420" y="1353"/>
                  <a:pt x="2387" y="1353"/>
                </a:cubicBezTo>
                <a:cubicBezTo>
                  <a:pt x="2220" y="1353"/>
                  <a:pt x="2046" y="1198"/>
                  <a:pt x="1947" y="1092"/>
                </a:cubicBezTo>
                <a:cubicBezTo>
                  <a:pt x="1784" y="919"/>
                  <a:pt x="1583" y="706"/>
                  <a:pt x="1324" y="706"/>
                </a:cubicBezTo>
                <a:cubicBezTo>
                  <a:pt x="1308" y="706"/>
                  <a:pt x="1292" y="707"/>
                  <a:pt x="1276" y="709"/>
                </a:cubicBezTo>
                <a:cubicBezTo>
                  <a:pt x="985" y="739"/>
                  <a:pt x="854" y="994"/>
                  <a:pt x="728" y="1242"/>
                </a:cubicBezTo>
                <a:cubicBezTo>
                  <a:pt x="669" y="1354"/>
                  <a:pt x="609" y="1471"/>
                  <a:pt x="536" y="1561"/>
                </a:cubicBezTo>
                <a:cubicBezTo>
                  <a:pt x="519" y="1564"/>
                  <a:pt x="502" y="1565"/>
                  <a:pt x="486" y="1565"/>
                </a:cubicBezTo>
                <a:cubicBezTo>
                  <a:pt x="360" y="1565"/>
                  <a:pt x="234" y="1499"/>
                  <a:pt x="167" y="1391"/>
                </a:cubicBezTo>
                <a:cubicBezTo>
                  <a:pt x="151" y="1366"/>
                  <a:pt x="124" y="1352"/>
                  <a:pt x="96" y="1352"/>
                </a:cubicBezTo>
                <a:cubicBezTo>
                  <a:pt x="81" y="1352"/>
                  <a:pt x="65" y="1356"/>
                  <a:pt x="52" y="1365"/>
                </a:cubicBezTo>
                <a:cubicBezTo>
                  <a:pt x="12" y="1389"/>
                  <a:pt x="0" y="1440"/>
                  <a:pt x="25" y="1480"/>
                </a:cubicBezTo>
                <a:cubicBezTo>
                  <a:pt x="122" y="1636"/>
                  <a:pt x="306" y="1732"/>
                  <a:pt x="489" y="1732"/>
                </a:cubicBezTo>
                <a:cubicBezTo>
                  <a:pt x="526" y="1732"/>
                  <a:pt x="562" y="1728"/>
                  <a:pt x="599" y="1720"/>
                </a:cubicBezTo>
                <a:cubicBezTo>
                  <a:pt x="616" y="1716"/>
                  <a:pt x="631" y="1707"/>
                  <a:pt x="642" y="1694"/>
                </a:cubicBezTo>
                <a:cubicBezTo>
                  <a:pt x="739" y="1586"/>
                  <a:pt x="809" y="1449"/>
                  <a:pt x="876" y="1318"/>
                </a:cubicBezTo>
                <a:cubicBezTo>
                  <a:pt x="993" y="1091"/>
                  <a:pt x="1092" y="896"/>
                  <a:pt x="1293" y="875"/>
                </a:cubicBezTo>
                <a:cubicBezTo>
                  <a:pt x="1303" y="874"/>
                  <a:pt x="1312" y="874"/>
                  <a:pt x="1322" y="874"/>
                </a:cubicBezTo>
                <a:cubicBezTo>
                  <a:pt x="1510" y="874"/>
                  <a:pt x="1677" y="1050"/>
                  <a:pt x="1826" y="1209"/>
                </a:cubicBezTo>
                <a:cubicBezTo>
                  <a:pt x="2019" y="1414"/>
                  <a:pt x="2213" y="1520"/>
                  <a:pt x="2388" y="1520"/>
                </a:cubicBezTo>
                <a:cubicBezTo>
                  <a:pt x="2445" y="1520"/>
                  <a:pt x="2500" y="1509"/>
                  <a:pt x="2551" y="1486"/>
                </a:cubicBezTo>
                <a:cubicBezTo>
                  <a:pt x="2749" y="1401"/>
                  <a:pt x="2816" y="1205"/>
                  <a:pt x="2882" y="1016"/>
                </a:cubicBezTo>
                <a:cubicBezTo>
                  <a:pt x="2914" y="922"/>
                  <a:pt x="2947" y="825"/>
                  <a:pt x="2996" y="749"/>
                </a:cubicBezTo>
                <a:cubicBezTo>
                  <a:pt x="3062" y="645"/>
                  <a:pt x="3176" y="569"/>
                  <a:pt x="3311" y="540"/>
                </a:cubicBezTo>
                <a:cubicBezTo>
                  <a:pt x="3350" y="531"/>
                  <a:pt x="3389" y="527"/>
                  <a:pt x="3427" y="527"/>
                </a:cubicBezTo>
                <a:cubicBezTo>
                  <a:pt x="3521" y="527"/>
                  <a:pt x="3610" y="552"/>
                  <a:pt x="3684" y="601"/>
                </a:cubicBezTo>
                <a:cubicBezTo>
                  <a:pt x="3763" y="652"/>
                  <a:pt x="3828" y="726"/>
                  <a:pt x="3896" y="804"/>
                </a:cubicBezTo>
                <a:cubicBezTo>
                  <a:pt x="3931" y="842"/>
                  <a:pt x="3965" y="881"/>
                  <a:pt x="4000" y="918"/>
                </a:cubicBezTo>
                <a:cubicBezTo>
                  <a:pt x="4188" y="1108"/>
                  <a:pt x="4461" y="1224"/>
                  <a:pt x="4720" y="1224"/>
                </a:cubicBezTo>
                <a:cubicBezTo>
                  <a:pt x="4733" y="1224"/>
                  <a:pt x="4745" y="1224"/>
                  <a:pt x="4757" y="1224"/>
                </a:cubicBezTo>
                <a:cubicBezTo>
                  <a:pt x="4961" y="1217"/>
                  <a:pt x="5132" y="1138"/>
                  <a:pt x="5253" y="997"/>
                </a:cubicBezTo>
                <a:cubicBezTo>
                  <a:pt x="5350" y="884"/>
                  <a:pt x="5405" y="741"/>
                  <a:pt x="5458" y="603"/>
                </a:cubicBezTo>
                <a:cubicBezTo>
                  <a:pt x="5532" y="414"/>
                  <a:pt x="5595" y="249"/>
                  <a:pt x="5748" y="188"/>
                </a:cubicBezTo>
                <a:cubicBezTo>
                  <a:pt x="5784" y="174"/>
                  <a:pt x="5823" y="167"/>
                  <a:pt x="5861" y="167"/>
                </a:cubicBezTo>
                <a:cubicBezTo>
                  <a:pt x="6006" y="167"/>
                  <a:pt x="6157" y="257"/>
                  <a:pt x="6270" y="342"/>
                </a:cubicBezTo>
                <a:cubicBezTo>
                  <a:pt x="6297" y="363"/>
                  <a:pt x="6324" y="384"/>
                  <a:pt x="6351" y="405"/>
                </a:cubicBezTo>
                <a:cubicBezTo>
                  <a:pt x="6505" y="528"/>
                  <a:pt x="6665" y="654"/>
                  <a:pt x="6869" y="683"/>
                </a:cubicBezTo>
                <a:cubicBezTo>
                  <a:pt x="6888" y="686"/>
                  <a:pt x="6907" y="687"/>
                  <a:pt x="6926" y="687"/>
                </a:cubicBezTo>
                <a:cubicBezTo>
                  <a:pt x="7064" y="687"/>
                  <a:pt x="7208" y="621"/>
                  <a:pt x="7297" y="512"/>
                </a:cubicBezTo>
                <a:cubicBezTo>
                  <a:pt x="7373" y="418"/>
                  <a:pt x="7396" y="304"/>
                  <a:pt x="7359" y="200"/>
                </a:cubicBezTo>
                <a:cubicBezTo>
                  <a:pt x="7347" y="166"/>
                  <a:pt x="7314" y="144"/>
                  <a:pt x="7280" y="144"/>
                </a:cubicBezTo>
                <a:cubicBezTo>
                  <a:pt x="7270" y="144"/>
                  <a:pt x="7261" y="146"/>
                  <a:pt x="7252" y="149"/>
                </a:cubicBezTo>
                <a:cubicBezTo>
                  <a:pt x="7208" y="165"/>
                  <a:pt x="7186" y="212"/>
                  <a:pt x="7201" y="256"/>
                </a:cubicBezTo>
                <a:cubicBezTo>
                  <a:pt x="7223" y="318"/>
                  <a:pt x="7194" y="372"/>
                  <a:pt x="7166" y="406"/>
                </a:cubicBezTo>
                <a:cubicBezTo>
                  <a:pt x="7111" y="474"/>
                  <a:pt x="7015" y="519"/>
                  <a:pt x="6927" y="519"/>
                </a:cubicBezTo>
                <a:cubicBezTo>
                  <a:pt x="6916" y="519"/>
                  <a:pt x="6904" y="518"/>
                  <a:pt x="6893" y="516"/>
                </a:cubicBezTo>
                <a:cubicBezTo>
                  <a:pt x="6734" y="494"/>
                  <a:pt x="6598" y="387"/>
                  <a:pt x="6455" y="274"/>
                </a:cubicBezTo>
                <a:cubicBezTo>
                  <a:pt x="6427" y="252"/>
                  <a:pt x="6399" y="230"/>
                  <a:pt x="6372" y="209"/>
                </a:cubicBezTo>
                <a:cubicBezTo>
                  <a:pt x="6189" y="70"/>
                  <a:pt x="6015" y="0"/>
                  <a:pt x="58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26"/>
        <p:cNvGrpSpPr/>
        <p:nvPr/>
      </p:nvGrpSpPr>
      <p:grpSpPr>
        <a:xfrm>
          <a:off x="0" y="0"/>
          <a:ext cx="0" cy="0"/>
          <a:chOff x="0" y="0"/>
          <a:chExt cx="0" cy="0"/>
        </a:xfrm>
      </p:grpSpPr>
      <p:sp>
        <p:nvSpPr>
          <p:cNvPr id="127" name="Google Shape;127;p5"/>
          <p:cNvSpPr/>
          <p:nvPr/>
        </p:nvSpPr>
        <p:spPr>
          <a:xfrm rot="10800000">
            <a:off x="-75975" y="-39140"/>
            <a:ext cx="3509452" cy="1137819"/>
          </a:xfrm>
          <a:custGeom>
            <a:avLst/>
            <a:gdLst/>
            <a:ahLst/>
            <a:cxnLst/>
            <a:rect l="l" t="t" r="r" b="b"/>
            <a:pathLst>
              <a:path w="21862" h="7088" extrusionOk="0">
                <a:moveTo>
                  <a:pt x="20392" y="0"/>
                </a:moveTo>
                <a:cubicBezTo>
                  <a:pt x="19697" y="0"/>
                  <a:pt x="19010" y="139"/>
                  <a:pt x="18446" y="437"/>
                </a:cubicBezTo>
                <a:cubicBezTo>
                  <a:pt x="17368" y="1003"/>
                  <a:pt x="16913" y="1997"/>
                  <a:pt x="16387" y="2893"/>
                </a:cubicBezTo>
                <a:cubicBezTo>
                  <a:pt x="15861" y="3789"/>
                  <a:pt x="15050" y="4733"/>
                  <a:pt x="13753" y="4924"/>
                </a:cubicBezTo>
                <a:cubicBezTo>
                  <a:pt x="13587" y="4948"/>
                  <a:pt x="13420" y="4959"/>
                  <a:pt x="13253" y="4959"/>
                </a:cubicBezTo>
                <a:cubicBezTo>
                  <a:pt x="12545" y="4959"/>
                  <a:pt x="11838" y="4765"/>
                  <a:pt x="11156" y="4596"/>
                </a:cubicBezTo>
                <a:cubicBezTo>
                  <a:pt x="10391" y="4408"/>
                  <a:pt x="9551" y="4258"/>
                  <a:pt x="8748" y="4258"/>
                </a:cubicBezTo>
                <a:cubicBezTo>
                  <a:pt x="8042" y="4258"/>
                  <a:pt x="7365" y="4373"/>
                  <a:pt x="6793" y="4680"/>
                </a:cubicBezTo>
                <a:cubicBezTo>
                  <a:pt x="5978" y="5117"/>
                  <a:pt x="5461" y="5904"/>
                  <a:pt x="4593" y="6207"/>
                </a:cubicBezTo>
                <a:cubicBezTo>
                  <a:pt x="4569" y="6215"/>
                  <a:pt x="4545" y="6224"/>
                  <a:pt x="4519" y="6231"/>
                </a:cubicBezTo>
                <a:cubicBezTo>
                  <a:pt x="4407" y="6267"/>
                  <a:pt x="4286" y="6293"/>
                  <a:pt x="4160" y="6310"/>
                </a:cubicBezTo>
                <a:cubicBezTo>
                  <a:pt x="4052" y="6325"/>
                  <a:pt x="3944" y="6331"/>
                  <a:pt x="3836" y="6331"/>
                </a:cubicBezTo>
                <a:cubicBezTo>
                  <a:pt x="3306" y="6331"/>
                  <a:pt x="2774" y="6185"/>
                  <a:pt x="2236" y="6169"/>
                </a:cubicBezTo>
                <a:cubicBezTo>
                  <a:pt x="2205" y="6168"/>
                  <a:pt x="2173" y="6167"/>
                  <a:pt x="2142" y="6167"/>
                </a:cubicBezTo>
                <a:cubicBezTo>
                  <a:pt x="1432" y="6167"/>
                  <a:pt x="726" y="6406"/>
                  <a:pt x="265" y="6805"/>
                </a:cubicBezTo>
                <a:cubicBezTo>
                  <a:pt x="165" y="6893"/>
                  <a:pt x="77" y="6988"/>
                  <a:pt x="1" y="7088"/>
                </a:cubicBezTo>
                <a:lnTo>
                  <a:pt x="21862" y="7088"/>
                </a:lnTo>
                <a:lnTo>
                  <a:pt x="21862" y="210"/>
                </a:lnTo>
                <a:cubicBezTo>
                  <a:pt x="21397" y="73"/>
                  <a:pt x="20892" y="0"/>
                  <a:pt x="20392" y="0"/>
                </a:cubicBezTo>
                <a:close/>
              </a:path>
            </a:pathLst>
          </a:custGeom>
          <a:solidFill>
            <a:srgbClr val="CCB1FE">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5"/>
          <p:cNvSpPr/>
          <p:nvPr/>
        </p:nvSpPr>
        <p:spPr>
          <a:xfrm rot="10800000">
            <a:off x="7073611" y="4276678"/>
            <a:ext cx="2111739" cy="1036366"/>
          </a:xfrm>
          <a:custGeom>
            <a:avLst/>
            <a:gdLst/>
            <a:ahLst/>
            <a:cxnLst/>
            <a:rect l="l" t="t" r="r" b="b"/>
            <a:pathLst>
              <a:path w="13155" h="6456" extrusionOk="0">
                <a:moveTo>
                  <a:pt x="1821" y="0"/>
                </a:moveTo>
                <a:lnTo>
                  <a:pt x="1821" y="3"/>
                </a:lnTo>
                <a:lnTo>
                  <a:pt x="0" y="4"/>
                </a:lnTo>
                <a:lnTo>
                  <a:pt x="0" y="222"/>
                </a:lnTo>
                <a:lnTo>
                  <a:pt x="0" y="1236"/>
                </a:lnTo>
                <a:lnTo>
                  <a:pt x="0" y="2358"/>
                </a:lnTo>
                <a:lnTo>
                  <a:pt x="1" y="3370"/>
                </a:lnTo>
                <a:lnTo>
                  <a:pt x="1" y="4493"/>
                </a:lnTo>
                <a:lnTo>
                  <a:pt x="1" y="5504"/>
                </a:lnTo>
                <a:lnTo>
                  <a:pt x="1" y="6178"/>
                </a:lnTo>
                <a:cubicBezTo>
                  <a:pt x="369" y="6349"/>
                  <a:pt x="770" y="6456"/>
                  <a:pt x="1177" y="6456"/>
                </a:cubicBezTo>
                <a:cubicBezTo>
                  <a:pt x="1363" y="6456"/>
                  <a:pt x="1550" y="6434"/>
                  <a:pt x="1736" y="6385"/>
                </a:cubicBezTo>
                <a:cubicBezTo>
                  <a:pt x="1764" y="6378"/>
                  <a:pt x="1794" y="6370"/>
                  <a:pt x="1822" y="6361"/>
                </a:cubicBezTo>
                <a:cubicBezTo>
                  <a:pt x="1843" y="6355"/>
                  <a:pt x="1862" y="6348"/>
                  <a:pt x="1882" y="6342"/>
                </a:cubicBezTo>
                <a:cubicBezTo>
                  <a:pt x="2342" y="6188"/>
                  <a:pt x="2719" y="5901"/>
                  <a:pt x="3050" y="5558"/>
                </a:cubicBezTo>
                <a:cubicBezTo>
                  <a:pt x="3068" y="5540"/>
                  <a:pt x="3085" y="5522"/>
                  <a:pt x="3102" y="5503"/>
                </a:cubicBezTo>
                <a:cubicBezTo>
                  <a:pt x="3398" y="5189"/>
                  <a:pt x="3657" y="4831"/>
                  <a:pt x="3908" y="4490"/>
                </a:cubicBezTo>
                <a:cubicBezTo>
                  <a:pt x="3908" y="4490"/>
                  <a:pt x="3909" y="4490"/>
                  <a:pt x="3909" y="4489"/>
                </a:cubicBezTo>
                <a:cubicBezTo>
                  <a:pt x="3923" y="4471"/>
                  <a:pt x="3936" y="4455"/>
                  <a:pt x="3949" y="4436"/>
                </a:cubicBezTo>
                <a:cubicBezTo>
                  <a:pt x="4217" y="4078"/>
                  <a:pt x="4522" y="3714"/>
                  <a:pt x="4875" y="3424"/>
                </a:cubicBezTo>
                <a:cubicBezTo>
                  <a:pt x="4897" y="3405"/>
                  <a:pt x="4919" y="3387"/>
                  <a:pt x="4942" y="3369"/>
                </a:cubicBezTo>
                <a:cubicBezTo>
                  <a:pt x="5319" y="3071"/>
                  <a:pt x="5750" y="2859"/>
                  <a:pt x="6248" y="2826"/>
                </a:cubicBezTo>
                <a:cubicBezTo>
                  <a:pt x="6296" y="2822"/>
                  <a:pt x="6344" y="2821"/>
                  <a:pt x="6391" y="2821"/>
                </a:cubicBezTo>
                <a:cubicBezTo>
                  <a:pt x="7025" y="2821"/>
                  <a:pt x="7616" y="3105"/>
                  <a:pt x="8200" y="3368"/>
                </a:cubicBezTo>
                <a:cubicBezTo>
                  <a:pt x="8240" y="3387"/>
                  <a:pt x="8281" y="3405"/>
                  <a:pt x="8323" y="3423"/>
                </a:cubicBezTo>
                <a:cubicBezTo>
                  <a:pt x="8382" y="3449"/>
                  <a:pt x="8442" y="3475"/>
                  <a:pt x="8501" y="3501"/>
                </a:cubicBezTo>
                <a:cubicBezTo>
                  <a:pt x="9052" y="3734"/>
                  <a:pt x="9659" y="3908"/>
                  <a:pt x="10259" y="3908"/>
                </a:cubicBezTo>
                <a:cubicBezTo>
                  <a:pt x="10487" y="3908"/>
                  <a:pt x="10715" y="3882"/>
                  <a:pt x="10937" y="3826"/>
                </a:cubicBezTo>
                <a:cubicBezTo>
                  <a:pt x="11253" y="3746"/>
                  <a:pt x="11547" y="3604"/>
                  <a:pt x="11810" y="3423"/>
                </a:cubicBezTo>
                <a:cubicBezTo>
                  <a:pt x="11835" y="3405"/>
                  <a:pt x="11861" y="3387"/>
                  <a:pt x="11886" y="3368"/>
                </a:cubicBezTo>
                <a:cubicBezTo>
                  <a:pt x="11986" y="3295"/>
                  <a:pt x="12081" y="3217"/>
                  <a:pt x="12169" y="3134"/>
                </a:cubicBezTo>
                <a:cubicBezTo>
                  <a:pt x="12416" y="2906"/>
                  <a:pt x="12624" y="2641"/>
                  <a:pt x="12783" y="2355"/>
                </a:cubicBezTo>
                <a:cubicBezTo>
                  <a:pt x="12794" y="2337"/>
                  <a:pt x="12805" y="2319"/>
                  <a:pt x="12814" y="2300"/>
                </a:cubicBezTo>
                <a:cubicBezTo>
                  <a:pt x="12983" y="1983"/>
                  <a:pt x="13095" y="1639"/>
                  <a:pt x="13135" y="1287"/>
                </a:cubicBezTo>
                <a:cubicBezTo>
                  <a:pt x="13137" y="1269"/>
                  <a:pt x="13139" y="1251"/>
                  <a:pt x="13141" y="1232"/>
                </a:cubicBezTo>
                <a:cubicBezTo>
                  <a:pt x="13152" y="1109"/>
                  <a:pt x="13155" y="984"/>
                  <a:pt x="13149" y="860"/>
                </a:cubicBezTo>
                <a:cubicBezTo>
                  <a:pt x="13137" y="644"/>
                  <a:pt x="13096" y="428"/>
                  <a:pt x="13028" y="222"/>
                </a:cubicBezTo>
                <a:cubicBezTo>
                  <a:pt x="13023" y="204"/>
                  <a:pt x="13017" y="185"/>
                  <a:pt x="13010" y="167"/>
                </a:cubicBezTo>
                <a:cubicBezTo>
                  <a:pt x="12991" y="111"/>
                  <a:pt x="12969" y="56"/>
                  <a:pt x="12946" y="1"/>
                </a:cubicBezTo>
                <a:lnTo>
                  <a:pt x="1880" y="3"/>
                </a:lnTo>
                <a:lnTo>
                  <a:pt x="1880" y="0"/>
                </a:lnTo>
                <a:close/>
              </a:path>
            </a:pathLst>
          </a:custGeom>
          <a:solidFill>
            <a:srgbClr val="CCB1FE">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5"/>
          <p:cNvSpPr/>
          <p:nvPr/>
        </p:nvSpPr>
        <p:spPr>
          <a:xfrm rot="10800000">
            <a:off x="-322222" y="3911478"/>
            <a:ext cx="4631379" cy="1561772"/>
          </a:xfrm>
          <a:custGeom>
            <a:avLst/>
            <a:gdLst/>
            <a:ahLst/>
            <a:cxnLst/>
            <a:rect l="l" t="t" r="r" b="b"/>
            <a:pathLst>
              <a:path w="28851" h="9729" extrusionOk="0">
                <a:moveTo>
                  <a:pt x="943" y="0"/>
                </a:moveTo>
                <a:cubicBezTo>
                  <a:pt x="631" y="0"/>
                  <a:pt x="337" y="87"/>
                  <a:pt x="179" y="380"/>
                </a:cubicBezTo>
                <a:cubicBezTo>
                  <a:pt x="1" y="711"/>
                  <a:pt x="78" y="1189"/>
                  <a:pt x="451" y="1303"/>
                </a:cubicBezTo>
                <a:cubicBezTo>
                  <a:pt x="355" y="2313"/>
                  <a:pt x="452" y="3522"/>
                  <a:pt x="1499" y="3989"/>
                </a:cubicBezTo>
                <a:cubicBezTo>
                  <a:pt x="1785" y="4117"/>
                  <a:pt x="2088" y="4165"/>
                  <a:pt x="2396" y="4165"/>
                </a:cubicBezTo>
                <a:cubicBezTo>
                  <a:pt x="3000" y="4165"/>
                  <a:pt x="3625" y="3981"/>
                  <a:pt x="4188" y="3848"/>
                </a:cubicBezTo>
                <a:cubicBezTo>
                  <a:pt x="4624" y="3745"/>
                  <a:pt x="5112" y="3633"/>
                  <a:pt x="5582" y="3633"/>
                </a:cubicBezTo>
                <a:cubicBezTo>
                  <a:pt x="6044" y="3633"/>
                  <a:pt x="6489" y="3741"/>
                  <a:pt x="6852" y="4069"/>
                </a:cubicBezTo>
                <a:cubicBezTo>
                  <a:pt x="7560" y="4711"/>
                  <a:pt x="7722" y="5737"/>
                  <a:pt x="8257" y="6500"/>
                </a:cubicBezTo>
                <a:cubicBezTo>
                  <a:pt x="8521" y="6876"/>
                  <a:pt x="8874" y="7178"/>
                  <a:pt x="9322" y="7300"/>
                </a:cubicBezTo>
                <a:cubicBezTo>
                  <a:pt x="9482" y="7344"/>
                  <a:pt x="9645" y="7363"/>
                  <a:pt x="9808" y="7363"/>
                </a:cubicBezTo>
                <a:cubicBezTo>
                  <a:pt x="10078" y="7363"/>
                  <a:pt x="10348" y="7310"/>
                  <a:pt x="10606" y="7231"/>
                </a:cubicBezTo>
                <a:cubicBezTo>
                  <a:pt x="11498" y="6959"/>
                  <a:pt x="12280" y="6380"/>
                  <a:pt x="13194" y="6184"/>
                </a:cubicBezTo>
                <a:cubicBezTo>
                  <a:pt x="13322" y="6156"/>
                  <a:pt x="13450" y="6141"/>
                  <a:pt x="13577" y="6141"/>
                </a:cubicBezTo>
                <a:cubicBezTo>
                  <a:pt x="13849" y="6141"/>
                  <a:pt x="14113" y="6211"/>
                  <a:pt x="14347" y="6376"/>
                </a:cubicBezTo>
                <a:cubicBezTo>
                  <a:pt x="14724" y="6643"/>
                  <a:pt x="14907" y="7097"/>
                  <a:pt x="15047" y="7521"/>
                </a:cubicBezTo>
                <a:cubicBezTo>
                  <a:pt x="15341" y="8400"/>
                  <a:pt x="15592" y="9554"/>
                  <a:pt x="16688" y="9709"/>
                </a:cubicBezTo>
                <a:cubicBezTo>
                  <a:pt x="16781" y="9722"/>
                  <a:pt x="16872" y="9728"/>
                  <a:pt x="16961" y="9728"/>
                </a:cubicBezTo>
                <a:cubicBezTo>
                  <a:pt x="18160" y="9728"/>
                  <a:pt x="18967" y="8588"/>
                  <a:pt x="19887" y="7966"/>
                </a:cubicBezTo>
                <a:cubicBezTo>
                  <a:pt x="20301" y="7685"/>
                  <a:pt x="20755" y="7537"/>
                  <a:pt x="21232" y="7537"/>
                </a:cubicBezTo>
                <a:cubicBezTo>
                  <a:pt x="21401" y="7537"/>
                  <a:pt x="21572" y="7556"/>
                  <a:pt x="21746" y="7593"/>
                </a:cubicBezTo>
                <a:cubicBezTo>
                  <a:pt x="22408" y="7736"/>
                  <a:pt x="23015" y="8087"/>
                  <a:pt x="23550" y="8494"/>
                </a:cubicBezTo>
                <a:cubicBezTo>
                  <a:pt x="24053" y="8876"/>
                  <a:pt x="24539" y="9361"/>
                  <a:pt x="25189" y="9466"/>
                </a:cubicBezTo>
                <a:cubicBezTo>
                  <a:pt x="25284" y="9481"/>
                  <a:pt x="25378" y="9489"/>
                  <a:pt x="25473" y="9489"/>
                </a:cubicBezTo>
                <a:cubicBezTo>
                  <a:pt x="26024" y="9489"/>
                  <a:pt x="26554" y="9240"/>
                  <a:pt x="26991" y="8910"/>
                </a:cubicBezTo>
                <a:cubicBezTo>
                  <a:pt x="27838" y="8271"/>
                  <a:pt x="28376" y="7319"/>
                  <a:pt x="28611" y="6292"/>
                </a:cubicBezTo>
                <a:cubicBezTo>
                  <a:pt x="28851" y="5239"/>
                  <a:pt x="28800" y="4124"/>
                  <a:pt x="28525" y="3084"/>
                </a:cubicBezTo>
                <a:cubicBezTo>
                  <a:pt x="28226" y="1958"/>
                  <a:pt x="27654" y="694"/>
                  <a:pt x="26488" y="261"/>
                </a:cubicBezTo>
                <a:cubicBezTo>
                  <a:pt x="26074" y="106"/>
                  <a:pt x="25631" y="64"/>
                  <a:pt x="25188" y="64"/>
                </a:cubicBezTo>
                <a:cubicBezTo>
                  <a:pt x="24971" y="64"/>
                  <a:pt x="24753" y="74"/>
                  <a:pt x="24540" y="86"/>
                </a:cubicBezTo>
                <a:cubicBezTo>
                  <a:pt x="23776" y="131"/>
                  <a:pt x="23013" y="188"/>
                  <a:pt x="22250" y="248"/>
                </a:cubicBezTo>
                <a:cubicBezTo>
                  <a:pt x="20720" y="367"/>
                  <a:pt x="19190" y="503"/>
                  <a:pt x="17661" y="628"/>
                </a:cubicBezTo>
                <a:cubicBezTo>
                  <a:pt x="15187" y="828"/>
                  <a:pt x="12704" y="996"/>
                  <a:pt x="10221" y="996"/>
                </a:cubicBezTo>
                <a:cubicBezTo>
                  <a:pt x="9649" y="996"/>
                  <a:pt x="9077" y="987"/>
                  <a:pt x="8505" y="967"/>
                </a:cubicBezTo>
                <a:cubicBezTo>
                  <a:pt x="6985" y="916"/>
                  <a:pt x="5467" y="790"/>
                  <a:pt x="3966" y="555"/>
                </a:cubicBezTo>
                <a:cubicBezTo>
                  <a:pt x="3209" y="436"/>
                  <a:pt x="2459" y="290"/>
                  <a:pt x="1714" y="116"/>
                </a:cubicBezTo>
                <a:cubicBezTo>
                  <a:pt x="1493" y="64"/>
                  <a:pt x="1211" y="0"/>
                  <a:pt x="943" y="0"/>
                </a:cubicBezTo>
                <a:close/>
              </a:path>
            </a:pathLst>
          </a:custGeom>
          <a:solidFill>
            <a:srgbClr val="FF6EA7">
              <a:alpha val="49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5"/>
          <p:cNvSpPr/>
          <p:nvPr/>
        </p:nvSpPr>
        <p:spPr>
          <a:xfrm rot="10800000">
            <a:off x="7238474" y="-283427"/>
            <a:ext cx="2349802" cy="3352777"/>
          </a:xfrm>
          <a:custGeom>
            <a:avLst/>
            <a:gdLst/>
            <a:ahLst/>
            <a:cxnLst/>
            <a:rect l="l" t="t" r="r" b="b"/>
            <a:pathLst>
              <a:path w="14638" h="20886" extrusionOk="0">
                <a:moveTo>
                  <a:pt x="3191" y="1"/>
                </a:moveTo>
                <a:cubicBezTo>
                  <a:pt x="2885" y="1"/>
                  <a:pt x="2576" y="81"/>
                  <a:pt x="2295" y="191"/>
                </a:cubicBezTo>
                <a:cubicBezTo>
                  <a:pt x="1899" y="349"/>
                  <a:pt x="1532" y="564"/>
                  <a:pt x="1185" y="809"/>
                </a:cubicBezTo>
                <a:cubicBezTo>
                  <a:pt x="1218" y="721"/>
                  <a:pt x="1252" y="633"/>
                  <a:pt x="1287" y="547"/>
                </a:cubicBezTo>
                <a:cubicBezTo>
                  <a:pt x="1332" y="438"/>
                  <a:pt x="1242" y="367"/>
                  <a:pt x="1149" y="367"/>
                </a:cubicBezTo>
                <a:cubicBezTo>
                  <a:pt x="1089" y="367"/>
                  <a:pt x="1027" y="397"/>
                  <a:pt x="998" y="467"/>
                </a:cubicBezTo>
                <a:cubicBezTo>
                  <a:pt x="147" y="2564"/>
                  <a:pt x="0" y="4857"/>
                  <a:pt x="71" y="7096"/>
                </a:cubicBezTo>
                <a:cubicBezTo>
                  <a:pt x="107" y="8264"/>
                  <a:pt x="200" y="9428"/>
                  <a:pt x="285" y="10592"/>
                </a:cubicBezTo>
                <a:cubicBezTo>
                  <a:pt x="378" y="11838"/>
                  <a:pt x="471" y="13083"/>
                  <a:pt x="565" y="14328"/>
                </a:cubicBezTo>
                <a:cubicBezTo>
                  <a:pt x="660" y="15573"/>
                  <a:pt x="755" y="16818"/>
                  <a:pt x="852" y="18063"/>
                </a:cubicBezTo>
                <a:cubicBezTo>
                  <a:pt x="895" y="18617"/>
                  <a:pt x="909" y="19183"/>
                  <a:pt x="997" y="19731"/>
                </a:cubicBezTo>
                <a:cubicBezTo>
                  <a:pt x="1063" y="20137"/>
                  <a:pt x="1227" y="20580"/>
                  <a:pt x="1623" y="20768"/>
                </a:cubicBezTo>
                <a:cubicBezTo>
                  <a:pt x="1853" y="20878"/>
                  <a:pt x="2108" y="20885"/>
                  <a:pt x="2359" y="20885"/>
                </a:cubicBezTo>
                <a:cubicBezTo>
                  <a:pt x="2678" y="20885"/>
                  <a:pt x="2997" y="20884"/>
                  <a:pt x="3315" y="20883"/>
                </a:cubicBezTo>
                <a:cubicBezTo>
                  <a:pt x="3934" y="20882"/>
                  <a:pt x="4551" y="20881"/>
                  <a:pt x="5168" y="20880"/>
                </a:cubicBezTo>
                <a:cubicBezTo>
                  <a:pt x="6413" y="20878"/>
                  <a:pt x="7658" y="20875"/>
                  <a:pt x="8904" y="20873"/>
                </a:cubicBezTo>
                <a:cubicBezTo>
                  <a:pt x="8946" y="20873"/>
                  <a:pt x="8987" y="20873"/>
                  <a:pt x="9029" y="20873"/>
                </a:cubicBezTo>
                <a:cubicBezTo>
                  <a:pt x="9733" y="20873"/>
                  <a:pt x="10440" y="20882"/>
                  <a:pt x="11147" y="20882"/>
                </a:cubicBezTo>
                <a:cubicBezTo>
                  <a:pt x="11621" y="20882"/>
                  <a:pt x="12096" y="20878"/>
                  <a:pt x="12569" y="20863"/>
                </a:cubicBezTo>
                <a:cubicBezTo>
                  <a:pt x="13054" y="20848"/>
                  <a:pt x="13560" y="20768"/>
                  <a:pt x="13928" y="20425"/>
                </a:cubicBezTo>
                <a:cubicBezTo>
                  <a:pt x="14266" y="20112"/>
                  <a:pt x="14409" y="19650"/>
                  <a:pt x="14479" y="19208"/>
                </a:cubicBezTo>
                <a:cubicBezTo>
                  <a:pt x="14615" y="18346"/>
                  <a:pt x="14637" y="17435"/>
                  <a:pt x="14556" y="16567"/>
                </a:cubicBezTo>
                <a:cubicBezTo>
                  <a:pt x="14480" y="15744"/>
                  <a:pt x="14290" y="14898"/>
                  <a:pt x="13827" y="14200"/>
                </a:cubicBezTo>
                <a:cubicBezTo>
                  <a:pt x="13606" y="13867"/>
                  <a:pt x="13329" y="13578"/>
                  <a:pt x="13000" y="13350"/>
                </a:cubicBezTo>
                <a:cubicBezTo>
                  <a:pt x="12618" y="13086"/>
                  <a:pt x="12175" y="12928"/>
                  <a:pt x="11727" y="12811"/>
                </a:cubicBezTo>
                <a:cubicBezTo>
                  <a:pt x="10841" y="12580"/>
                  <a:pt x="9808" y="12500"/>
                  <a:pt x="9119" y="11827"/>
                </a:cubicBezTo>
                <a:cubicBezTo>
                  <a:pt x="8381" y="11106"/>
                  <a:pt x="8246" y="10000"/>
                  <a:pt x="8306" y="9020"/>
                </a:cubicBezTo>
                <a:cubicBezTo>
                  <a:pt x="8344" y="8404"/>
                  <a:pt x="8449" y="7795"/>
                  <a:pt x="8518" y="7181"/>
                </a:cubicBezTo>
                <a:cubicBezTo>
                  <a:pt x="8574" y="6676"/>
                  <a:pt x="8621" y="6136"/>
                  <a:pt x="8417" y="5654"/>
                </a:cubicBezTo>
                <a:cubicBezTo>
                  <a:pt x="7771" y="4140"/>
                  <a:pt x="5341" y="4868"/>
                  <a:pt x="4856" y="3246"/>
                </a:cubicBezTo>
                <a:cubicBezTo>
                  <a:pt x="4619" y="2457"/>
                  <a:pt x="4843" y="1582"/>
                  <a:pt x="4492" y="818"/>
                </a:cubicBezTo>
                <a:cubicBezTo>
                  <a:pt x="4321" y="450"/>
                  <a:pt x="3993" y="161"/>
                  <a:pt x="3598" y="53"/>
                </a:cubicBezTo>
                <a:cubicBezTo>
                  <a:pt x="3465" y="17"/>
                  <a:pt x="3328" y="1"/>
                  <a:pt x="3191" y="1"/>
                </a:cubicBezTo>
                <a:close/>
              </a:path>
            </a:pathLst>
          </a:custGeom>
          <a:solidFill>
            <a:srgbClr val="FFE652">
              <a:alpha val="5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5"/>
          <p:cNvSpPr txBox="1">
            <a:spLocks noGrp="1"/>
          </p:cNvSpPr>
          <p:nvPr>
            <p:ph type="title"/>
          </p:nvPr>
        </p:nvSpPr>
        <p:spPr>
          <a:xfrm>
            <a:off x="2715675" y="758952"/>
            <a:ext cx="3712500" cy="576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800"/>
              <a:buNone/>
              <a:defRPr sz="2100">
                <a:solidFill>
                  <a:schemeClr val="dk1"/>
                </a:solidFill>
              </a:defRPr>
            </a:lvl1pPr>
            <a:lvl2pPr lvl="1" rtl="0">
              <a:spcBef>
                <a:spcPts val="0"/>
              </a:spcBef>
              <a:spcAft>
                <a:spcPts val="0"/>
              </a:spcAft>
              <a:buClr>
                <a:schemeClr val="dk1"/>
              </a:buClr>
              <a:buSzPts val="2800"/>
              <a:buNone/>
              <a:defRPr>
                <a:solidFill>
                  <a:schemeClr val="dk1"/>
                </a:solidFill>
              </a:defRPr>
            </a:lvl2pPr>
            <a:lvl3pPr lvl="2" rtl="0">
              <a:spcBef>
                <a:spcPts val="0"/>
              </a:spcBef>
              <a:spcAft>
                <a:spcPts val="0"/>
              </a:spcAft>
              <a:buClr>
                <a:schemeClr val="dk1"/>
              </a:buClr>
              <a:buSzPts val="2800"/>
              <a:buNone/>
              <a:defRPr>
                <a:solidFill>
                  <a:schemeClr val="dk1"/>
                </a:solidFill>
              </a:defRPr>
            </a:lvl3pPr>
            <a:lvl4pPr lvl="3" rtl="0">
              <a:spcBef>
                <a:spcPts val="0"/>
              </a:spcBef>
              <a:spcAft>
                <a:spcPts val="0"/>
              </a:spcAft>
              <a:buClr>
                <a:schemeClr val="dk1"/>
              </a:buClr>
              <a:buSzPts val="2800"/>
              <a:buNone/>
              <a:defRPr>
                <a:solidFill>
                  <a:schemeClr val="dk1"/>
                </a:solidFill>
              </a:defRPr>
            </a:lvl4pPr>
            <a:lvl5pPr lvl="4" rtl="0">
              <a:spcBef>
                <a:spcPts val="0"/>
              </a:spcBef>
              <a:spcAft>
                <a:spcPts val="0"/>
              </a:spcAft>
              <a:buClr>
                <a:schemeClr val="dk1"/>
              </a:buClr>
              <a:buSzPts val="2800"/>
              <a:buNone/>
              <a:defRPr>
                <a:solidFill>
                  <a:schemeClr val="dk1"/>
                </a:solidFill>
              </a:defRPr>
            </a:lvl5pPr>
            <a:lvl6pPr lvl="5" rtl="0">
              <a:spcBef>
                <a:spcPts val="0"/>
              </a:spcBef>
              <a:spcAft>
                <a:spcPts val="0"/>
              </a:spcAft>
              <a:buClr>
                <a:schemeClr val="dk1"/>
              </a:buClr>
              <a:buSzPts val="2800"/>
              <a:buNone/>
              <a:defRPr>
                <a:solidFill>
                  <a:schemeClr val="dk1"/>
                </a:solidFill>
              </a:defRPr>
            </a:lvl6pPr>
            <a:lvl7pPr lvl="6" rtl="0">
              <a:spcBef>
                <a:spcPts val="0"/>
              </a:spcBef>
              <a:spcAft>
                <a:spcPts val="0"/>
              </a:spcAft>
              <a:buClr>
                <a:schemeClr val="dk1"/>
              </a:buClr>
              <a:buSzPts val="2800"/>
              <a:buNone/>
              <a:defRPr>
                <a:solidFill>
                  <a:schemeClr val="dk1"/>
                </a:solidFill>
              </a:defRPr>
            </a:lvl7pPr>
            <a:lvl8pPr lvl="7" rtl="0">
              <a:spcBef>
                <a:spcPts val="0"/>
              </a:spcBef>
              <a:spcAft>
                <a:spcPts val="0"/>
              </a:spcAft>
              <a:buClr>
                <a:schemeClr val="dk1"/>
              </a:buClr>
              <a:buSzPts val="2800"/>
              <a:buNone/>
              <a:defRPr>
                <a:solidFill>
                  <a:schemeClr val="dk1"/>
                </a:solidFill>
              </a:defRPr>
            </a:lvl8pPr>
            <a:lvl9pPr lvl="8" rtl="0">
              <a:spcBef>
                <a:spcPts val="0"/>
              </a:spcBef>
              <a:spcAft>
                <a:spcPts val="0"/>
              </a:spcAft>
              <a:buClr>
                <a:schemeClr val="dk1"/>
              </a:buClr>
              <a:buSzPts val="2800"/>
              <a:buNone/>
              <a:defRPr>
                <a:solidFill>
                  <a:schemeClr val="dk1"/>
                </a:solidFill>
              </a:defRPr>
            </a:lvl9pPr>
          </a:lstStyle>
          <a:p>
            <a:endParaRPr/>
          </a:p>
        </p:txBody>
      </p:sp>
      <p:sp>
        <p:nvSpPr>
          <p:cNvPr id="132" name="Google Shape;132;p5"/>
          <p:cNvSpPr/>
          <p:nvPr/>
        </p:nvSpPr>
        <p:spPr>
          <a:xfrm rot="10545964">
            <a:off x="1016839" y="203702"/>
            <a:ext cx="1057317" cy="823815"/>
          </a:xfrm>
          <a:custGeom>
            <a:avLst/>
            <a:gdLst/>
            <a:ahLst/>
            <a:cxnLst/>
            <a:rect l="l" t="t" r="r" b="b"/>
            <a:pathLst>
              <a:path w="17601" h="16033" extrusionOk="0">
                <a:moveTo>
                  <a:pt x="16107" y="0"/>
                </a:moveTo>
                <a:cubicBezTo>
                  <a:pt x="16093" y="0"/>
                  <a:pt x="16078" y="6"/>
                  <a:pt x="16067" y="16"/>
                </a:cubicBezTo>
                <a:cubicBezTo>
                  <a:pt x="16046" y="38"/>
                  <a:pt x="16045" y="73"/>
                  <a:pt x="16066" y="94"/>
                </a:cubicBezTo>
                <a:lnTo>
                  <a:pt x="16107" y="137"/>
                </a:lnTo>
                <a:cubicBezTo>
                  <a:pt x="16118" y="149"/>
                  <a:pt x="16132" y="154"/>
                  <a:pt x="16147" y="154"/>
                </a:cubicBezTo>
                <a:cubicBezTo>
                  <a:pt x="16161" y="154"/>
                  <a:pt x="16175" y="150"/>
                  <a:pt x="16185" y="139"/>
                </a:cubicBezTo>
                <a:cubicBezTo>
                  <a:pt x="16207" y="119"/>
                  <a:pt x="16208" y="84"/>
                  <a:pt x="16188" y="61"/>
                </a:cubicBezTo>
                <a:lnTo>
                  <a:pt x="16146" y="17"/>
                </a:lnTo>
                <a:cubicBezTo>
                  <a:pt x="16136" y="6"/>
                  <a:pt x="16121" y="0"/>
                  <a:pt x="16107" y="0"/>
                </a:cubicBezTo>
                <a:close/>
                <a:moveTo>
                  <a:pt x="16632" y="649"/>
                </a:moveTo>
                <a:cubicBezTo>
                  <a:pt x="16621" y="649"/>
                  <a:pt x="16610" y="652"/>
                  <a:pt x="16600" y="658"/>
                </a:cubicBezTo>
                <a:cubicBezTo>
                  <a:pt x="16576" y="675"/>
                  <a:pt x="16568" y="710"/>
                  <a:pt x="16587" y="735"/>
                </a:cubicBezTo>
                <a:cubicBezTo>
                  <a:pt x="16729" y="945"/>
                  <a:pt x="16857" y="1168"/>
                  <a:pt x="16968" y="1401"/>
                </a:cubicBezTo>
                <a:cubicBezTo>
                  <a:pt x="16977" y="1420"/>
                  <a:pt x="16998" y="1432"/>
                  <a:pt x="17018" y="1432"/>
                </a:cubicBezTo>
                <a:cubicBezTo>
                  <a:pt x="17027" y="1432"/>
                  <a:pt x="17034" y="1431"/>
                  <a:pt x="17043" y="1426"/>
                </a:cubicBezTo>
                <a:cubicBezTo>
                  <a:pt x="17069" y="1414"/>
                  <a:pt x="17081" y="1380"/>
                  <a:pt x="17068" y="1353"/>
                </a:cubicBezTo>
                <a:cubicBezTo>
                  <a:pt x="16955" y="1116"/>
                  <a:pt x="16824" y="887"/>
                  <a:pt x="16678" y="673"/>
                </a:cubicBezTo>
                <a:cubicBezTo>
                  <a:pt x="16667" y="657"/>
                  <a:pt x="16650" y="649"/>
                  <a:pt x="16632" y="649"/>
                </a:cubicBezTo>
                <a:close/>
                <a:moveTo>
                  <a:pt x="17302" y="2043"/>
                </a:moveTo>
                <a:cubicBezTo>
                  <a:pt x="17296" y="2043"/>
                  <a:pt x="17291" y="2044"/>
                  <a:pt x="17285" y="2046"/>
                </a:cubicBezTo>
                <a:cubicBezTo>
                  <a:pt x="17255" y="2055"/>
                  <a:pt x="17239" y="2086"/>
                  <a:pt x="17248" y="2115"/>
                </a:cubicBezTo>
                <a:cubicBezTo>
                  <a:pt x="17324" y="2359"/>
                  <a:pt x="17382" y="2610"/>
                  <a:pt x="17423" y="2863"/>
                </a:cubicBezTo>
                <a:cubicBezTo>
                  <a:pt x="17427" y="2890"/>
                  <a:pt x="17451" y="2909"/>
                  <a:pt x="17477" y="2909"/>
                </a:cubicBezTo>
                <a:lnTo>
                  <a:pt x="17486" y="2909"/>
                </a:lnTo>
                <a:cubicBezTo>
                  <a:pt x="17517" y="2904"/>
                  <a:pt x="17537" y="2875"/>
                  <a:pt x="17532" y="2845"/>
                </a:cubicBezTo>
                <a:cubicBezTo>
                  <a:pt x="17491" y="2588"/>
                  <a:pt x="17432" y="2331"/>
                  <a:pt x="17355" y="2082"/>
                </a:cubicBezTo>
                <a:cubicBezTo>
                  <a:pt x="17347" y="2059"/>
                  <a:pt x="17325" y="2043"/>
                  <a:pt x="17302" y="2043"/>
                </a:cubicBezTo>
                <a:close/>
                <a:moveTo>
                  <a:pt x="17544" y="3572"/>
                </a:moveTo>
                <a:cubicBezTo>
                  <a:pt x="17513" y="3572"/>
                  <a:pt x="17488" y="3597"/>
                  <a:pt x="17489" y="3627"/>
                </a:cubicBezTo>
                <a:lnTo>
                  <a:pt x="17489" y="3701"/>
                </a:lnTo>
                <a:cubicBezTo>
                  <a:pt x="17489" y="3933"/>
                  <a:pt x="17474" y="4166"/>
                  <a:pt x="17443" y="4393"/>
                </a:cubicBezTo>
                <a:cubicBezTo>
                  <a:pt x="17439" y="4424"/>
                  <a:pt x="17460" y="4452"/>
                  <a:pt x="17490" y="4456"/>
                </a:cubicBezTo>
                <a:lnTo>
                  <a:pt x="17498" y="4456"/>
                </a:lnTo>
                <a:cubicBezTo>
                  <a:pt x="17526" y="4456"/>
                  <a:pt x="17549" y="4436"/>
                  <a:pt x="17553" y="4408"/>
                </a:cubicBezTo>
                <a:cubicBezTo>
                  <a:pt x="17584" y="4176"/>
                  <a:pt x="17600" y="3938"/>
                  <a:pt x="17600" y="3701"/>
                </a:cubicBezTo>
                <a:lnTo>
                  <a:pt x="17600" y="3626"/>
                </a:lnTo>
                <a:cubicBezTo>
                  <a:pt x="17599" y="3595"/>
                  <a:pt x="17575" y="3572"/>
                  <a:pt x="17545" y="3572"/>
                </a:cubicBezTo>
                <a:close/>
                <a:moveTo>
                  <a:pt x="17335" y="5103"/>
                </a:moveTo>
                <a:cubicBezTo>
                  <a:pt x="17311" y="5103"/>
                  <a:pt x="17289" y="5119"/>
                  <a:pt x="17282" y="5143"/>
                </a:cubicBezTo>
                <a:cubicBezTo>
                  <a:pt x="17247" y="5258"/>
                  <a:pt x="17208" y="5373"/>
                  <a:pt x="17166" y="5483"/>
                </a:cubicBezTo>
                <a:cubicBezTo>
                  <a:pt x="17117" y="5608"/>
                  <a:pt x="17063" y="5734"/>
                  <a:pt x="17003" y="5857"/>
                </a:cubicBezTo>
                <a:cubicBezTo>
                  <a:pt x="16989" y="5884"/>
                  <a:pt x="17001" y="5917"/>
                  <a:pt x="17029" y="5931"/>
                </a:cubicBezTo>
                <a:cubicBezTo>
                  <a:pt x="17036" y="5935"/>
                  <a:pt x="17045" y="5937"/>
                  <a:pt x="17052" y="5937"/>
                </a:cubicBezTo>
                <a:cubicBezTo>
                  <a:pt x="17073" y="5937"/>
                  <a:pt x="17093" y="5925"/>
                  <a:pt x="17102" y="5906"/>
                </a:cubicBezTo>
                <a:cubicBezTo>
                  <a:pt x="17163" y="5780"/>
                  <a:pt x="17220" y="5650"/>
                  <a:pt x="17269" y="5522"/>
                </a:cubicBezTo>
                <a:cubicBezTo>
                  <a:pt x="17313" y="5409"/>
                  <a:pt x="17352" y="5293"/>
                  <a:pt x="17388" y="5175"/>
                </a:cubicBezTo>
                <a:cubicBezTo>
                  <a:pt x="17396" y="5145"/>
                  <a:pt x="17380" y="5115"/>
                  <a:pt x="17350" y="5106"/>
                </a:cubicBezTo>
                <a:cubicBezTo>
                  <a:pt x="17345" y="5104"/>
                  <a:pt x="17340" y="5103"/>
                  <a:pt x="17335" y="5103"/>
                </a:cubicBezTo>
                <a:close/>
                <a:moveTo>
                  <a:pt x="16660" y="6494"/>
                </a:moveTo>
                <a:cubicBezTo>
                  <a:pt x="16643" y="6494"/>
                  <a:pt x="16626" y="6503"/>
                  <a:pt x="16614" y="6518"/>
                </a:cubicBezTo>
                <a:cubicBezTo>
                  <a:pt x="16470" y="6726"/>
                  <a:pt x="16307" y="6927"/>
                  <a:pt x="16130" y="7114"/>
                </a:cubicBezTo>
                <a:cubicBezTo>
                  <a:pt x="16110" y="7136"/>
                  <a:pt x="16111" y="7172"/>
                  <a:pt x="16134" y="7192"/>
                </a:cubicBezTo>
                <a:cubicBezTo>
                  <a:pt x="16144" y="7203"/>
                  <a:pt x="16157" y="7208"/>
                  <a:pt x="16171" y="7208"/>
                </a:cubicBezTo>
                <a:cubicBezTo>
                  <a:pt x="16186" y="7208"/>
                  <a:pt x="16201" y="7202"/>
                  <a:pt x="16212" y="7190"/>
                </a:cubicBezTo>
                <a:cubicBezTo>
                  <a:pt x="16391" y="6999"/>
                  <a:pt x="16558" y="6795"/>
                  <a:pt x="16705" y="6581"/>
                </a:cubicBezTo>
                <a:cubicBezTo>
                  <a:pt x="16723" y="6556"/>
                  <a:pt x="16717" y="6522"/>
                  <a:pt x="16691" y="6504"/>
                </a:cubicBezTo>
                <a:cubicBezTo>
                  <a:pt x="16682" y="6497"/>
                  <a:pt x="16671" y="6494"/>
                  <a:pt x="16660" y="6494"/>
                </a:cubicBezTo>
                <a:close/>
                <a:moveTo>
                  <a:pt x="15601" y="7622"/>
                </a:moveTo>
                <a:cubicBezTo>
                  <a:pt x="15588" y="7622"/>
                  <a:pt x="15576" y="7626"/>
                  <a:pt x="15566" y="7634"/>
                </a:cubicBezTo>
                <a:cubicBezTo>
                  <a:pt x="15367" y="7793"/>
                  <a:pt x="15154" y="7941"/>
                  <a:pt x="14934" y="8070"/>
                </a:cubicBezTo>
                <a:cubicBezTo>
                  <a:pt x="14907" y="8085"/>
                  <a:pt x="14899" y="8119"/>
                  <a:pt x="14915" y="8146"/>
                </a:cubicBezTo>
                <a:cubicBezTo>
                  <a:pt x="14924" y="8163"/>
                  <a:pt x="14943" y="8174"/>
                  <a:pt x="14962" y="8174"/>
                </a:cubicBezTo>
                <a:cubicBezTo>
                  <a:pt x="14971" y="8174"/>
                  <a:pt x="14981" y="8171"/>
                  <a:pt x="14990" y="8165"/>
                </a:cubicBezTo>
                <a:cubicBezTo>
                  <a:pt x="15215" y="8033"/>
                  <a:pt x="15432" y="7883"/>
                  <a:pt x="15636" y="7721"/>
                </a:cubicBezTo>
                <a:cubicBezTo>
                  <a:pt x="15659" y="7702"/>
                  <a:pt x="15664" y="7667"/>
                  <a:pt x="15644" y="7643"/>
                </a:cubicBezTo>
                <a:cubicBezTo>
                  <a:pt x="15633" y="7629"/>
                  <a:pt x="15617" y="7622"/>
                  <a:pt x="15601" y="7622"/>
                </a:cubicBezTo>
                <a:close/>
                <a:moveTo>
                  <a:pt x="14268" y="8408"/>
                </a:moveTo>
                <a:cubicBezTo>
                  <a:pt x="14261" y="8408"/>
                  <a:pt x="14254" y="8409"/>
                  <a:pt x="14247" y="8412"/>
                </a:cubicBezTo>
                <a:cubicBezTo>
                  <a:pt x="14009" y="8509"/>
                  <a:pt x="13763" y="8590"/>
                  <a:pt x="13517" y="8650"/>
                </a:cubicBezTo>
                <a:cubicBezTo>
                  <a:pt x="13487" y="8658"/>
                  <a:pt x="13469" y="8688"/>
                  <a:pt x="13477" y="8717"/>
                </a:cubicBezTo>
                <a:cubicBezTo>
                  <a:pt x="13483" y="8743"/>
                  <a:pt x="13506" y="8759"/>
                  <a:pt x="13530" y="8759"/>
                </a:cubicBezTo>
                <a:cubicBezTo>
                  <a:pt x="13534" y="8759"/>
                  <a:pt x="13540" y="8759"/>
                  <a:pt x="13544" y="8758"/>
                </a:cubicBezTo>
                <a:cubicBezTo>
                  <a:pt x="13795" y="8696"/>
                  <a:pt x="14046" y="8614"/>
                  <a:pt x="14289" y="8515"/>
                </a:cubicBezTo>
                <a:cubicBezTo>
                  <a:pt x="14317" y="8503"/>
                  <a:pt x="14330" y="8471"/>
                  <a:pt x="14319" y="8442"/>
                </a:cubicBezTo>
                <a:cubicBezTo>
                  <a:pt x="14310" y="8421"/>
                  <a:pt x="14289" y="8408"/>
                  <a:pt x="14268" y="8408"/>
                </a:cubicBezTo>
                <a:close/>
                <a:moveTo>
                  <a:pt x="12768" y="8775"/>
                </a:moveTo>
                <a:cubicBezTo>
                  <a:pt x="12765" y="8775"/>
                  <a:pt x="12763" y="8775"/>
                  <a:pt x="12761" y="8775"/>
                </a:cubicBezTo>
                <a:lnTo>
                  <a:pt x="12730" y="8777"/>
                </a:lnTo>
                <a:cubicBezTo>
                  <a:pt x="12495" y="8795"/>
                  <a:pt x="12256" y="8800"/>
                  <a:pt x="11989" y="8803"/>
                </a:cubicBezTo>
                <a:cubicBezTo>
                  <a:pt x="11959" y="8803"/>
                  <a:pt x="11934" y="8828"/>
                  <a:pt x="11934" y="8858"/>
                </a:cubicBezTo>
                <a:cubicBezTo>
                  <a:pt x="11934" y="8889"/>
                  <a:pt x="11960" y="8914"/>
                  <a:pt x="11990" y="8914"/>
                </a:cubicBezTo>
                <a:lnTo>
                  <a:pt x="11991" y="8913"/>
                </a:lnTo>
                <a:cubicBezTo>
                  <a:pt x="12259" y="8911"/>
                  <a:pt x="12500" y="8907"/>
                  <a:pt x="12739" y="8888"/>
                </a:cubicBezTo>
                <a:lnTo>
                  <a:pt x="12771" y="8885"/>
                </a:lnTo>
                <a:cubicBezTo>
                  <a:pt x="12801" y="8883"/>
                  <a:pt x="12823" y="8856"/>
                  <a:pt x="12821" y="8825"/>
                </a:cubicBezTo>
                <a:cubicBezTo>
                  <a:pt x="12818" y="8797"/>
                  <a:pt x="12793" y="8775"/>
                  <a:pt x="12768" y="8775"/>
                </a:cubicBezTo>
                <a:close/>
                <a:moveTo>
                  <a:pt x="11216" y="8825"/>
                </a:moveTo>
                <a:cubicBezTo>
                  <a:pt x="11214" y="8825"/>
                  <a:pt x="11212" y="8825"/>
                  <a:pt x="11210" y="8825"/>
                </a:cubicBezTo>
                <a:cubicBezTo>
                  <a:pt x="10905" y="8847"/>
                  <a:pt x="10659" y="8886"/>
                  <a:pt x="10434" y="8951"/>
                </a:cubicBezTo>
                <a:cubicBezTo>
                  <a:pt x="10404" y="8960"/>
                  <a:pt x="10387" y="8991"/>
                  <a:pt x="10396" y="9020"/>
                </a:cubicBezTo>
                <a:cubicBezTo>
                  <a:pt x="10403" y="9044"/>
                  <a:pt x="10426" y="9060"/>
                  <a:pt x="10449" y="9060"/>
                </a:cubicBezTo>
                <a:cubicBezTo>
                  <a:pt x="10455" y="9060"/>
                  <a:pt x="10460" y="9059"/>
                  <a:pt x="10464" y="9058"/>
                </a:cubicBezTo>
                <a:cubicBezTo>
                  <a:pt x="10682" y="8995"/>
                  <a:pt x="10921" y="8957"/>
                  <a:pt x="11217" y="8935"/>
                </a:cubicBezTo>
                <a:cubicBezTo>
                  <a:pt x="11248" y="8933"/>
                  <a:pt x="11271" y="8908"/>
                  <a:pt x="11269" y="8877"/>
                </a:cubicBezTo>
                <a:cubicBezTo>
                  <a:pt x="11267" y="8848"/>
                  <a:pt x="11246" y="8825"/>
                  <a:pt x="11216" y="8825"/>
                </a:cubicBezTo>
                <a:close/>
                <a:moveTo>
                  <a:pt x="9755" y="9286"/>
                </a:moveTo>
                <a:cubicBezTo>
                  <a:pt x="9743" y="9286"/>
                  <a:pt x="9732" y="9289"/>
                  <a:pt x="9722" y="9296"/>
                </a:cubicBezTo>
                <a:cubicBezTo>
                  <a:pt x="9512" y="9452"/>
                  <a:pt x="9336" y="9642"/>
                  <a:pt x="9184" y="9877"/>
                </a:cubicBezTo>
                <a:cubicBezTo>
                  <a:pt x="9167" y="9902"/>
                  <a:pt x="9175" y="9936"/>
                  <a:pt x="9200" y="9952"/>
                </a:cubicBezTo>
                <a:cubicBezTo>
                  <a:pt x="9210" y="9959"/>
                  <a:pt x="9221" y="9962"/>
                  <a:pt x="9230" y="9962"/>
                </a:cubicBezTo>
                <a:cubicBezTo>
                  <a:pt x="9248" y="9962"/>
                  <a:pt x="9267" y="9952"/>
                  <a:pt x="9277" y="9936"/>
                </a:cubicBezTo>
                <a:cubicBezTo>
                  <a:pt x="9423" y="9713"/>
                  <a:pt x="9589" y="9533"/>
                  <a:pt x="9788" y="9386"/>
                </a:cubicBezTo>
                <a:cubicBezTo>
                  <a:pt x="9813" y="9367"/>
                  <a:pt x="9818" y="9333"/>
                  <a:pt x="9800" y="9308"/>
                </a:cubicBezTo>
                <a:cubicBezTo>
                  <a:pt x="9789" y="9294"/>
                  <a:pt x="9772" y="9286"/>
                  <a:pt x="9755" y="9286"/>
                </a:cubicBezTo>
                <a:close/>
                <a:moveTo>
                  <a:pt x="8896" y="10549"/>
                </a:moveTo>
                <a:cubicBezTo>
                  <a:pt x="8873" y="10549"/>
                  <a:pt x="8851" y="10563"/>
                  <a:pt x="8844" y="10586"/>
                </a:cubicBezTo>
                <a:cubicBezTo>
                  <a:pt x="8769" y="10795"/>
                  <a:pt x="8699" y="11034"/>
                  <a:pt x="8626" y="11337"/>
                </a:cubicBezTo>
                <a:cubicBezTo>
                  <a:pt x="8619" y="11367"/>
                  <a:pt x="8637" y="11397"/>
                  <a:pt x="8667" y="11404"/>
                </a:cubicBezTo>
                <a:cubicBezTo>
                  <a:pt x="8672" y="11405"/>
                  <a:pt x="8676" y="11405"/>
                  <a:pt x="8680" y="11405"/>
                </a:cubicBezTo>
                <a:cubicBezTo>
                  <a:pt x="8705" y="11405"/>
                  <a:pt x="8728" y="11388"/>
                  <a:pt x="8734" y="11363"/>
                </a:cubicBezTo>
                <a:cubicBezTo>
                  <a:pt x="8806" y="11063"/>
                  <a:pt x="8875" y="10828"/>
                  <a:pt x="8948" y="10623"/>
                </a:cubicBezTo>
                <a:cubicBezTo>
                  <a:pt x="8958" y="10594"/>
                  <a:pt x="8943" y="10562"/>
                  <a:pt x="8914" y="10552"/>
                </a:cubicBezTo>
                <a:cubicBezTo>
                  <a:pt x="8908" y="10550"/>
                  <a:pt x="8902" y="10549"/>
                  <a:pt x="8896" y="10549"/>
                </a:cubicBezTo>
                <a:close/>
                <a:moveTo>
                  <a:pt x="8508" y="12051"/>
                </a:moveTo>
                <a:cubicBezTo>
                  <a:pt x="8483" y="12051"/>
                  <a:pt x="8459" y="12069"/>
                  <a:pt x="8454" y="12095"/>
                </a:cubicBezTo>
                <a:cubicBezTo>
                  <a:pt x="8402" y="12320"/>
                  <a:pt x="8339" y="12585"/>
                  <a:pt x="8260" y="12842"/>
                </a:cubicBezTo>
                <a:cubicBezTo>
                  <a:pt x="8252" y="12872"/>
                  <a:pt x="8268" y="12903"/>
                  <a:pt x="8298" y="12912"/>
                </a:cubicBezTo>
                <a:cubicBezTo>
                  <a:pt x="8303" y="12914"/>
                  <a:pt x="8308" y="12915"/>
                  <a:pt x="8314" y="12915"/>
                </a:cubicBezTo>
                <a:cubicBezTo>
                  <a:pt x="8337" y="12915"/>
                  <a:pt x="8360" y="12899"/>
                  <a:pt x="8367" y="12875"/>
                </a:cubicBezTo>
                <a:cubicBezTo>
                  <a:pt x="8446" y="12615"/>
                  <a:pt x="8510" y="12346"/>
                  <a:pt x="8562" y="12120"/>
                </a:cubicBezTo>
                <a:cubicBezTo>
                  <a:pt x="8569" y="12090"/>
                  <a:pt x="8550" y="12060"/>
                  <a:pt x="8520" y="12053"/>
                </a:cubicBezTo>
                <a:cubicBezTo>
                  <a:pt x="8516" y="12052"/>
                  <a:pt x="8512" y="12051"/>
                  <a:pt x="8508" y="12051"/>
                </a:cubicBezTo>
                <a:close/>
                <a:moveTo>
                  <a:pt x="62" y="13056"/>
                </a:moveTo>
                <a:cubicBezTo>
                  <a:pt x="56" y="13056"/>
                  <a:pt x="50" y="13057"/>
                  <a:pt x="44" y="13059"/>
                </a:cubicBezTo>
                <a:cubicBezTo>
                  <a:pt x="16" y="13070"/>
                  <a:pt x="0" y="13102"/>
                  <a:pt x="11" y="13131"/>
                </a:cubicBezTo>
                <a:cubicBezTo>
                  <a:pt x="98" y="13374"/>
                  <a:pt x="211" y="13613"/>
                  <a:pt x="346" y="13841"/>
                </a:cubicBezTo>
                <a:cubicBezTo>
                  <a:pt x="356" y="13858"/>
                  <a:pt x="375" y="13868"/>
                  <a:pt x="393" y="13868"/>
                </a:cubicBezTo>
                <a:cubicBezTo>
                  <a:pt x="403" y="13868"/>
                  <a:pt x="414" y="13866"/>
                  <a:pt x="422" y="13860"/>
                </a:cubicBezTo>
                <a:cubicBezTo>
                  <a:pt x="448" y="13844"/>
                  <a:pt x="458" y="13810"/>
                  <a:pt x="442" y="13784"/>
                </a:cubicBezTo>
                <a:cubicBezTo>
                  <a:pt x="310" y="13562"/>
                  <a:pt x="200" y="13330"/>
                  <a:pt x="116" y="13093"/>
                </a:cubicBezTo>
                <a:cubicBezTo>
                  <a:pt x="107" y="13070"/>
                  <a:pt x="86" y="13056"/>
                  <a:pt x="62" y="13056"/>
                </a:cubicBezTo>
                <a:close/>
                <a:moveTo>
                  <a:pt x="8029" y="13524"/>
                </a:moveTo>
                <a:cubicBezTo>
                  <a:pt x="8008" y="13524"/>
                  <a:pt x="7989" y="13535"/>
                  <a:pt x="7979" y="13555"/>
                </a:cubicBezTo>
                <a:cubicBezTo>
                  <a:pt x="7865" y="13779"/>
                  <a:pt x="7727" y="13996"/>
                  <a:pt x="7570" y="14201"/>
                </a:cubicBezTo>
                <a:cubicBezTo>
                  <a:pt x="7551" y="14225"/>
                  <a:pt x="7556" y="14260"/>
                  <a:pt x="7580" y="14278"/>
                </a:cubicBezTo>
                <a:cubicBezTo>
                  <a:pt x="7590" y="14286"/>
                  <a:pt x="7602" y="14290"/>
                  <a:pt x="7614" y="14290"/>
                </a:cubicBezTo>
                <a:cubicBezTo>
                  <a:pt x="7631" y="14290"/>
                  <a:pt x="7647" y="14282"/>
                  <a:pt x="7658" y="14268"/>
                </a:cubicBezTo>
                <a:cubicBezTo>
                  <a:pt x="7819" y="14058"/>
                  <a:pt x="7961" y="13836"/>
                  <a:pt x="8079" y="13605"/>
                </a:cubicBezTo>
                <a:cubicBezTo>
                  <a:pt x="8093" y="13577"/>
                  <a:pt x="8081" y="13544"/>
                  <a:pt x="8054" y="13530"/>
                </a:cubicBezTo>
                <a:cubicBezTo>
                  <a:pt x="8046" y="13526"/>
                  <a:pt x="8037" y="13524"/>
                  <a:pt x="8029" y="13524"/>
                </a:cubicBezTo>
                <a:close/>
                <a:moveTo>
                  <a:pt x="849" y="14384"/>
                </a:moveTo>
                <a:cubicBezTo>
                  <a:pt x="836" y="14384"/>
                  <a:pt x="823" y="14388"/>
                  <a:pt x="812" y="14398"/>
                </a:cubicBezTo>
                <a:cubicBezTo>
                  <a:pt x="790" y="14418"/>
                  <a:pt x="788" y="14453"/>
                  <a:pt x="807" y="14477"/>
                </a:cubicBezTo>
                <a:cubicBezTo>
                  <a:pt x="978" y="14672"/>
                  <a:pt x="1169" y="14855"/>
                  <a:pt x="1373" y="15020"/>
                </a:cubicBezTo>
                <a:cubicBezTo>
                  <a:pt x="1383" y="15029"/>
                  <a:pt x="1396" y="15033"/>
                  <a:pt x="1407" y="15033"/>
                </a:cubicBezTo>
                <a:cubicBezTo>
                  <a:pt x="1423" y="15033"/>
                  <a:pt x="1439" y="15026"/>
                  <a:pt x="1451" y="15012"/>
                </a:cubicBezTo>
                <a:cubicBezTo>
                  <a:pt x="1470" y="14988"/>
                  <a:pt x="1466" y="14953"/>
                  <a:pt x="1443" y="14934"/>
                </a:cubicBezTo>
                <a:cubicBezTo>
                  <a:pt x="1244" y="14773"/>
                  <a:pt x="1058" y="14594"/>
                  <a:pt x="891" y="14403"/>
                </a:cubicBezTo>
                <a:cubicBezTo>
                  <a:pt x="880" y="14391"/>
                  <a:pt x="864" y="14384"/>
                  <a:pt x="849" y="14384"/>
                </a:cubicBezTo>
                <a:close/>
                <a:moveTo>
                  <a:pt x="7088" y="14749"/>
                </a:moveTo>
                <a:cubicBezTo>
                  <a:pt x="7075" y="14749"/>
                  <a:pt x="7062" y="14753"/>
                  <a:pt x="7051" y="14763"/>
                </a:cubicBezTo>
                <a:cubicBezTo>
                  <a:pt x="6863" y="14934"/>
                  <a:pt x="6659" y="15091"/>
                  <a:pt x="6443" y="15229"/>
                </a:cubicBezTo>
                <a:cubicBezTo>
                  <a:pt x="6416" y="15245"/>
                  <a:pt x="6409" y="15280"/>
                  <a:pt x="6426" y="15306"/>
                </a:cubicBezTo>
                <a:cubicBezTo>
                  <a:pt x="6437" y="15322"/>
                  <a:pt x="6454" y="15331"/>
                  <a:pt x="6472" y="15331"/>
                </a:cubicBezTo>
                <a:cubicBezTo>
                  <a:pt x="6483" y="15331"/>
                  <a:pt x="6493" y="15328"/>
                  <a:pt x="6502" y="15323"/>
                </a:cubicBezTo>
                <a:cubicBezTo>
                  <a:pt x="6723" y="15181"/>
                  <a:pt x="6933" y="15020"/>
                  <a:pt x="7126" y="14845"/>
                </a:cubicBezTo>
                <a:cubicBezTo>
                  <a:pt x="7148" y="14825"/>
                  <a:pt x="7150" y="14790"/>
                  <a:pt x="7129" y="14767"/>
                </a:cubicBezTo>
                <a:cubicBezTo>
                  <a:pt x="7118" y="14755"/>
                  <a:pt x="7103" y="14749"/>
                  <a:pt x="7088" y="14749"/>
                </a:cubicBezTo>
                <a:close/>
                <a:moveTo>
                  <a:pt x="2049" y="15357"/>
                </a:moveTo>
                <a:cubicBezTo>
                  <a:pt x="2030" y="15357"/>
                  <a:pt x="2011" y="15368"/>
                  <a:pt x="2001" y="15386"/>
                </a:cubicBezTo>
                <a:cubicBezTo>
                  <a:pt x="1986" y="15412"/>
                  <a:pt x="1996" y="15447"/>
                  <a:pt x="2023" y="15462"/>
                </a:cubicBezTo>
                <a:cubicBezTo>
                  <a:pt x="2251" y="15590"/>
                  <a:pt x="2492" y="15699"/>
                  <a:pt x="2737" y="15785"/>
                </a:cubicBezTo>
                <a:cubicBezTo>
                  <a:pt x="2743" y="15787"/>
                  <a:pt x="2749" y="15788"/>
                  <a:pt x="2755" y="15788"/>
                </a:cubicBezTo>
                <a:cubicBezTo>
                  <a:pt x="2778" y="15788"/>
                  <a:pt x="2799" y="15775"/>
                  <a:pt x="2808" y="15752"/>
                </a:cubicBezTo>
                <a:cubicBezTo>
                  <a:pt x="2817" y="15723"/>
                  <a:pt x="2802" y="15691"/>
                  <a:pt x="2774" y="15682"/>
                </a:cubicBezTo>
                <a:cubicBezTo>
                  <a:pt x="2535" y="15597"/>
                  <a:pt x="2300" y="15490"/>
                  <a:pt x="2076" y="15364"/>
                </a:cubicBezTo>
                <a:cubicBezTo>
                  <a:pt x="2067" y="15360"/>
                  <a:pt x="2058" y="15357"/>
                  <a:pt x="2049" y="15357"/>
                </a:cubicBezTo>
                <a:close/>
                <a:moveTo>
                  <a:pt x="5786" y="15581"/>
                </a:moveTo>
                <a:cubicBezTo>
                  <a:pt x="5779" y="15581"/>
                  <a:pt x="5772" y="15583"/>
                  <a:pt x="5765" y="15586"/>
                </a:cubicBezTo>
                <a:cubicBezTo>
                  <a:pt x="5528" y="15685"/>
                  <a:pt x="5283" y="15764"/>
                  <a:pt x="5036" y="15819"/>
                </a:cubicBezTo>
                <a:cubicBezTo>
                  <a:pt x="5006" y="15827"/>
                  <a:pt x="4987" y="15857"/>
                  <a:pt x="4995" y="15886"/>
                </a:cubicBezTo>
                <a:cubicBezTo>
                  <a:pt x="5000" y="15912"/>
                  <a:pt x="5023" y="15929"/>
                  <a:pt x="5048" y="15929"/>
                </a:cubicBezTo>
                <a:cubicBezTo>
                  <a:pt x="5052" y="15929"/>
                  <a:pt x="5057" y="15929"/>
                  <a:pt x="5061" y="15928"/>
                </a:cubicBezTo>
                <a:cubicBezTo>
                  <a:pt x="5314" y="15871"/>
                  <a:pt x="5565" y="15790"/>
                  <a:pt x="5808" y="15688"/>
                </a:cubicBezTo>
                <a:cubicBezTo>
                  <a:pt x="5836" y="15675"/>
                  <a:pt x="5849" y="15643"/>
                  <a:pt x="5837" y="15615"/>
                </a:cubicBezTo>
                <a:cubicBezTo>
                  <a:pt x="5829" y="15594"/>
                  <a:pt x="5808" y="15581"/>
                  <a:pt x="5786" y="15581"/>
                </a:cubicBezTo>
                <a:close/>
                <a:moveTo>
                  <a:pt x="3506" y="15870"/>
                </a:moveTo>
                <a:cubicBezTo>
                  <a:pt x="3479" y="15870"/>
                  <a:pt x="3456" y="15890"/>
                  <a:pt x="3451" y="15917"/>
                </a:cubicBezTo>
                <a:cubicBezTo>
                  <a:pt x="3447" y="15947"/>
                  <a:pt x="3467" y="15975"/>
                  <a:pt x="3498" y="15980"/>
                </a:cubicBezTo>
                <a:cubicBezTo>
                  <a:pt x="3701" y="16013"/>
                  <a:pt x="3907" y="16030"/>
                  <a:pt x="4110" y="16032"/>
                </a:cubicBezTo>
                <a:lnTo>
                  <a:pt x="4143" y="16032"/>
                </a:lnTo>
                <a:cubicBezTo>
                  <a:pt x="4189" y="16032"/>
                  <a:pt x="4236" y="16031"/>
                  <a:pt x="4281" y="16030"/>
                </a:cubicBezTo>
                <a:cubicBezTo>
                  <a:pt x="4312" y="16029"/>
                  <a:pt x="4337" y="16003"/>
                  <a:pt x="4335" y="15972"/>
                </a:cubicBezTo>
                <a:cubicBezTo>
                  <a:pt x="4334" y="15943"/>
                  <a:pt x="4314" y="15919"/>
                  <a:pt x="4282" y="15919"/>
                </a:cubicBezTo>
                <a:cubicBezTo>
                  <a:pt x="4281" y="15919"/>
                  <a:pt x="4279" y="15919"/>
                  <a:pt x="4278" y="15919"/>
                </a:cubicBezTo>
                <a:cubicBezTo>
                  <a:pt x="4233" y="15920"/>
                  <a:pt x="4188" y="15921"/>
                  <a:pt x="4143" y="15921"/>
                </a:cubicBezTo>
                <a:lnTo>
                  <a:pt x="4110" y="15921"/>
                </a:lnTo>
                <a:cubicBezTo>
                  <a:pt x="3913" y="15919"/>
                  <a:pt x="3713" y="15903"/>
                  <a:pt x="3515" y="15871"/>
                </a:cubicBezTo>
                <a:cubicBezTo>
                  <a:pt x="3512" y="15870"/>
                  <a:pt x="3509" y="15870"/>
                  <a:pt x="3506" y="1587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3" name="Google Shape;133;p5"/>
          <p:cNvGrpSpPr/>
          <p:nvPr/>
        </p:nvGrpSpPr>
        <p:grpSpPr>
          <a:xfrm rot="-9900030">
            <a:off x="1630759" y="4533277"/>
            <a:ext cx="215932" cy="195605"/>
            <a:chOff x="1640475" y="1197075"/>
            <a:chExt cx="55475" cy="50250"/>
          </a:xfrm>
        </p:grpSpPr>
        <p:sp>
          <p:nvSpPr>
            <p:cNvPr id="134" name="Google Shape;134;p5"/>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5"/>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5"/>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7" name="Google Shape;137;p5"/>
          <p:cNvSpPr/>
          <p:nvPr/>
        </p:nvSpPr>
        <p:spPr>
          <a:xfrm rot="-650935">
            <a:off x="207474" y="4629032"/>
            <a:ext cx="827555" cy="193869"/>
          </a:xfrm>
          <a:custGeom>
            <a:avLst/>
            <a:gdLst/>
            <a:ahLst/>
            <a:cxnLst/>
            <a:rect l="l" t="t" r="r" b="b"/>
            <a:pathLst>
              <a:path w="7397" h="1733" extrusionOk="0">
                <a:moveTo>
                  <a:pt x="5860" y="0"/>
                </a:moveTo>
                <a:cubicBezTo>
                  <a:pt x="5799" y="0"/>
                  <a:pt x="5741" y="11"/>
                  <a:pt x="5686" y="32"/>
                </a:cubicBezTo>
                <a:cubicBezTo>
                  <a:pt x="5466" y="121"/>
                  <a:pt x="5383" y="336"/>
                  <a:pt x="5302" y="543"/>
                </a:cubicBezTo>
                <a:cubicBezTo>
                  <a:pt x="5254" y="668"/>
                  <a:pt x="5205" y="796"/>
                  <a:pt x="5126" y="889"/>
                </a:cubicBezTo>
                <a:cubicBezTo>
                  <a:pt x="5014" y="1021"/>
                  <a:pt x="4860" y="1053"/>
                  <a:pt x="4751" y="1057"/>
                </a:cubicBezTo>
                <a:cubicBezTo>
                  <a:pt x="4742" y="1057"/>
                  <a:pt x="4734" y="1057"/>
                  <a:pt x="4725" y="1057"/>
                </a:cubicBezTo>
                <a:cubicBezTo>
                  <a:pt x="4511" y="1057"/>
                  <a:pt x="4276" y="958"/>
                  <a:pt x="4120" y="799"/>
                </a:cubicBezTo>
                <a:cubicBezTo>
                  <a:pt x="4087" y="765"/>
                  <a:pt x="4055" y="729"/>
                  <a:pt x="4022" y="693"/>
                </a:cubicBezTo>
                <a:cubicBezTo>
                  <a:pt x="3950" y="610"/>
                  <a:pt x="3874" y="524"/>
                  <a:pt x="3776" y="460"/>
                </a:cubicBezTo>
                <a:cubicBezTo>
                  <a:pt x="3674" y="394"/>
                  <a:pt x="3552" y="359"/>
                  <a:pt x="3425" y="359"/>
                </a:cubicBezTo>
                <a:cubicBezTo>
                  <a:pt x="3376" y="359"/>
                  <a:pt x="3325" y="365"/>
                  <a:pt x="3276" y="375"/>
                </a:cubicBezTo>
                <a:cubicBezTo>
                  <a:pt x="3098" y="414"/>
                  <a:pt x="2945" y="517"/>
                  <a:pt x="2855" y="658"/>
                </a:cubicBezTo>
                <a:cubicBezTo>
                  <a:pt x="2796" y="751"/>
                  <a:pt x="2759" y="858"/>
                  <a:pt x="2723" y="962"/>
                </a:cubicBezTo>
                <a:cubicBezTo>
                  <a:pt x="2665" y="1131"/>
                  <a:pt x="2614" y="1277"/>
                  <a:pt x="2485" y="1333"/>
                </a:cubicBezTo>
                <a:cubicBezTo>
                  <a:pt x="2453" y="1347"/>
                  <a:pt x="2420" y="1353"/>
                  <a:pt x="2387" y="1353"/>
                </a:cubicBezTo>
                <a:cubicBezTo>
                  <a:pt x="2220" y="1353"/>
                  <a:pt x="2046" y="1198"/>
                  <a:pt x="1947" y="1092"/>
                </a:cubicBezTo>
                <a:cubicBezTo>
                  <a:pt x="1784" y="919"/>
                  <a:pt x="1583" y="706"/>
                  <a:pt x="1324" y="706"/>
                </a:cubicBezTo>
                <a:cubicBezTo>
                  <a:pt x="1308" y="706"/>
                  <a:pt x="1292" y="707"/>
                  <a:pt x="1276" y="709"/>
                </a:cubicBezTo>
                <a:cubicBezTo>
                  <a:pt x="985" y="739"/>
                  <a:pt x="854" y="994"/>
                  <a:pt x="728" y="1242"/>
                </a:cubicBezTo>
                <a:cubicBezTo>
                  <a:pt x="669" y="1354"/>
                  <a:pt x="609" y="1471"/>
                  <a:pt x="536" y="1561"/>
                </a:cubicBezTo>
                <a:cubicBezTo>
                  <a:pt x="519" y="1564"/>
                  <a:pt x="502" y="1565"/>
                  <a:pt x="486" y="1565"/>
                </a:cubicBezTo>
                <a:cubicBezTo>
                  <a:pt x="360" y="1565"/>
                  <a:pt x="234" y="1499"/>
                  <a:pt x="167" y="1391"/>
                </a:cubicBezTo>
                <a:cubicBezTo>
                  <a:pt x="151" y="1366"/>
                  <a:pt x="124" y="1352"/>
                  <a:pt x="96" y="1352"/>
                </a:cubicBezTo>
                <a:cubicBezTo>
                  <a:pt x="81" y="1352"/>
                  <a:pt x="65" y="1356"/>
                  <a:pt x="52" y="1365"/>
                </a:cubicBezTo>
                <a:cubicBezTo>
                  <a:pt x="12" y="1389"/>
                  <a:pt x="0" y="1440"/>
                  <a:pt x="25" y="1480"/>
                </a:cubicBezTo>
                <a:cubicBezTo>
                  <a:pt x="122" y="1636"/>
                  <a:pt x="306" y="1732"/>
                  <a:pt x="489" y="1732"/>
                </a:cubicBezTo>
                <a:cubicBezTo>
                  <a:pt x="526" y="1732"/>
                  <a:pt x="562" y="1728"/>
                  <a:pt x="599" y="1720"/>
                </a:cubicBezTo>
                <a:cubicBezTo>
                  <a:pt x="616" y="1716"/>
                  <a:pt x="631" y="1707"/>
                  <a:pt x="642" y="1694"/>
                </a:cubicBezTo>
                <a:cubicBezTo>
                  <a:pt x="739" y="1586"/>
                  <a:pt x="809" y="1449"/>
                  <a:pt x="876" y="1318"/>
                </a:cubicBezTo>
                <a:cubicBezTo>
                  <a:pt x="993" y="1091"/>
                  <a:pt x="1092" y="896"/>
                  <a:pt x="1293" y="875"/>
                </a:cubicBezTo>
                <a:cubicBezTo>
                  <a:pt x="1303" y="874"/>
                  <a:pt x="1312" y="874"/>
                  <a:pt x="1322" y="874"/>
                </a:cubicBezTo>
                <a:cubicBezTo>
                  <a:pt x="1510" y="874"/>
                  <a:pt x="1677" y="1050"/>
                  <a:pt x="1826" y="1209"/>
                </a:cubicBezTo>
                <a:cubicBezTo>
                  <a:pt x="2019" y="1414"/>
                  <a:pt x="2213" y="1520"/>
                  <a:pt x="2388" y="1520"/>
                </a:cubicBezTo>
                <a:cubicBezTo>
                  <a:pt x="2445" y="1520"/>
                  <a:pt x="2500" y="1509"/>
                  <a:pt x="2551" y="1486"/>
                </a:cubicBezTo>
                <a:cubicBezTo>
                  <a:pt x="2749" y="1401"/>
                  <a:pt x="2816" y="1205"/>
                  <a:pt x="2882" y="1016"/>
                </a:cubicBezTo>
                <a:cubicBezTo>
                  <a:pt x="2914" y="922"/>
                  <a:pt x="2947" y="825"/>
                  <a:pt x="2996" y="749"/>
                </a:cubicBezTo>
                <a:cubicBezTo>
                  <a:pt x="3062" y="645"/>
                  <a:pt x="3176" y="569"/>
                  <a:pt x="3311" y="540"/>
                </a:cubicBezTo>
                <a:cubicBezTo>
                  <a:pt x="3350" y="531"/>
                  <a:pt x="3389" y="527"/>
                  <a:pt x="3427" y="527"/>
                </a:cubicBezTo>
                <a:cubicBezTo>
                  <a:pt x="3521" y="527"/>
                  <a:pt x="3610" y="552"/>
                  <a:pt x="3684" y="601"/>
                </a:cubicBezTo>
                <a:cubicBezTo>
                  <a:pt x="3763" y="652"/>
                  <a:pt x="3828" y="726"/>
                  <a:pt x="3896" y="804"/>
                </a:cubicBezTo>
                <a:cubicBezTo>
                  <a:pt x="3931" y="842"/>
                  <a:pt x="3965" y="881"/>
                  <a:pt x="4000" y="918"/>
                </a:cubicBezTo>
                <a:cubicBezTo>
                  <a:pt x="4188" y="1108"/>
                  <a:pt x="4461" y="1224"/>
                  <a:pt x="4720" y="1224"/>
                </a:cubicBezTo>
                <a:cubicBezTo>
                  <a:pt x="4733" y="1224"/>
                  <a:pt x="4745" y="1224"/>
                  <a:pt x="4757" y="1224"/>
                </a:cubicBezTo>
                <a:cubicBezTo>
                  <a:pt x="4961" y="1217"/>
                  <a:pt x="5132" y="1138"/>
                  <a:pt x="5253" y="997"/>
                </a:cubicBezTo>
                <a:cubicBezTo>
                  <a:pt x="5350" y="884"/>
                  <a:pt x="5405" y="741"/>
                  <a:pt x="5458" y="603"/>
                </a:cubicBezTo>
                <a:cubicBezTo>
                  <a:pt x="5532" y="414"/>
                  <a:pt x="5595" y="249"/>
                  <a:pt x="5748" y="188"/>
                </a:cubicBezTo>
                <a:cubicBezTo>
                  <a:pt x="5784" y="174"/>
                  <a:pt x="5823" y="167"/>
                  <a:pt x="5861" y="167"/>
                </a:cubicBezTo>
                <a:cubicBezTo>
                  <a:pt x="6006" y="167"/>
                  <a:pt x="6157" y="257"/>
                  <a:pt x="6270" y="342"/>
                </a:cubicBezTo>
                <a:cubicBezTo>
                  <a:pt x="6297" y="363"/>
                  <a:pt x="6324" y="384"/>
                  <a:pt x="6351" y="405"/>
                </a:cubicBezTo>
                <a:cubicBezTo>
                  <a:pt x="6505" y="528"/>
                  <a:pt x="6665" y="654"/>
                  <a:pt x="6869" y="683"/>
                </a:cubicBezTo>
                <a:cubicBezTo>
                  <a:pt x="6888" y="686"/>
                  <a:pt x="6907" y="687"/>
                  <a:pt x="6926" y="687"/>
                </a:cubicBezTo>
                <a:cubicBezTo>
                  <a:pt x="7064" y="687"/>
                  <a:pt x="7208" y="621"/>
                  <a:pt x="7297" y="512"/>
                </a:cubicBezTo>
                <a:cubicBezTo>
                  <a:pt x="7373" y="418"/>
                  <a:pt x="7396" y="304"/>
                  <a:pt x="7359" y="200"/>
                </a:cubicBezTo>
                <a:cubicBezTo>
                  <a:pt x="7347" y="166"/>
                  <a:pt x="7314" y="144"/>
                  <a:pt x="7280" y="144"/>
                </a:cubicBezTo>
                <a:cubicBezTo>
                  <a:pt x="7270" y="144"/>
                  <a:pt x="7261" y="146"/>
                  <a:pt x="7252" y="149"/>
                </a:cubicBezTo>
                <a:cubicBezTo>
                  <a:pt x="7208" y="165"/>
                  <a:pt x="7186" y="212"/>
                  <a:pt x="7201" y="256"/>
                </a:cubicBezTo>
                <a:cubicBezTo>
                  <a:pt x="7223" y="318"/>
                  <a:pt x="7194" y="372"/>
                  <a:pt x="7166" y="406"/>
                </a:cubicBezTo>
                <a:cubicBezTo>
                  <a:pt x="7111" y="474"/>
                  <a:pt x="7015" y="519"/>
                  <a:pt x="6927" y="519"/>
                </a:cubicBezTo>
                <a:cubicBezTo>
                  <a:pt x="6916" y="519"/>
                  <a:pt x="6904" y="518"/>
                  <a:pt x="6893" y="516"/>
                </a:cubicBezTo>
                <a:cubicBezTo>
                  <a:pt x="6734" y="494"/>
                  <a:pt x="6598" y="387"/>
                  <a:pt x="6455" y="274"/>
                </a:cubicBezTo>
                <a:cubicBezTo>
                  <a:pt x="6427" y="252"/>
                  <a:pt x="6399" y="230"/>
                  <a:pt x="6372" y="209"/>
                </a:cubicBezTo>
                <a:cubicBezTo>
                  <a:pt x="6189" y="70"/>
                  <a:pt x="6015" y="0"/>
                  <a:pt x="58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8" name="Google Shape;138;p5"/>
          <p:cNvGrpSpPr/>
          <p:nvPr/>
        </p:nvGrpSpPr>
        <p:grpSpPr>
          <a:xfrm rot="10799956">
            <a:off x="274842" y="539507"/>
            <a:ext cx="438380" cy="397116"/>
            <a:chOff x="1640475" y="1197075"/>
            <a:chExt cx="55475" cy="50250"/>
          </a:xfrm>
        </p:grpSpPr>
        <p:sp>
          <p:nvSpPr>
            <p:cNvPr id="139" name="Google Shape;139;p5"/>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5"/>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5"/>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2" name="Google Shape;142;p5"/>
          <p:cNvGrpSpPr/>
          <p:nvPr/>
        </p:nvGrpSpPr>
        <p:grpSpPr>
          <a:xfrm rot="-3600112">
            <a:off x="8113026" y="595917"/>
            <a:ext cx="262456" cy="237752"/>
            <a:chOff x="1640475" y="1197075"/>
            <a:chExt cx="55475" cy="50250"/>
          </a:xfrm>
        </p:grpSpPr>
        <p:sp>
          <p:nvSpPr>
            <p:cNvPr id="143" name="Google Shape;143;p5"/>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5"/>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5"/>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6" name="Google Shape;146;p5"/>
          <p:cNvSpPr/>
          <p:nvPr/>
        </p:nvSpPr>
        <p:spPr>
          <a:xfrm rot="-9900028">
            <a:off x="6801862" y="268233"/>
            <a:ext cx="1038050" cy="243182"/>
          </a:xfrm>
          <a:custGeom>
            <a:avLst/>
            <a:gdLst/>
            <a:ahLst/>
            <a:cxnLst/>
            <a:rect l="l" t="t" r="r" b="b"/>
            <a:pathLst>
              <a:path w="7397" h="1733" extrusionOk="0">
                <a:moveTo>
                  <a:pt x="5860" y="0"/>
                </a:moveTo>
                <a:cubicBezTo>
                  <a:pt x="5799" y="0"/>
                  <a:pt x="5741" y="11"/>
                  <a:pt x="5686" y="32"/>
                </a:cubicBezTo>
                <a:cubicBezTo>
                  <a:pt x="5466" y="121"/>
                  <a:pt x="5383" y="336"/>
                  <a:pt x="5302" y="543"/>
                </a:cubicBezTo>
                <a:cubicBezTo>
                  <a:pt x="5254" y="668"/>
                  <a:pt x="5205" y="796"/>
                  <a:pt x="5126" y="889"/>
                </a:cubicBezTo>
                <a:cubicBezTo>
                  <a:pt x="5014" y="1021"/>
                  <a:pt x="4860" y="1053"/>
                  <a:pt x="4751" y="1057"/>
                </a:cubicBezTo>
                <a:cubicBezTo>
                  <a:pt x="4742" y="1057"/>
                  <a:pt x="4734" y="1057"/>
                  <a:pt x="4725" y="1057"/>
                </a:cubicBezTo>
                <a:cubicBezTo>
                  <a:pt x="4511" y="1057"/>
                  <a:pt x="4276" y="958"/>
                  <a:pt x="4120" y="799"/>
                </a:cubicBezTo>
                <a:cubicBezTo>
                  <a:pt x="4087" y="765"/>
                  <a:pt x="4055" y="729"/>
                  <a:pt x="4022" y="693"/>
                </a:cubicBezTo>
                <a:cubicBezTo>
                  <a:pt x="3950" y="610"/>
                  <a:pt x="3874" y="524"/>
                  <a:pt x="3776" y="460"/>
                </a:cubicBezTo>
                <a:cubicBezTo>
                  <a:pt x="3674" y="394"/>
                  <a:pt x="3552" y="359"/>
                  <a:pt x="3425" y="359"/>
                </a:cubicBezTo>
                <a:cubicBezTo>
                  <a:pt x="3376" y="359"/>
                  <a:pt x="3325" y="365"/>
                  <a:pt x="3276" y="375"/>
                </a:cubicBezTo>
                <a:cubicBezTo>
                  <a:pt x="3098" y="414"/>
                  <a:pt x="2945" y="517"/>
                  <a:pt x="2855" y="658"/>
                </a:cubicBezTo>
                <a:cubicBezTo>
                  <a:pt x="2796" y="751"/>
                  <a:pt x="2759" y="858"/>
                  <a:pt x="2723" y="962"/>
                </a:cubicBezTo>
                <a:cubicBezTo>
                  <a:pt x="2665" y="1131"/>
                  <a:pt x="2614" y="1277"/>
                  <a:pt x="2485" y="1333"/>
                </a:cubicBezTo>
                <a:cubicBezTo>
                  <a:pt x="2453" y="1347"/>
                  <a:pt x="2420" y="1353"/>
                  <a:pt x="2387" y="1353"/>
                </a:cubicBezTo>
                <a:cubicBezTo>
                  <a:pt x="2220" y="1353"/>
                  <a:pt x="2046" y="1198"/>
                  <a:pt x="1947" y="1092"/>
                </a:cubicBezTo>
                <a:cubicBezTo>
                  <a:pt x="1784" y="919"/>
                  <a:pt x="1583" y="706"/>
                  <a:pt x="1324" y="706"/>
                </a:cubicBezTo>
                <a:cubicBezTo>
                  <a:pt x="1308" y="706"/>
                  <a:pt x="1292" y="707"/>
                  <a:pt x="1276" y="709"/>
                </a:cubicBezTo>
                <a:cubicBezTo>
                  <a:pt x="985" y="739"/>
                  <a:pt x="854" y="994"/>
                  <a:pt x="728" y="1242"/>
                </a:cubicBezTo>
                <a:cubicBezTo>
                  <a:pt x="669" y="1354"/>
                  <a:pt x="609" y="1471"/>
                  <a:pt x="536" y="1561"/>
                </a:cubicBezTo>
                <a:cubicBezTo>
                  <a:pt x="519" y="1564"/>
                  <a:pt x="502" y="1565"/>
                  <a:pt x="486" y="1565"/>
                </a:cubicBezTo>
                <a:cubicBezTo>
                  <a:pt x="360" y="1565"/>
                  <a:pt x="234" y="1499"/>
                  <a:pt x="167" y="1391"/>
                </a:cubicBezTo>
                <a:cubicBezTo>
                  <a:pt x="151" y="1366"/>
                  <a:pt x="124" y="1352"/>
                  <a:pt x="96" y="1352"/>
                </a:cubicBezTo>
                <a:cubicBezTo>
                  <a:pt x="81" y="1352"/>
                  <a:pt x="65" y="1356"/>
                  <a:pt x="52" y="1365"/>
                </a:cubicBezTo>
                <a:cubicBezTo>
                  <a:pt x="12" y="1389"/>
                  <a:pt x="0" y="1440"/>
                  <a:pt x="25" y="1480"/>
                </a:cubicBezTo>
                <a:cubicBezTo>
                  <a:pt x="122" y="1636"/>
                  <a:pt x="306" y="1732"/>
                  <a:pt x="489" y="1732"/>
                </a:cubicBezTo>
                <a:cubicBezTo>
                  <a:pt x="526" y="1732"/>
                  <a:pt x="562" y="1728"/>
                  <a:pt x="599" y="1720"/>
                </a:cubicBezTo>
                <a:cubicBezTo>
                  <a:pt x="616" y="1716"/>
                  <a:pt x="631" y="1707"/>
                  <a:pt x="642" y="1694"/>
                </a:cubicBezTo>
                <a:cubicBezTo>
                  <a:pt x="739" y="1586"/>
                  <a:pt x="809" y="1449"/>
                  <a:pt x="876" y="1318"/>
                </a:cubicBezTo>
                <a:cubicBezTo>
                  <a:pt x="993" y="1091"/>
                  <a:pt x="1092" y="896"/>
                  <a:pt x="1293" y="875"/>
                </a:cubicBezTo>
                <a:cubicBezTo>
                  <a:pt x="1303" y="874"/>
                  <a:pt x="1312" y="874"/>
                  <a:pt x="1322" y="874"/>
                </a:cubicBezTo>
                <a:cubicBezTo>
                  <a:pt x="1510" y="874"/>
                  <a:pt x="1677" y="1050"/>
                  <a:pt x="1826" y="1209"/>
                </a:cubicBezTo>
                <a:cubicBezTo>
                  <a:pt x="2019" y="1414"/>
                  <a:pt x="2213" y="1520"/>
                  <a:pt x="2388" y="1520"/>
                </a:cubicBezTo>
                <a:cubicBezTo>
                  <a:pt x="2445" y="1520"/>
                  <a:pt x="2500" y="1509"/>
                  <a:pt x="2551" y="1486"/>
                </a:cubicBezTo>
                <a:cubicBezTo>
                  <a:pt x="2749" y="1401"/>
                  <a:pt x="2816" y="1205"/>
                  <a:pt x="2882" y="1016"/>
                </a:cubicBezTo>
                <a:cubicBezTo>
                  <a:pt x="2914" y="922"/>
                  <a:pt x="2947" y="825"/>
                  <a:pt x="2996" y="749"/>
                </a:cubicBezTo>
                <a:cubicBezTo>
                  <a:pt x="3062" y="645"/>
                  <a:pt x="3176" y="569"/>
                  <a:pt x="3311" y="540"/>
                </a:cubicBezTo>
                <a:cubicBezTo>
                  <a:pt x="3350" y="531"/>
                  <a:pt x="3389" y="527"/>
                  <a:pt x="3427" y="527"/>
                </a:cubicBezTo>
                <a:cubicBezTo>
                  <a:pt x="3521" y="527"/>
                  <a:pt x="3610" y="552"/>
                  <a:pt x="3684" y="601"/>
                </a:cubicBezTo>
                <a:cubicBezTo>
                  <a:pt x="3763" y="652"/>
                  <a:pt x="3828" y="726"/>
                  <a:pt x="3896" y="804"/>
                </a:cubicBezTo>
                <a:cubicBezTo>
                  <a:pt x="3931" y="842"/>
                  <a:pt x="3965" y="881"/>
                  <a:pt x="4000" y="918"/>
                </a:cubicBezTo>
                <a:cubicBezTo>
                  <a:pt x="4188" y="1108"/>
                  <a:pt x="4461" y="1224"/>
                  <a:pt x="4720" y="1224"/>
                </a:cubicBezTo>
                <a:cubicBezTo>
                  <a:pt x="4733" y="1224"/>
                  <a:pt x="4745" y="1224"/>
                  <a:pt x="4757" y="1224"/>
                </a:cubicBezTo>
                <a:cubicBezTo>
                  <a:pt x="4961" y="1217"/>
                  <a:pt x="5132" y="1138"/>
                  <a:pt x="5253" y="997"/>
                </a:cubicBezTo>
                <a:cubicBezTo>
                  <a:pt x="5350" y="884"/>
                  <a:pt x="5405" y="741"/>
                  <a:pt x="5458" y="603"/>
                </a:cubicBezTo>
                <a:cubicBezTo>
                  <a:pt x="5532" y="414"/>
                  <a:pt x="5595" y="249"/>
                  <a:pt x="5748" y="188"/>
                </a:cubicBezTo>
                <a:cubicBezTo>
                  <a:pt x="5784" y="174"/>
                  <a:pt x="5823" y="167"/>
                  <a:pt x="5861" y="167"/>
                </a:cubicBezTo>
                <a:cubicBezTo>
                  <a:pt x="6006" y="167"/>
                  <a:pt x="6157" y="257"/>
                  <a:pt x="6270" y="342"/>
                </a:cubicBezTo>
                <a:cubicBezTo>
                  <a:pt x="6297" y="363"/>
                  <a:pt x="6324" y="384"/>
                  <a:pt x="6351" y="405"/>
                </a:cubicBezTo>
                <a:cubicBezTo>
                  <a:pt x="6505" y="528"/>
                  <a:pt x="6665" y="654"/>
                  <a:pt x="6869" y="683"/>
                </a:cubicBezTo>
                <a:cubicBezTo>
                  <a:pt x="6888" y="686"/>
                  <a:pt x="6907" y="687"/>
                  <a:pt x="6926" y="687"/>
                </a:cubicBezTo>
                <a:cubicBezTo>
                  <a:pt x="7064" y="687"/>
                  <a:pt x="7208" y="621"/>
                  <a:pt x="7297" y="512"/>
                </a:cubicBezTo>
                <a:cubicBezTo>
                  <a:pt x="7373" y="418"/>
                  <a:pt x="7396" y="304"/>
                  <a:pt x="7359" y="200"/>
                </a:cubicBezTo>
                <a:cubicBezTo>
                  <a:pt x="7347" y="166"/>
                  <a:pt x="7314" y="144"/>
                  <a:pt x="7280" y="144"/>
                </a:cubicBezTo>
                <a:cubicBezTo>
                  <a:pt x="7270" y="144"/>
                  <a:pt x="7261" y="146"/>
                  <a:pt x="7252" y="149"/>
                </a:cubicBezTo>
                <a:cubicBezTo>
                  <a:pt x="7208" y="165"/>
                  <a:pt x="7186" y="212"/>
                  <a:pt x="7201" y="256"/>
                </a:cubicBezTo>
                <a:cubicBezTo>
                  <a:pt x="7223" y="318"/>
                  <a:pt x="7194" y="372"/>
                  <a:pt x="7166" y="406"/>
                </a:cubicBezTo>
                <a:cubicBezTo>
                  <a:pt x="7111" y="474"/>
                  <a:pt x="7015" y="519"/>
                  <a:pt x="6927" y="519"/>
                </a:cubicBezTo>
                <a:cubicBezTo>
                  <a:pt x="6916" y="519"/>
                  <a:pt x="6904" y="518"/>
                  <a:pt x="6893" y="516"/>
                </a:cubicBezTo>
                <a:cubicBezTo>
                  <a:pt x="6734" y="494"/>
                  <a:pt x="6598" y="387"/>
                  <a:pt x="6455" y="274"/>
                </a:cubicBezTo>
                <a:cubicBezTo>
                  <a:pt x="6427" y="252"/>
                  <a:pt x="6399" y="230"/>
                  <a:pt x="6372" y="209"/>
                </a:cubicBezTo>
                <a:cubicBezTo>
                  <a:pt x="6189" y="70"/>
                  <a:pt x="6015" y="0"/>
                  <a:pt x="586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5"/>
          <p:cNvSpPr/>
          <p:nvPr/>
        </p:nvSpPr>
        <p:spPr>
          <a:xfrm rot="-9900036">
            <a:off x="8356794" y="3991332"/>
            <a:ext cx="450073" cy="665412"/>
          </a:xfrm>
          <a:custGeom>
            <a:avLst/>
            <a:gdLst/>
            <a:ahLst/>
            <a:cxnLst/>
            <a:rect l="l" t="t" r="r" b="b"/>
            <a:pathLst>
              <a:path w="10628" h="15713" extrusionOk="0">
                <a:moveTo>
                  <a:pt x="9154" y="0"/>
                </a:moveTo>
                <a:cubicBezTo>
                  <a:pt x="9141" y="0"/>
                  <a:pt x="9128" y="5"/>
                  <a:pt x="9118" y="14"/>
                </a:cubicBezTo>
                <a:cubicBezTo>
                  <a:pt x="9094" y="34"/>
                  <a:pt x="9092" y="69"/>
                  <a:pt x="9112" y="93"/>
                </a:cubicBezTo>
                <a:cubicBezTo>
                  <a:pt x="9278" y="281"/>
                  <a:pt x="9433" y="486"/>
                  <a:pt x="9574" y="703"/>
                </a:cubicBezTo>
                <a:cubicBezTo>
                  <a:pt x="9585" y="719"/>
                  <a:pt x="9602" y="727"/>
                  <a:pt x="9620" y="727"/>
                </a:cubicBezTo>
                <a:cubicBezTo>
                  <a:pt x="9631" y="727"/>
                  <a:pt x="9641" y="725"/>
                  <a:pt x="9651" y="719"/>
                </a:cubicBezTo>
                <a:cubicBezTo>
                  <a:pt x="9677" y="703"/>
                  <a:pt x="9684" y="668"/>
                  <a:pt x="9667" y="642"/>
                </a:cubicBezTo>
                <a:cubicBezTo>
                  <a:pt x="9524" y="421"/>
                  <a:pt x="9366" y="212"/>
                  <a:pt x="9196" y="19"/>
                </a:cubicBezTo>
                <a:cubicBezTo>
                  <a:pt x="9185" y="6"/>
                  <a:pt x="9169" y="0"/>
                  <a:pt x="9154" y="0"/>
                </a:cubicBezTo>
                <a:close/>
                <a:moveTo>
                  <a:pt x="9994" y="1294"/>
                </a:moveTo>
                <a:cubicBezTo>
                  <a:pt x="9986" y="1294"/>
                  <a:pt x="9978" y="1296"/>
                  <a:pt x="9970" y="1299"/>
                </a:cubicBezTo>
                <a:cubicBezTo>
                  <a:pt x="9943" y="1312"/>
                  <a:pt x="9931" y="1345"/>
                  <a:pt x="9944" y="1373"/>
                </a:cubicBezTo>
                <a:cubicBezTo>
                  <a:pt x="10050" y="1602"/>
                  <a:pt x="10143" y="1843"/>
                  <a:pt x="10220" y="2087"/>
                </a:cubicBezTo>
                <a:cubicBezTo>
                  <a:pt x="10228" y="2111"/>
                  <a:pt x="10250" y="2126"/>
                  <a:pt x="10274" y="2126"/>
                </a:cubicBezTo>
                <a:cubicBezTo>
                  <a:pt x="10279" y="2126"/>
                  <a:pt x="10284" y="2125"/>
                  <a:pt x="10291" y="2124"/>
                </a:cubicBezTo>
                <a:cubicBezTo>
                  <a:pt x="10320" y="2114"/>
                  <a:pt x="10336" y="2083"/>
                  <a:pt x="10327" y="2054"/>
                </a:cubicBezTo>
                <a:cubicBezTo>
                  <a:pt x="10248" y="1805"/>
                  <a:pt x="10154" y="1561"/>
                  <a:pt x="10044" y="1326"/>
                </a:cubicBezTo>
                <a:cubicBezTo>
                  <a:pt x="10035" y="1306"/>
                  <a:pt x="10015" y="1294"/>
                  <a:pt x="9994" y="1294"/>
                </a:cubicBezTo>
                <a:close/>
                <a:moveTo>
                  <a:pt x="10459" y="2766"/>
                </a:moveTo>
                <a:cubicBezTo>
                  <a:pt x="10456" y="2766"/>
                  <a:pt x="10452" y="2766"/>
                  <a:pt x="10449" y="2767"/>
                </a:cubicBezTo>
                <a:cubicBezTo>
                  <a:pt x="10418" y="2772"/>
                  <a:pt x="10399" y="2801"/>
                  <a:pt x="10404" y="2831"/>
                </a:cubicBezTo>
                <a:cubicBezTo>
                  <a:pt x="10449" y="3078"/>
                  <a:pt x="10482" y="3334"/>
                  <a:pt x="10500" y="3593"/>
                </a:cubicBezTo>
                <a:cubicBezTo>
                  <a:pt x="10502" y="3621"/>
                  <a:pt x="10526" y="3644"/>
                  <a:pt x="10556" y="3644"/>
                </a:cubicBezTo>
                <a:lnTo>
                  <a:pt x="10559" y="3644"/>
                </a:lnTo>
                <a:cubicBezTo>
                  <a:pt x="10590" y="3642"/>
                  <a:pt x="10612" y="3615"/>
                  <a:pt x="10610" y="3585"/>
                </a:cubicBezTo>
                <a:cubicBezTo>
                  <a:pt x="10592" y="3322"/>
                  <a:pt x="10559" y="3062"/>
                  <a:pt x="10513" y="2811"/>
                </a:cubicBezTo>
                <a:cubicBezTo>
                  <a:pt x="10508" y="2784"/>
                  <a:pt x="10485" y="2766"/>
                  <a:pt x="10459" y="2766"/>
                </a:cubicBezTo>
                <a:close/>
                <a:moveTo>
                  <a:pt x="10573" y="4306"/>
                </a:moveTo>
                <a:cubicBezTo>
                  <a:pt x="10546" y="4306"/>
                  <a:pt x="10516" y="4330"/>
                  <a:pt x="10515" y="4361"/>
                </a:cubicBezTo>
                <a:cubicBezTo>
                  <a:pt x="10509" y="4612"/>
                  <a:pt x="10490" y="4869"/>
                  <a:pt x="10459" y="5127"/>
                </a:cubicBezTo>
                <a:cubicBezTo>
                  <a:pt x="10455" y="5158"/>
                  <a:pt x="10477" y="5185"/>
                  <a:pt x="10508" y="5189"/>
                </a:cubicBezTo>
                <a:lnTo>
                  <a:pt x="10514" y="5189"/>
                </a:lnTo>
                <a:cubicBezTo>
                  <a:pt x="10542" y="5189"/>
                  <a:pt x="10565" y="5168"/>
                  <a:pt x="10569" y="5141"/>
                </a:cubicBezTo>
                <a:cubicBezTo>
                  <a:pt x="10600" y="4879"/>
                  <a:pt x="10620" y="4618"/>
                  <a:pt x="10626" y="4364"/>
                </a:cubicBezTo>
                <a:cubicBezTo>
                  <a:pt x="10627" y="4333"/>
                  <a:pt x="10604" y="4307"/>
                  <a:pt x="10573" y="4306"/>
                </a:cubicBezTo>
                <a:close/>
                <a:moveTo>
                  <a:pt x="10392" y="5842"/>
                </a:moveTo>
                <a:cubicBezTo>
                  <a:pt x="10366" y="5842"/>
                  <a:pt x="10342" y="5860"/>
                  <a:pt x="10337" y="5886"/>
                </a:cubicBezTo>
                <a:cubicBezTo>
                  <a:pt x="10329" y="5923"/>
                  <a:pt x="10322" y="5959"/>
                  <a:pt x="10314" y="5994"/>
                </a:cubicBezTo>
                <a:cubicBezTo>
                  <a:pt x="10268" y="6208"/>
                  <a:pt x="10215" y="6424"/>
                  <a:pt x="10156" y="6634"/>
                </a:cubicBezTo>
                <a:cubicBezTo>
                  <a:pt x="10148" y="6664"/>
                  <a:pt x="10165" y="6695"/>
                  <a:pt x="10195" y="6702"/>
                </a:cubicBezTo>
                <a:cubicBezTo>
                  <a:pt x="10200" y="6705"/>
                  <a:pt x="10204" y="6705"/>
                  <a:pt x="10210" y="6705"/>
                </a:cubicBezTo>
                <a:cubicBezTo>
                  <a:pt x="10234" y="6705"/>
                  <a:pt x="10257" y="6689"/>
                  <a:pt x="10263" y="6664"/>
                </a:cubicBezTo>
                <a:cubicBezTo>
                  <a:pt x="10323" y="6451"/>
                  <a:pt x="10377" y="6233"/>
                  <a:pt x="10423" y="6018"/>
                </a:cubicBezTo>
                <a:cubicBezTo>
                  <a:pt x="10431" y="5981"/>
                  <a:pt x="10438" y="5945"/>
                  <a:pt x="10446" y="5909"/>
                </a:cubicBezTo>
                <a:cubicBezTo>
                  <a:pt x="10452" y="5878"/>
                  <a:pt x="10432" y="5849"/>
                  <a:pt x="10402" y="5842"/>
                </a:cubicBezTo>
                <a:cubicBezTo>
                  <a:pt x="10399" y="5842"/>
                  <a:pt x="10395" y="5842"/>
                  <a:pt x="10392" y="5842"/>
                </a:cubicBezTo>
                <a:close/>
                <a:moveTo>
                  <a:pt x="2671" y="7727"/>
                </a:moveTo>
                <a:cubicBezTo>
                  <a:pt x="2645" y="7727"/>
                  <a:pt x="2616" y="7750"/>
                  <a:pt x="2615" y="7780"/>
                </a:cubicBezTo>
                <a:cubicBezTo>
                  <a:pt x="2615" y="7811"/>
                  <a:pt x="2639" y="7837"/>
                  <a:pt x="2670" y="7838"/>
                </a:cubicBezTo>
                <a:cubicBezTo>
                  <a:pt x="2904" y="7844"/>
                  <a:pt x="3138" y="7936"/>
                  <a:pt x="3346" y="8101"/>
                </a:cubicBezTo>
                <a:cubicBezTo>
                  <a:pt x="3356" y="8109"/>
                  <a:pt x="3368" y="8113"/>
                  <a:pt x="3380" y="8113"/>
                </a:cubicBezTo>
                <a:cubicBezTo>
                  <a:pt x="3396" y="8113"/>
                  <a:pt x="3413" y="8106"/>
                  <a:pt x="3424" y="8092"/>
                </a:cubicBezTo>
                <a:cubicBezTo>
                  <a:pt x="3442" y="8068"/>
                  <a:pt x="3439" y="8032"/>
                  <a:pt x="3414" y="8014"/>
                </a:cubicBezTo>
                <a:cubicBezTo>
                  <a:pt x="3188" y="7834"/>
                  <a:pt x="2931" y="7734"/>
                  <a:pt x="2673" y="7727"/>
                </a:cubicBezTo>
                <a:cubicBezTo>
                  <a:pt x="2672" y="7727"/>
                  <a:pt x="2672" y="7727"/>
                  <a:pt x="2671" y="7727"/>
                </a:cubicBezTo>
                <a:close/>
                <a:moveTo>
                  <a:pt x="9973" y="7330"/>
                </a:moveTo>
                <a:cubicBezTo>
                  <a:pt x="9950" y="7330"/>
                  <a:pt x="9929" y="7344"/>
                  <a:pt x="9921" y="7367"/>
                </a:cubicBezTo>
                <a:cubicBezTo>
                  <a:pt x="9834" y="7607"/>
                  <a:pt x="9736" y="7848"/>
                  <a:pt x="9632" y="8081"/>
                </a:cubicBezTo>
                <a:cubicBezTo>
                  <a:pt x="9619" y="8108"/>
                  <a:pt x="9632" y="8141"/>
                  <a:pt x="9659" y="8153"/>
                </a:cubicBezTo>
                <a:cubicBezTo>
                  <a:pt x="9667" y="8157"/>
                  <a:pt x="9674" y="8159"/>
                  <a:pt x="9682" y="8159"/>
                </a:cubicBezTo>
                <a:cubicBezTo>
                  <a:pt x="9703" y="8159"/>
                  <a:pt x="9724" y="8147"/>
                  <a:pt x="9733" y="8125"/>
                </a:cubicBezTo>
                <a:cubicBezTo>
                  <a:pt x="9839" y="7890"/>
                  <a:pt x="9937" y="7648"/>
                  <a:pt x="10025" y="7405"/>
                </a:cubicBezTo>
                <a:cubicBezTo>
                  <a:pt x="10035" y="7377"/>
                  <a:pt x="10021" y="7344"/>
                  <a:pt x="9992" y="7334"/>
                </a:cubicBezTo>
                <a:cubicBezTo>
                  <a:pt x="9985" y="7331"/>
                  <a:pt x="9979" y="7330"/>
                  <a:pt x="9973" y="7330"/>
                </a:cubicBezTo>
                <a:close/>
                <a:moveTo>
                  <a:pt x="1957" y="7977"/>
                </a:moveTo>
                <a:cubicBezTo>
                  <a:pt x="1944" y="7977"/>
                  <a:pt x="1932" y="7981"/>
                  <a:pt x="1922" y="7990"/>
                </a:cubicBezTo>
                <a:cubicBezTo>
                  <a:pt x="1716" y="8153"/>
                  <a:pt x="1552" y="8384"/>
                  <a:pt x="1461" y="8637"/>
                </a:cubicBezTo>
                <a:cubicBezTo>
                  <a:pt x="1452" y="8666"/>
                  <a:pt x="1467" y="8698"/>
                  <a:pt x="1496" y="8709"/>
                </a:cubicBezTo>
                <a:cubicBezTo>
                  <a:pt x="1502" y="8711"/>
                  <a:pt x="1507" y="8712"/>
                  <a:pt x="1514" y="8712"/>
                </a:cubicBezTo>
                <a:cubicBezTo>
                  <a:pt x="1537" y="8712"/>
                  <a:pt x="1559" y="8697"/>
                  <a:pt x="1566" y="8674"/>
                </a:cubicBezTo>
                <a:cubicBezTo>
                  <a:pt x="1649" y="8441"/>
                  <a:pt x="1800" y="8228"/>
                  <a:pt x="1991" y="8076"/>
                </a:cubicBezTo>
                <a:cubicBezTo>
                  <a:pt x="2015" y="8057"/>
                  <a:pt x="2019" y="8022"/>
                  <a:pt x="2000" y="7998"/>
                </a:cubicBezTo>
                <a:cubicBezTo>
                  <a:pt x="1989" y="7984"/>
                  <a:pt x="1973" y="7977"/>
                  <a:pt x="1957" y="7977"/>
                </a:cubicBezTo>
                <a:close/>
                <a:moveTo>
                  <a:pt x="3845" y="8611"/>
                </a:moveTo>
                <a:cubicBezTo>
                  <a:pt x="3837" y="8611"/>
                  <a:pt x="3830" y="8612"/>
                  <a:pt x="3822" y="8616"/>
                </a:cubicBezTo>
                <a:cubicBezTo>
                  <a:pt x="3795" y="8627"/>
                  <a:pt x="3782" y="8661"/>
                  <a:pt x="3794" y="8688"/>
                </a:cubicBezTo>
                <a:cubicBezTo>
                  <a:pt x="3888" y="8903"/>
                  <a:pt x="3943" y="9150"/>
                  <a:pt x="3960" y="9421"/>
                </a:cubicBezTo>
                <a:cubicBezTo>
                  <a:pt x="3962" y="9450"/>
                  <a:pt x="3987" y="9472"/>
                  <a:pt x="4016" y="9472"/>
                </a:cubicBezTo>
                <a:lnTo>
                  <a:pt x="4019" y="9472"/>
                </a:lnTo>
                <a:cubicBezTo>
                  <a:pt x="4050" y="9470"/>
                  <a:pt x="4073" y="9445"/>
                  <a:pt x="4071" y="9414"/>
                </a:cubicBezTo>
                <a:cubicBezTo>
                  <a:pt x="4053" y="9130"/>
                  <a:pt x="3994" y="8871"/>
                  <a:pt x="3896" y="8645"/>
                </a:cubicBezTo>
                <a:cubicBezTo>
                  <a:pt x="3887" y="8624"/>
                  <a:pt x="3866" y="8611"/>
                  <a:pt x="3845" y="8611"/>
                </a:cubicBezTo>
                <a:close/>
                <a:moveTo>
                  <a:pt x="9339" y="8741"/>
                </a:moveTo>
                <a:cubicBezTo>
                  <a:pt x="9320" y="8741"/>
                  <a:pt x="9301" y="8752"/>
                  <a:pt x="9291" y="8771"/>
                </a:cubicBezTo>
                <a:cubicBezTo>
                  <a:pt x="9196" y="8946"/>
                  <a:pt x="9094" y="9121"/>
                  <a:pt x="8990" y="9290"/>
                </a:cubicBezTo>
                <a:cubicBezTo>
                  <a:pt x="8960" y="9338"/>
                  <a:pt x="8930" y="9385"/>
                  <a:pt x="8900" y="9433"/>
                </a:cubicBezTo>
                <a:cubicBezTo>
                  <a:pt x="8883" y="9459"/>
                  <a:pt x="8890" y="9493"/>
                  <a:pt x="8916" y="9510"/>
                </a:cubicBezTo>
                <a:cubicBezTo>
                  <a:pt x="8926" y="9515"/>
                  <a:pt x="8936" y="9518"/>
                  <a:pt x="8946" y="9518"/>
                </a:cubicBezTo>
                <a:cubicBezTo>
                  <a:pt x="8964" y="9518"/>
                  <a:pt x="8982" y="9509"/>
                  <a:pt x="8993" y="9493"/>
                </a:cubicBezTo>
                <a:cubicBezTo>
                  <a:pt x="9024" y="9445"/>
                  <a:pt x="9055" y="9397"/>
                  <a:pt x="9085" y="9349"/>
                </a:cubicBezTo>
                <a:cubicBezTo>
                  <a:pt x="9190" y="9178"/>
                  <a:pt x="9293" y="9000"/>
                  <a:pt x="9389" y="8823"/>
                </a:cubicBezTo>
                <a:cubicBezTo>
                  <a:pt x="9403" y="8796"/>
                  <a:pt x="9393" y="8762"/>
                  <a:pt x="9367" y="8748"/>
                </a:cubicBezTo>
                <a:cubicBezTo>
                  <a:pt x="9358" y="8743"/>
                  <a:pt x="9349" y="8741"/>
                  <a:pt x="9339" y="8741"/>
                </a:cubicBezTo>
                <a:close/>
                <a:moveTo>
                  <a:pt x="1463" y="9364"/>
                </a:moveTo>
                <a:cubicBezTo>
                  <a:pt x="1460" y="9364"/>
                  <a:pt x="1456" y="9364"/>
                  <a:pt x="1453" y="9365"/>
                </a:cubicBezTo>
                <a:cubicBezTo>
                  <a:pt x="1422" y="9370"/>
                  <a:pt x="1403" y="9399"/>
                  <a:pt x="1408" y="9429"/>
                </a:cubicBezTo>
                <a:cubicBezTo>
                  <a:pt x="1454" y="9678"/>
                  <a:pt x="1557" y="9931"/>
                  <a:pt x="1705" y="10162"/>
                </a:cubicBezTo>
                <a:cubicBezTo>
                  <a:pt x="1716" y="10179"/>
                  <a:pt x="1734" y="10187"/>
                  <a:pt x="1752" y="10187"/>
                </a:cubicBezTo>
                <a:cubicBezTo>
                  <a:pt x="1763" y="10187"/>
                  <a:pt x="1773" y="10184"/>
                  <a:pt x="1782" y="10179"/>
                </a:cubicBezTo>
                <a:cubicBezTo>
                  <a:pt x="1808" y="10162"/>
                  <a:pt x="1815" y="10127"/>
                  <a:pt x="1799" y="10102"/>
                </a:cubicBezTo>
                <a:cubicBezTo>
                  <a:pt x="1657" y="9883"/>
                  <a:pt x="1560" y="9643"/>
                  <a:pt x="1517" y="9409"/>
                </a:cubicBezTo>
                <a:cubicBezTo>
                  <a:pt x="1512" y="9382"/>
                  <a:pt x="1489" y="9364"/>
                  <a:pt x="1463" y="9364"/>
                </a:cubicBezTo>
                <a:close/>
                <a:moveTo>
                  <a:pt x="8495" y="10036"/>
                </a:moveTo>
                <a:cubicBezTo>
                  <a:pt x="8479" y="10036"/>
                  <a:pt x="8463" y="10043"/>
                  <a:pt x="8451" y="10057"/>
                </a:cubicBezTo>
                <a:cubicBezTo>
                  <a:pt x="8285" y="10264"/>
                  <a:pt x="8112" y="10454"/>
                  <a:pt x="7934" y="10621"/>
                </a:cubicBezTo>
                <a:cubicBezTo>
                  <a:pt x="7913" y="10642"/>
                  <a:pt x="7912" y="10678"/>
                  <a:pt x="7932" y="10700"/>
                </a:cubicBezTo>
                <a:cubicBezTo>
                  <a:pt x="7944" y="10711"/>
                  <a:pt x="7958" y="10717"/>
                  <a:pt x="7973" y="10717"/>
                </a:cubicBezTo>
                <a:cubicBezTo>
                  <a:pt x="7987" y="10717"/>
                  <a:pt x="8000" y="10712"/>
                  <a:pt x="8011" y="10702"/>
                </a:cubicBezTo>
                <a:cubicBezTo>
                  <a:pt x="8191" y="10531"/>
                  <a:pt x="8368" y="10338"/>
                  <a:pt x="8539" y="10126"/>
                </a:cubicBezTo>
                <a:cubicBezTo>
                  <a:pt x="8558" y="10102"/>
                  <a:pt x="8554" y="10068"/>
                  <a:pt x="8530" y="10048"/>
                </a:cubicBezTo>
                <a:cubicBezTo>
                  <a:pt x="8520" y="10040"/>
                  <a:pt x="8507" y="10036"/>
                  <a:pt x="8495" y="10036"/>
                </a:cubicBezTo>
                <a:close/>
                <a:moveTo>
                  <a:pt x="3979" y="10133"/>
                </a:moveTo>
                <a:cubicBezTo>
                  <a:pt x="3952" y="10133"/>
                  <a:pt x="3929" y="10154"/>
                  <a:pt x="3925" y="10182"/>
                </a:cubicBezTo>
                <a:lnTo>
                  <a:pt x="3920" y="10220"/>
                </a:lnTo>
                <a:cubicBezTo>
                  <a:pt x="3884" y="10457"/>
                  <a:pt x="3835" y="10698"/>
                  <a:pt x="3773" y="10933"/>
                </a:cubicBezTo>
                <a:cubicBezTo>
                  <a:pt x="3765" y="10963"/>
                  <a:pt x="3783" y="10993"/>
                  <a:pt x="3813" y="11000"/>
                </a:cubicBezTo>
                <a:cubicBezTo>
                  <a:pt x="3817" y="11002"/>
                  <a:pt x="3822" y="11002"/>
                  <a:pt x="3827" y="11002"/>
                </a:cubicBezTo>
                <a:cubicBezTo>
                  <a:pt x="3851" y="11002"/>
                  <a:pt x="3874" y="10986"/>
                  <a:pt x="3881" y="10961"/>
                </a:cubicBezTo>
                <a:cubicBezTo>
                  <a:pt x="3944" y="10721"/>
                  <a:pt x="3994" y="10478"/>
                  <a:pt x="4030" y="10236"/>
                </a:cubicBezTo>
                <a:lnTo>
                  <a:pt x="4035" y="10197"/>
                </a:lnTo>
                <a:cubicBezTo>
                  <a:pt x="4039" y="10166"/>
                  <a:pt x="4018" y="10138"/>
                  <a:pt x="3987" y="10134"/>
                </a:cubicBezTo>
                <a:cubicBezTo>
                  <a:pt x="3984" y="10133"/>
                  <a:pt x="3982" y="10133"/>
                  <a:pt x="3979" y="10133"/>
                </a:cubicBezTo>
                <a:close/>
                <a:moveTo>
                  <a:pt x="2272" y="10644"/>
                </a:moveTo>
                <a:cubicBezTo>
                  <a:pt x="2256" y="10644"/>
                  <a:pt x="2239" y="10651"/>
                  <a:pt x="2228" y="10665"/>
                </a:cubicBezTo>
                <a:cubicBezTo>
                  <a:pt x="2209" y="10689"/>
                  <a:pt x="2214" y="10725"/>
                  <a:pt x="2237" y="10744"/>
                </a:cubicBezTo>
                <a:cubicBezTo>
                  <a:pt x="2429" y="10898"/>
                  <a:pt x="2647" y="11033"/>
                  <a:pt x="2903" y="11158"/>
                </a:cubicBezTo>
                <a:cubicBezTo>
                  <a:pt x="2911" y="11163"/>
                  <a:pt x="2920" y="11164"/>
                  <a:pt x="2927" y="11164"/>
                </a:cubicBezTo>
                <a:cubicBezTo>
                  <a:pt x="2947" y="11164"/>
                  <a:pt x="2968" y="11153"/>
                  <a:pt x="2977" y="11133"/>
                </a:cubicBezTo>
                <a:cubicBezTo>
                  <a:pt x="2990" y="11105"/>
                  <a:pt x="2979" y="11072"/>
                  <a:pt x="2952" y="11058"/>
                </a:cubicBezTo>
                <a:cubicBezTo>
                  <a:pt x="2703" y="10937"/>
                  <a:pt x="2492" y="10806"/>
                  <a:pt x="2306" y="10656"/>
                </a:cubicBezTo>
                <a:cubicBezTo>
                  <a:pt x="2296" y="10648"/>
                  <a:pt x="2284" y="10644"/>
                  <a:pt x="2272" y="10644"/>
                </a:cubicBezTo>
                <a:close/>
                <a:moveTo>
                  <a:pt x="7368" y="11087"/>
                </a:moveTo>
                <a:cubicBezTo>
                  <a:pt x="7358" y="11087"/>
                  <a:pt x="7347" y="11090"/>
                  <a:pt x="7338" y="11096"/>
                </a:cubicBezTo>
                <a:cubicBezTo>
                  <a:pt x="7119" y="11238"/>
                  <a:pt x="6892" y="11355"/>
                  <a:pt x="6661" y="11440"/>
                </a:cubicBezTo>
                <a:cubicBezTo>
                  <a:pt x="6632" y="11451"/>
                  <a:pt x="6617" y="11484"/>
                  <a:pt x="6628" y="11512"/>
                </a:cubicBezTo>
                <a:cubicBezTo>
                  <a:pt x="6636" y="11534"/>
                  <a:pt x="6658" y="11548"/>
                  <a:pt x="6680" y="11548"/>
                </a:cubicBezTo>
                <a:cubicBezTo>
                  <a:pt x="6686" y="11548"/>
                  <a:pt x="6693" y="11547"/>
                  <a:pt x="6699" y="11545"/>
                </a:cubicBezTo>
                <a:cubicBezTo>
                  <a:pt x="6939" y="11456"/>
                  <a:pt x="7174" y="11337"/>
                  <a:pt x="7399" y="11189"/>
                </a:cubicBezTo>
                <a:cubicBezTo>
                  <a:pt x="7425" y="11172"/>
                  <a:pt x="7432" y="11138"/>
                  <a:pt x="7415" y="11112"/>
                </a:cubicBezTo>
                <a:cubicBezTo>
                  <a:pt x="7404" y="11096"/>
                  <a:pt x="7386" y="11087"/>
                  <a:pt x="7368" y="11087"/>
                </a:cubicBezTo>
                <a:close/>
                <a:moveTo>
                  <a:pt x="3646" y="11340"/>
                </a:moveTo>
                <a:cubicBezTo>
                  <a:pt x="3622" y="11340"/>
                  <a:pt x="3600" y="11355"/>
                  <a:pt x="3593" y="11378"/>
                </a:cubicBezTo>
                <a:cubicBezTo>
                  <a:pt x="3583" y="11407"/>
                  <a:pt x="3599" y="11439"/>
                  <a:pt x="3628" y="11449"/>
                </a:cubicBezTo>
                <a:cubicBezTo>
                  <a:pt x="3882" y="11533"/>
                  <a:pt x="4135" y="11602"/>
                  <a:pt x="4380" y="11653"/>
                </a:cubicBezTo>
                <a:cubicBezTo>
                  <a:pt x="4384" y="11653"/>
                  <a:pt x="4389" y="11654"/>
                  <a:pt x="4392" y="11654"/>
                </a:cubicBezTo>
                <a:cubicBezTo>
                  <a:pt x="4417" y="11654"/>
                  <a:pt x="4441" y="11636"/>
                  <a:pt x="4446" y="11609"/>
                </a:cubicBezTo>
                <a:cubicBezTo>
                  <a:pt x="4453" y="11579"/>
                  <a:pt x="4433" y="11550"/>
                  <a:pt x="4404" y="11544"/>
                </a:cubicBezTo>
                <a:cubicBezTo>
                  <a:pt x="4163" y="11494"/>
                  <a:pt x="3913" y="11426"/>
                  <a:pt x="3663" y="11343"/>
                </a:cubicBezTo>
                <a:cubicBezTo>
                  <a:pt x="3657" y="11341"/>
                  <a:pt x="3651" y="11340"/>
                  <a:pt x="3646" y="11340"/>
                </a:cubicBezTo>
                <a:close/>
                <a:moveTo>
                  <a:pt x="5932" y="11621"/>
                </a:moveTo>
                <a:cubicBezTo>
                  <a:pt x="5929" y="11621"/>
                  <a:pt x="5926" y="11622"/>
                  <a:pt x="5924" y="11622"/>
                </a:cubicBezTo>
                <a:cubicBezTo>
                  <a:pt x="5757" y="11643"/>
                  <a:pt x="5584" y="11653"/>
                  <a:pt x="5409" y="11653"/>
                </a:cubicBezTo>
                <a:cubicBezTo>
                  <a:pt x="5326" y="11653"/>
                  <a:pt x="5244" y="11651"/>
                  <a:pt x="5161" y="11646"/>
                </a:cubicBezTo>
                <a:cubicBezTo>
                  <a:pt x="5160" y="11646"/>
                  <a:pt x="5158" y="11646"/>
                  <a:pt x="5157" y="11646"/>
                </a:cubicBezTo>
                <a:cubicBezTo>
                  <a:pt x="5128" y="11646"/>
                  <a:pt x="5104" y="11669"/>
                  <a:pt x="5102" y="11699"/>
                </a:cubicBezTo>
                <a:cubicBezTo>
                  <a:pt x="5101" y="11729"/>
                  <a:pt x="5125" y="11755"/>
                  <a:pt x="5155" y="11758"/>
                </a:cubicBezTo>
                <a:cubicBezTo>
                  <a:pt x="5242" y="11762"/>
                  <a:pt x="5330" y="11765"/>
                  <a:pt x="5417" y="11765"/>
                </a:cubicBezTo>
                <a:cubicBezTo>
                  <a:pt x="5595" y="11765"/>
                  <a:pt x="5770" y="11753"/>
                  <a:pt x="5938" y="11732"/>
                </a:cubicBezTo>
                <a:cubicBezTo>
                  <a:pt x="5967" y="11728"/>
                  <a:pt x="5990" y="11700"/>
                  <a:pt x="5986" y="11670"/>
                </a:cubicBezTo>
                <a:cubicBezTo>
                  <a:pt x="5982" y="11642"/>
                  <a:pt x="5959" y="11621"/>
                  <a:pt x="5932" y="11621"/>
                </a:cubicBezTo>
                <a:close/>
                <a:moveTo>
                  <a:pt x="3586" y="11626"/>
                </a:moveTo>
                <a:cubicBezTo>
                  <a:pt x="3563" y="11626"/>
                  <a:pt x="3542" y="11639"/>
                  <a:pt x="3533" y="11661"/>
                </a:cubicBezTo>
                <a:cubicBezTo>
                  <a:pt x="3441" y="11895"/>
                  <a:pt x="3333" y="12130"/>
                  <a:pt x="3213" y="12358"/>
                </a:cubicBezTo>
                <a:cubicBezTo>
                  <a:pt x="3198" y="12386"/>
                  <a:pt x="3209" y="12419"/>
                  <a:pt x="3237" y="12434"/>
                </a:cubicBezTo>
                <a:cubicBezTo>
                  <a:pt x="3244" y="12438"/>
                  <a:pt x="3254" y="12440"/>
                  <a:pt x="3263" y="12440"/>
                </a:cubicBezTo>
                <a:cubicBezTo>
                  <a:pt x="3282" y="12440"/>
                  <a:pt x="3302" y="12430"/>
                  <a:pt x="3312" y="12410"/>
                </a:cubicBezTo>
                <a:cubicBezTo>
                  <a:pt x="3434" y="12178"/>
                  <a:pt x="3542" y="11940"/>
                  <a:pt x="3636" y="11702"/>
                </a:cubicBezTo>
                <a:cubicBezTo>
                  <a:pt x="3648" y="11673"/>
                  <a:pt x="3634" y="11641"/>
                  <a:pt x="3606" y="11629"/>
                </a:cubicBezTo>
                <a:cubicBezTo>
                  <a:pt x="3599" y="11627"/>
                  <a:pt x="3592" y="11626"/>
                  <a:pt x="3586" y="11626"/>
                </a:cubicBezTo>
                <a:close/>
                <a:moveTo>
                  <a:pt x="2869" y="12994"/>
                </a:moveTo>
                <a:cubicBezTo>
                  <a:pt x="2850" y="12994"/>
                  <a:pt x="2832" y="13003"/>
                  <a:pt x="2821" y="13019"/>
                </a:cubicBezTo>
                <a:cubicBezTo>
                  <a:pt x="2683" y="13230"/>
                  <a:pt x="2530" y="13438"/>
                  <a:pt x="2367" y="13639"/>
                </a:cubicBezTo>
                <a:cubicBezTo>
                  <a:pt x="2348" y="13662"/>
                  <a:pt x="2352" y="13698"/>
                  <a:pt x="2376" y="13717"/>
                </a:cubicBezTo>
                <a:cubicBezTo>
                  <a:pt x="2387" y="13725"/>
                  <a:pt x="2398" y="13730"/>
                  <a:pt x="2411" y="13730"/>
                </a:cubicBezTo>
                <a:cubicBezTo>
                  <a:pt x="2427" y="13730"/>
                  <a:pt x="2443" y="13722"/>
                  <a:pt x="2454" y="13708"/>
                </a:cubicBezTo>
                <a:cubicBezTo>
                  <a:pt x="2618" y="13505"/>
                  <a:pt x="2773" y="13294"/>
                  <a:pt x="2914" y="13080"/>
                </a:cubicBezTo>
                <a:cubicBezTo>
                  <a:pt x="2931" y="13054"/>
                  <a:pt x="2925" y="13020"/>
                  <a:pt x="2899" y="13003"/>
                </a:cubicBezTo>
                <a:cubicBezTo>
                  <a:pt x="2890" y="12997"/>
                  <a:pt x="2879" y="12994"/>
                  <a:pt x="2869" y="12994"/>
                </a:cubicBezTo>
                <a:close/>
                <a:moveTo>
                  <a:pt x="1898" y="14197"/>
                </a:moveTo>
                <a:cubicBezTo>
                  <a:pt x="1883" y="14197"/>
                  <a:pt x="1869" y="14203"/>
                  <a:pt x="1858" y="14214"/>
                </a:cubicBezTo>
                <a:cubicBezTo>
                  <a:pt x="1680" y="14396"/>
                  <a:pt x="1492" y="14575"/>
                  <a:pt x="1299" y="14742"/>
                </a:cubicBezTo>
                <a:cubicBezTo>
                  <a:pt x="1276" y="14763"/>
                  <a:pt x="1273" y="14797"/>
                  <a:pt x="1294" y="14820"/>
                </a:cubicBezTo>
                <a:cubicBezTo>
                  <a:pt x="1304" y="14833"/>
                  <a:pt x="1319" y="14840"/>
                  <a:pt x="1335" y="14840"/>
                </a:cubicBezTo>
                <a:cubicBezTo>
                  <a:pt x="1348" y="14840"/>
                  <a:pt x="1361" y="14835"/>
                  <a:pt x="1372" y="14826"/>
                </a:cubicBezTo>
                <a:cubicBezTo>
                  <a:pt x="1567" y="14656"/>
                  <a:pt x="1758" y="14476"/>
                  <a:pt x="1937" y="14292"/>
                </a:cubicBezTo>
                <a:cubicBezTo>
                  <a:pt x="1958" y="14269"/>
                  <a:pt x="1958" y="14234"/>
                  <a:pt x="1936" y="14212"/>
                </a:cubicBezTo>
                <a:cubicBezTo>
                  <a:pt x="1925" y="14202"/>
                  <a:pt x="1912" y="14197"/>
                  <a:pt x="1898" y="14197"/>
                </a:cubicBezTo>
                <a:close/>
                <a:moveTo>
                  <a:pt x="729" y="15209"/>
                </a:moveTo>
                <a:cubicBezTo>
                  <a:pt x="718" y="15209"/>
                  <a:pt x="706" y="15213"/>
                  <a:pt x="697" y="15220"/>
                </a:cubicBezTo>
                <a:cubicBezTo>
                  <a:pt x="463" y="15388"/>
                  <a:pt x="248" y="15514"/>
                  <a:pt x="41" y="15607"/>
                </a:cubicBezTo>
                <a:cubicBezTo>
                  <a:pt x="13" y="15619"/>
                  <a:pt x="0" y="15651"/>
                  <a:pt x="13" y="15680"/>
                </a:cubicBezTo>
                <a:cubicBezTo>
                  <a:pt x="22" y="15701"/>
                  <a:pt x="43" y="15712"/>
                  <a:pt x="64" y="15712"/>
                </a:cubicBezTo>
                <a:cubicBezTo>
                  <a:pt x="72" y="15712"/>
                  <a:pt x="79" y="15711"/>
                  <a:pt x="87" y="15708"/>
                </a:cubicBezTo>
                <a:cubicBezTo>
                  <a:pt x="300" y="15613"/>
                  <a:pt x="521" y="15483"/>
                  <a:pt x="762" y="15310"/>
                </a:cubicBezTo>
                <a:cubicBezTo>
                  <a:pt x="786" y="15293"/>
                  <a:pt x="792" y="15257"/>
                  <a:pt x="775" y="15233"/>
                </a:cubicBezTo>
                <a:cubicBezTo>
                  <a:pt x="764" y="15217"/>
                  <a:pt x="746" y="15209"/>
                  <a:pt x="729" y="1520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8" name="Google Shape;148;p5"/>
          <p:cNvGrpSpPr/>
          <p:nvPr/>
        </p:nvGrpSpPr>
        <p:grpSpPr>
          <a:xfrm rot="6300003">
            <a:off x="7781718" y="4528539"/>
            <a:ext cx="330831" cy="299687"/>
            <a:chOff x="1640475" y="1197075"/>
            <a:chExt cx="55475" cy="50250"/>
          </a:xfrm>
        </p:grpSpPr>
        <p:sp>
          <p:nvSpPr>
            <p:cNvPr id="149" name="Google Shape;149;p5"/>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5"/>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5"/>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2" name="Google Shape;152;p5"/>
          <p:cNvSpPr txBox="1">
            <a:spLocks noGrp="1"/>
          </p:cNvSpPr>
          <p:nvPr>
            <p:ph type="subTitle" idx="1"/>
          </p:nvPr>
        </p:nvSpPr>
        <p:spPr>
          <a:xfrm>
            <a:off x="1168831" y="2580725"/>
            <a:ext cx="3206100" cy="1554300"/>
          </a:xfrm>
          <a:prstGeom prst="rect">
            <a:avLst/>
          </a:prstGeom>
          <a:noFill/>
          <a:ln>
            <a:noFill/>
          </a:ln>
        </p:spPr>
        <p:txBody>
          <a:bodyPr spcFirstLastPara="1" wrap="square" lIns="91425" tIns="91425" rIns="91425" bIns="91425" anchor="t" anchorCtr="0">
            <a:noAutofit/>
          </a:bodyPr>
          <a:lstStyle>
            <a:lvl1pPr marR="91440" lvl="0"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1pPr>
            <a:lvl2pPr lvl="1" algn="ctr" rtl="0">
              <a:lnSpc>
                <a:spcPct val="100000"/>
              </a:lnSpc>
              <a:spcBef>
                <a:spcPts val="0"/>
              </a:spcBef>
              <a:spcAft>
                <a:spcPts val="0"/>
              </a:spcAft>
              <a:buSzPts val="1400"/>
              <a:buFont typeface="Raleway Thin"/>
              <a:buNone/>
              <a:defRPr>
                <a:latin typeface="Raleway Thin"/>
                <a:ea typeface="Raleway Thin"/>
                <a:cs typeface="Raleway Thin"/>
                <a:sym typeface="Raleway Thin"/>
              </a:defRPr>
            </a:lvl2pPr>
            <a:lvl3pPr lvl="2" algn="ctr" rtl="0">
              <a:lnSpc>
                <a:spcPct val="100000"/>
              </a:lnSpc>
              <a:spcBef>
                <a:spcPts val="0"/>
              </a:spcBef>
              <a:spcAft>
                <a:spcPts val="0"/>
              </a:spcAft>
              <a:buSzPts val="1400"/>
              <a:buFont typeface="Raleway Thin"/>
              <a:buNone/>
              <a:defRPr>
                <a:latin typeface="Raleway Thin"/>
                <a:ea typeface="Raleway Thin"/>
                <a:cs typeface="Raleway Thin"/>
                <a:sym typeface="Raleway Thin"/>
              </a:defRPr>
            </a:lvl3pPr>
            <a:lvl4pPr lvl="3" algn="ctr" rtl="0">
              <a:lnSpc>
                <a:spcPct val="100000"/>
              </a:lnSpc>
              <a:spcBef>
                <a:spcPts val="0"/>
              </a:spcBef>
              <a:spcAft>
                <a:spcPts val="0"/>
              </a:spcAft>
              <a:buSzPts val="1400"/>
              <a:buFont typeface="Raleway Thin"/>
              <a:buNone/>
              <a:defRPr>
                <a:latin typeface="Raleway Thin"/>
                <a:ea typeface="Raleway Thin"/>
                <a:cs typeface="Raleway Thin"/>
                <a:sym typeface="Raleway Thin"/>
              </a:defRPr>
            </a:lvl4pPr>
            <a:lvl5pPr lvl="4" algn="ctr" rtl="0">
              <a:lnSpc>
                <a:spcPct val="100000"/>
              </a:lnSpc>
              <a:spcBef>
                <a:spcPts val="0"/>
              </a:spcBef>
              <a:spcAft>
                <a:spcPts val="0"/>
              </a:spcAft>
              <a:buSzPts val="1400"/>
              <a:buFont typeface="Raleway Thin"/>
              <a:buNone/>
              <a:defRPr>
                <a:latin typeface="Raleway Thin"/>
                <a:ea typeface="Raleway Thin"/>
                <a:cs typeface="Raleway Thin"/>
                <a:sym typeface="Raleway Thin"/>
              </a:defRPr>
            </a:lvl5pPr>
            <a:lvl6pPr lvl="5" algn="ctr" rtl="0">
              <a:lnSpc>
                <a:spcPct val="100000"/>
              </a:lnSpc>
              <a:spcBef>
                <a:spcPts val="0"/>
              </a:spcBef>
              <a:spcAft>
                <a:spcPts val="0"/>
              </a:spcAft>
              <a:buSzPts val="1400"/>
              <a:buFont typeface="Raleway Thin"/>
              <a:buNone/>
              <a:defRPr>
                <a:latin typeface="Raleway Thin"/>
                <a:ea typeface="Raleway Thin"/>
                <a:cs typeface="Raleway Thin"/>
                <a:sym typeface="Raleway Thin"/>
              </a:defRPr>
            </a:lvl6pPr>
            <a:lvl7pPr lvl="6" algn="ctr" rtl="0">
              <a:lnSpc>
                <a:spcPct val="100000"/>
              </a:lnSpc>
              <a:spcBef>
                <a:spcPts val="0"/>
              </a:spcBef>
              <a:spcAft>
                <a:spcPts val="0"/>
              </a:spcAft>
              <a:buSzPts val="1400"/>
              <a:buFont typeface="Raleway Thin"/>
              <a:buNone/>
              <a:defRPr>
                <a:latin typeface="Raleway Thin"/>
                <a:ea typeface="Raleway Thin"/>
                <a:cs typeface="Raleway Thin"/>
                <a:sym typeface="Raleway Thin"/>
              </a:defRPr>
            </a:lvl7pPr>
            <a:lvl8pPr lvl="7" algn="ctr" rtl="0">
              <a:lnSpc>
                <a:spcPct val="100000"/>
              </a:lnSpc>
              <a:spcBef>
                <a:spcPts val="0"/>
              </a:spcBef>
              <a:spcAft>
                <a:spcPts val="0"/>
              </a:spcAft>
              <a:buSzPts val="1400"/>
              <a:buFont typeface="Raleway Thin"/>
              <a:buNone/>
              <a:defRPr>
                <a:latin typeface="Raleway Thin"/>
                <a:ea typeface="Raleway Thin"/>
                <a:cs typeface="Raleway Thin"/>
                <a:sym typeface="Raleway Thin"/>
              </a:defRPr>
            </a:lvl8pPr>
            <a:lvl9pPr lvl="8" algn="ctr" rtl="0">
              <a:lnSpc>
                <a:spcPct val="100000"/>
              </a:lnSpc>
              <a:spcBef>
                <a:spcPts val="0"/>
              </a:spcBef>
              <a:spcAft>
                <a:spcPts val="0"/>
              </a:spcAft>
              <a:buSzPts val="1400"/>
              <a:buFont typeface="Raleway Thin"/>
              <a:buNone/>
              <a:defRPr>
                <a:latin typeface="Raleway Thin"/>
                <a:ea typeface="Raleway Thin"/>
                <a:cs typeface="Raleway Thin"/>
                <a:sym typeface="Raleway Thin"/>
              </a:defRPr>
            </a:lvl9pPr>
          </a:lstStyle>
          <a:p>
            <a:endParaRPr/>
          </a:p>
        </p:txBody>
      </p:sp>
      <p:sp>
        <p:nvSpPr>
          <p:cNvPr id="153" name="Google Shape;153;p5"/>
          <p:cNvSpPr txBox="1">
            <a:spLocks noGrp="1"/>
          </p:cNvSpPr>
          <p:nvPr>
            <p:ph type="subTitle" idx="2"/>
          </p:nvPr>
        </p:nvSpPr>
        <p:spPr>
          <a:xfrm>
            <a:off x="5028995" y="2580725"/>
            <a:ext cx="3206100" cy="15543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1pPr>
            <a:lvl2pPr lvl="1" algn="ctr" rtl="0">
              <a:lnSpc>
                <a:spcPct val="100000"/>
              </a:lnSpc>
              <a:spcBef>
                <a:spcPts val="0"/>
              </a:spcBef>
              <a:spcAft>
                <a:spcPts val="0"/>
              </a:spcAft>
              <a:buSzPts val="1400"/>
              <a:buFont typeface="Raleway Thin"/>
              <a:buNone/>
              <a:defRPr>
                <a:latin typeface="Raleway Thin"/>
                <a:ea typeface="Raleway Thin"/>
                <a:cs typeface="Raleway Thin"/>
                <a:sym typeface="Raleway Thin"/>
              </a:defRPr>
            </a:lvl2pPr>
            <a:lvl3pPr lvl="2" algn="ctr" rtl="0">
              <a:lnSpc>
                <a:spcPct val="100000"/>
              </a:lnSpc>
              <a:spcBef>
                <a:spcPts val="0"/>
              </a:spcBef>
              <a:spcAft>
                <a:spcPts val="0"/>
              </a:spcAft>
              <a:buSzPts val="1400"/>
              <a:buFont typeface="Raleway Thin"/>
              <a:buNone/>
              <a:defRPr>
                <a:latin typeface="Raleway Thin"/>
                <a:ea typeface="Raleway Thin"/>
                <a:cs typeface="Raleway Thin"/>
                <a:sym typeface="Raleway Thin"/>
              </a:defRPr>
            </a:lvl3pPr>
            <a:lvl4pPr lvl="3" algn="ctr" rtl="0">
              <a:lnSpc>
                <a:spcPct val="100000"/>
              </a:lnSpc>
              <a:spcBef>
                <a:spcPts val="0"/>
              </a:spcBef>
              <a:spcAft>
                <a:spcPts val="0"/>
              </a:spcAft>
              <a:buSzPts val="1400"/>
              <a:buFont typeface="Raleway Thin"/>
              <a:buNone/>
              <a:defRPr>
                <a:latin typeface="Raleway Thin"/>
                <a:ea typeface="Raleway Thin"/>
                <a:cs typeface="Raleway Thin"/>
                <a:sym typeface="Raleway Thin"/>
              </a:defRPr>
            </a:lvl4pPr>
            <a:lvl5pPr lvl="4" algn="ctr" rtl="0">
              <a:lnSpc>
                <a:spcPct val="100000"/>
              </a:lnSpc>
              <a:spcBef>
                <a:spcPts val="0"/>
              </a:spcBef>
              <a:spcAft>
                <a:spcPts val="0"/>
              </a:spcAft>
              <a:buSzPts val="1400"/>
              <a:buFont typeface="Raleway Thin"/>
              <a:buNone/>
              <a:defRPr>
                <a:latin typeface="Raleway Thin"/>
                <a:ea typeface="Raleway Thin"/>
                <a:cs typeface="Raleway Thin"/>
                <a:sym typeface="Raleway Thin"/>
              </a:defRPr>
            </a:lvl5pPr>
            <a:lvl6pPr lvl="5" algn="ctr" rtl="0">
              <a:lnSpc>
                <a:spcPct val="100000"/>
              </a:lnSpc>
              <a:spcBef>
                <a:spcPts val="0"/>
              </a:spcBef>
              <a:spcAft>
                <a:spcPts val="0"/>
              </a:spcAft>
              <a:buSzPts val="1400"/>
              <a:buFont typeface="Raleway Thin"/>
              <a:buNone/>
              <a:defRPr>
                <a:latin typeface="Raleway Thin"/>
                <a:ea typeface="Raleway Thin"/>
                <a:cs typeface="Raleway Thin"/>
                <a:sym typeface="Raleway Thin"/>
              </a:defRPr>
            </a:lvl6pPr>
            <a:lvl7pPr lvl="6" algn="ctr" rtl="0">
              <a:lnSpc>
                <a:spcPct val="100000"/>
              </a:lnSpc>
              <a:spcBef>
                <a:spcPts val="0"/>
              </a:spcBef>
              <a:spcAft>
                <a:spcPts val="0"/>
              </a:spcAft>
              <a:buSzPts val="1400"/>
              <a:buFont typeface="Raleway Thin"/>
              <a:buNone/>
              <a:defRPr>
                <a:latin typeface="Raleway Thin"/>
                <a:ea typeface="Raleway Thin"/>
                <a:cs typeface="Raleway Thin"/>
                <a:sym typeface="Raleway Thin"/>
              </a:defRPr>
            </a:lvl7pPr>
            <a:lvl8pPr lvl="7" algn="ctr" rtl="0">
              <a:lnSpc>
                <a:spcPct val="100000"/>
              </a:lnSpc>
              <a:spcBef>
                <a:spcPts val="0"/>
              </a:spcBef>
              <a:spcAft>
                <a:spcPts val="0"/>
              </a:spcAft>
              <a:buSzPts val="1400"/>
              <a:buFont typeface="Raleway Thin"/>
              <a:buNone/>
              <a:defRPr>
                <a:latin typeface="Raleway Thin"/>
                <a:ea typeface="Raleway Thin"/>
                <a:cs typeface="Raleway Thin"/>
                <a:sym typeface="Raleway Thin"/>
              </a:defRPr>
            </a:lvl8pPr>
            <a:lvl9pPr lvl="8" algn="ctr" rtl="0">
              <a:lnSpc>
                <a:spcPct val="100000"/>
              </a:lnSpc>
              <a:spcBef>
                <a:spcPts val="0"/>
              </a:spcBef>
              <a:spcAft>
                <a:spcPts val="0"/>
              </a:spcAft>
              <a:buSzPts val="1400"/>
              <a:buFont typeface="Raleway Thin"/>
              <a:buNone/>
              <a:defRPr>
                <a:latin typeface="Raleway Thin"/>
                <a:ea typeface="Raleway Thin"/>
                <a:cs typeface="Raleway Thin"/>
                <a:sym typeface="Raleway Thin"/>
              </a:defRPr>
            </a:lvl9pPr>
          </a:lstStyle>
          <a:p>
            <a:endParaRPr/>
          </a:p>
        </p:txBody>
      </p:sp>
    </p:spTree>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76"/>
        <p:cNvGrpSpPr/>
        <p:nvPr/>
      </p:nvGrpSpPr>
      <p:grpSpPr>
        <a:xfrm>
          <a:off x="0" y="0"/>
          <a:ext cx="0" cy="0"/>
          <a:chOff x="0" y="0"/>
          <a:chExt cx="0" cy="0"/>
        </a:xfrm>
      </p:grpSpPr>
      <p:sp>
        <p:nvSpPr>
          <p:cNvPr id="177" name="Google Shape;177;p7"/>
          <p:cNvSpPr/>
          <p:nvPr/>
        </p:nvSpPr>
        <p:spPr>
          <a:xfrm>
            <a:off x="-212202" y="2778871"/>
            <a:ext cx="2502288" cy="2607656"/>
          </a:xfrm>
          <a:custGeom>
            <a:avLst/>
            <a:gdLst/>
            <a:ahLst/>
            <a:cxnLst/>
            <a:rect l="l" t="t" r="r" b="b"/>
            <a:pathLst>
              <a:path w="16369" h="17058" extrusionOk="0">
                <a:moveTo>
                  <a:pt x="5829" y="1"/>
                </a:moveTo>
                <a:cubicBezTo>
                  <a:pt x="5334" y="1"/>
                  <a:pt x="4839" y="58"/>
                  <a:pt x="4360" y="159"/>
                </a:cubicBezTo>
                <a:cubicBezTo>
                  <a:pt x="4030" y="230"/>
                  <a:pt x="3295" y="699"/>
                  <a:pt x="3438" y="702"/>
                </a:cubicBezTo>
                <a:cubicBezTo>
                  <a:pt x="2321" y="1836"/>
                  <a:pt x="2234" y="3557"/>
                  <a:pt x="2129" y="5064"/>
                </a:cubicBezTo>
                <a:cubicBezTo>
                  <a:pt x="1990" y="7098"/>
                  <a:pt x="1660" y="9115"/>
                  <a:pt x="1127" y="11083"/>
                </a:cubicBezTo>
                <a:cubicBezTo>
                  <a:pt x="826" y="12197"/>
                  <a:pt x="460" y="13293"/>
                  <a:pt x="35" y="14365"/>
                </a:cubicBezTo>
                <a:cubicBezTo>
                  <a:pt x="0" y="14453"/>
                  <a:pt x="50" y="14547"/>
                  <a:pt x="144" y="14565"/>
                </a:cubicBezTo>
                <a:cubicBezTo>
                  <a:pt x="3129" y="15121"/>
                  <a:pt x="6113" y="15678"/>
                  <a:pt x="9098" y="16235"/>
                </a:cubicBezTo>
                <a:cubicBezTo>
                  <a:pt x="9845" y="16375"/>
                  <a:pt x="10591" y="16514"/>
                  <a:pt x="11337" y="16653"/>
                </a:cubicBezTo>
                <a:cubicBezTo>
                  <a:pt x="12039" y="16784"/>
                  <a:pt x="12743" y="16949"/>
                  <a:pt x="13454" y="17030"/>
                </a:cubicBezTo>
                <a:cubicBezTo>
                  <a:pt x="13604" y="17047"/>
                  <a:pt x="13756" y="17058"/>
                  <a:pt x="13907" y="17058"/>
                </a:cubicBezTo>
                <a:cubicBezTo>
                  <a:pt x="14359" y="17058"/>
                  <a:pt x="14804" y="16965"/>
                  <a:pt x="15183" y="16694"/>
                </a:cubicBezTo>
                <a:cubicBezTo>
                  <a:pt x="15632" y="16373"/>
                  <a:pt x="15926" y="15869"/>
                  <a:pt x="16060" y="15339"/>
                </a:cubicBezTo>
                <a:cubicBezTo>
                  <a:pt x="16369" y="14114"/>
                  <a:pt x="15800" y="12781"/>
                  <a:pt x="15182" y="11745"/>
                </a:cubicBezTo>
                <a:cubicBezTo>
                  <a:pt x="14547" y="10679"/>
                  <a:pt x="13684" y="9818"/>
                  <a:pt x="12681" y="9099"/>
                </a:cubicBezTo>
                <a:cubicBezTo>
                  <a:pt x="11757" y="8436"/>
                  <a:pt x="10725" y="7754"/>
                  <a:pt x="10485" y="6560"/>
                </a:cubicBezTo>
                <a:cubicBezTo>
                  <a:pt x="10242" y="5357"/>
                  <a:pt x="10635" y="4113"/>
                  <a:pt x="10285" y="2920"/>
                </a:cubicBezTo>
                <a:cubicBezTo>
                  <a:pt x="9973" y="1857"/>
                  <a:pt x="9136" y="1003"/>
                  <a:pt x="8160" y="515"/>
                </a:cubicBezTo>
                <a:cubicBezTo>
                  <a:pt x="7437" y="153"/>
                  <a:pt x="6634" y="1"/>
                  <a:pt x="5829" y="1"/>
                </a:cubicBezTo>
                <a:close/>
              </a:path>
            </a:pathLst>
          </a:custGeom>
          <a:solidFill>
            <a:srgbClr val="B2F7EF">
              <a:alpha val="497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7"/>
          <p:cNvSpPr/>
          <p:nvPr/>
        </p:nvSpPr>
        <p:spPr>
          <a:xfrm>
            <a:off x="6580375" y="4142426"/>
            <a:ext cx="2928340" cy="1246805"/>
          </a:xfrm>
          <a:custGeom>
            <a:avLst/>
            <a:gdLst/>
            <a:ahLst/>
            <a:cxnLst/>
            <a:rect l="l" t="t" r="r" b="b"/>
            <a:pathLst>
              <a:path w="18552" h="7647" extrusionOk="0">
                <a:moveTo>
                  <a:pt x="10153" y="0"/>
                </a:moveTo>
                <a:cubicBezTo>
                  <a:pt x="9767" y="0"/>
                  <a:pt x="9389" y="166"/>
                  <a:pt x="9054" y="416"/>
                </a:cubicBezTo>
                <a:cubicBezTo>
                  <a:pt x="8513" y="821"/>
                  <a:pt x="8082" y="1378"/>
                  <a:pt x="7579" y="1834"/>
                </a:cubicBezTo>
                <a:cubicBezTo>
                  <a:pt x="7060" y="2305"/>
                  <a:pt x="6487" y="2705"/>
                  <a:pt x="5872" y="2994"/>
                </a:cubicBezTo>
                <a:cubicBezTo>
                  <a:pt x="5271" y="3278"/>
                  <a:pt x="4630" y="3458"/>
                  <a:pt x="3977" y="3481"/>
                </a:cubicBezTo>
                <a:cubicBezTo>
                  <a:pt x="3929" y="3483"/>
                  <a:pt x="3881" y="3484"/>
                  <a:pt x="3834" y="3484"/>
                </a:cubicBezTo>
                <a:cubicBezTo>
                  <a:pt x="3559" y="3484"/>
                  <a:pt x="3285" y="3455"/>
                  <a:pt x="3015" y="3396"/>
                </a:cubicBezTo>
                <a:cubicBezTo>
                  <a:pt x="2664" y="3318"/>
                  <a:pt x="2330" y="3164"/>
                  <a:pt x="1977" y="3093"/>
                </a:cubicBezTo>
                <a:cubicBezTo>
                  <a:pt x="1875" y="3072"/>
                  <a:pt x="1772" y="3061"/>
                  <a:pt x="1671" y="3061"/>
                </a:cubicBezTo>
                <a:cubicBezTo>
                  <a:pt x="1440" y="3061"/>
                  <a:pt x="1217" y="3120"/>
                  <a:pt x="1014" y="3265"/>
                </a:cubicBezTo>
                <a:cubicBezTo>
                  <a:pt x="754" y="3450"/>
                  <a:pt x="551" y="3734"/>
                  <a:pt x="397" y="4032"/>
                </a:cubicBezTo>
                <a:cubicBezTo>
                  <a:pt x="125" y="4561"/>
                  <a:pt x="1" y="5210"/>
                  <a:pt x="74" y="5820"/>
                </a:cubicBezTo>
                <a:cubicBezTo>
                  <a:pt x="147" y="6440"/>
                  <a:pt x="426" y="7003"/>
                  <a:pt x="909" y="7319"/>
                </a:cubicBezTo>
                <a:cubicBezTo>
                  <a:pt x="1315" y="7583"/>
                  <a:pt x="1783" y="7647"/>
                  <a:pt x="2245" y="7647"/>
                </a:cubicBezTo>
                <a:cubicBezTo>
                  <a:pt x="2414" y="7647"/>
                  <a:pt x="2582" y="7638"/>
                  <a:pt x="2746" y="7628"/>
                </a:cubicBezTo>
                <a:cubicBezTo>
                  <a:pt x="4356" y="7524"/>
                  <a:pt x="5965" y="7405"/>
                  <a:pt x="7575" y="7294"/>
                </a:cubicBezTo>
                <a:cubicBezTo>
                  <a:pt x="9186" y="7184"/>
                  <a:pt x="10799" y="7072"/>
                  <a:pt x="12410" y="6961"/>
                </a:cubicBezTo>
                <a:cubicBezTo>
                  <a:pt x="14021" y="6849"/>
                  <a:pt x="15633" y="6738"/>
                  <a:pt x="17244" y="6628"/>
                </a:cubicBezTo>
                <a:cubicBezTo>
                  <a:pt x="17639" y="6600"/>
                  <a:pt x="18032" y="6573"/>
                  <a:pt x="18427" y="6545"/>
                </a:cubicBezTo>
                <a:cubicBezTo>
                  <a:pt x="18510" y="6540"/>
                  <a:pt x="18551" y="6442"/>
                  <a:pt x="18512" y="6361"/>
                </a:cubicBezTo>
                <a:cubicBezTo>
                  <a:pt x="18072" y="5436"/>
                  <a:pt x="17853" y="4395"/>
                  <a:pt x="17868" y="3350"/>
                </a:cubicBezTo>
                <a:lnTo>
                  <a:pt x="17868" y="3350"/>
                </a:lnTo>
                <a:cubicBezTo>
                  <a:pt x="17868" y="3350"/>
                  <a:pt x="17868" y="3350"/>
                  <a:pt x="17868" y="3350"/>
                </a:cubicBezTo>
                <a:cubicBezTo>
                  <a:pt x="17890" y="3350"/>
                  <a:pt x="17910" y="3113"/>
                  <a:pt x="17876" y="3104"/>
                </a:cubicBezTo>
                <a:cubicBezTo>
                  <a:pt x="17876" y="3094"/>
                  <a:pt x="17876" y="3084"/>
                  <a:pt x="17877" y="3074"/>
                </a:cubicBezTo>
                <a:cubicBezTo>
                  <a:pt x="17881" y="2998"/>
                  <a:pt x="17832" y="2961"/>
                  <a:pt x="17781" y="2961"/>
                </a:cubicBezTo>
                <a:cubicBezTo>
                  <a:pt x="17737" y="2961"/>
                  <a:pt x="17692" y="2987"/>
                  <a:pt x="17673" y="3037"/>
                </a:cubicBezTo>
                <a:cubicBezTo>
                  <a:pt x="17189" y="2853"/>
                  <a:pt x="16735" y="2520"/>
                  <a:pt x="16216" y="2520"/>
                </a:cubicBezTo>
                <a:cubicBezTo>
                  <a:pt x="16186" y="2520"/>
                  <a:pt x="16156" y="2521"/>
                  <a:pt x="16126" y="2523"/>
                </a:cubicBezTo>
                <a:cubicBezTo>
                  <a:pt x="15979" y="2534"/>
                  <a:pt x="15839" y="2570"/>
                  <a:pt x="15704" y="2620"/>
                </a:cubicBezTo>
                <a:lnTo>
                  <a:pt x="15674" y="2632"/>
                </a:lnTo>
                <a:cubicBezTo>
                  <a:pt x="15287" y="2786"/>
                  <a:pt x="14937" y="3066"/>
                  <a:pt x="14573" y="3274"/>
                </a:cubicBezTo>
                <a:cubicBezTo>
                  <a:pt x="14335" y="3409"/>
                  <a:pt x="14077" y="3514"/>
                  <a:pt x="13808" y="3514"/>
                </a:cubicBezTo>
                <a:cubicBezTo>
                  <a:pt x="13791" y="3514"/>
                  <a:pt x="13773" y="3514"/>
                  <a:pt x="13756" y="3513"/>
                </a:cubicBezTo>
                <a:cubicBezTo>
                  <a:pt x="13474" y="3499"/>
                  <a:pt x="13208" y="3356"/>
                  <a:pt x="12990" y="3156"/>
                </a:cubicBezTo>
                <a:cubicBezTo>
                  <a:pt x="12520" y="2727"/>
                  <a:pt x="12245" y="2115"/>
                  <a:pt x="11938" y="1541"/>
                </a:cubicBezTo>
                <a:cubicBezTo>
                  <a:pt x="11643" y="990"/>
                  <a:pt x="11280" y="403"/>
                  <a:pt x="10742" y="139"/>
                </a:cubicBezTo>
                <a:cubicBezTo>
                  <a:pt x="10546" y="43"/>
                  <a:pt x="10349" y="0"/>
                  <a:pt x="10153" y="0"/>
                </a:cubicBezTo>
                <a:close/>
              </a:path>
            </a:pathLst>
          </a:custGeom>
          <a:solidFill>
            <a:srgbClr val="CCB1FE">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7"/>
          <p:cNvSpPr/>
          <p:nvPr/>
        </p:nvSpPr>
        <p:spPr>
          <a:xfrm>
            <a:off x="-60710" y="-32232"/>
            <a:ext cx="3923803" cy="1058013"/>
          </a:xfrm>
          <a:custGeom>
            <a:avLst/>
            <a:gdLst/>
            <a:ahLst/>
            <a:cxnLst/>
            <a:rect l="l" t="t" r="r" b="b"/>
            <a:pathLst>
              <a:path w="25668" h="6921" extrusionOk="0">
                <a:moveTo>
                  <a:pt x="25573" y="0"/>
                </a:moveTo>
                <a:lnTo>
                  <a:pt x="22584" y="1"/>
                </a:lnTo>
                <a:lnTo>
                  <a:pt x="22467" y="1"/>
                </a:lnTo>
                <a:lnTo>
                  <a:pt x="0" y="3"/>
                </a:lnTo>
                <a:lnTo>
                  <a:pt x="1" y="1330"/>
                </a:lnTo>
                <a:lnTo>
                  <a:pt x="1" y="2596"/>
                </a:lnTo>
                <a:lnTo>
                  <a:pt x="2" y="3737"/>
                </a:lnTo>
                <a:lnTo>
                  <a:pt x="2" y="5002"/>
                </a:lnTo>
                <a:lnTo>
                  <a:pt x="3" y="6144"/>
                </a:lnTo>
                <a:lnTo>
                  <a:pt x="3" y="6274"/>
                </a:lnTo>
                <a:cubicBezTo>
                  <a:pt x="454" y="6274"/>
                  <a:pt x="911" y="6248"/>
                  <a:pt x="1366" y="6205"/>
                </a:cubicBezTo>
                <a:cubicBezTo>
                  <a:pt x="1557" y="6187"/>
                  <a:pt x="1747" y="6167"/>
                  <a:pt x="1936" y="6144"/>
                </a:cubicBezTo>
                <a:cubicBezTo>
                  <a:pt x="2414" y="6085"/>
                  <a:pt x="2887" y="6012"/>
                  <a:pt x="3342" y="5932"/>
                </a:cubicBezTo>
                <a:cubicBezTo>
                  <a:pt x="4344" y="5756"/>
                  <a:pt x="5389" y="5552"/>
                  <a:pt x="6425" y="5552"/>
                </a:cubicBezTo>
                <a:cubicBezTo>
                  <a:pt x="6713" y="5552"/>
                  <a:pt x="7001" y="5568"/>
                  <a:pt x="7286" y="5605"/>
                </a:cubicBezTo>
                <a:cubicBezTo>
                  <a:pt x="8016" y="5698"/>
                  <a:pt x="8646" y="5918"/>
                  <a:pt x="9273" y="6143"/>
                </a:cubicBezTo>
                <a:cubicBezTo>
                  <a:pt x="9331" y="6163"/>
                  <a:pt x="9388" y="6184"/>
                  <a:pt x="9446" y="6204"/>
                </a:cubicBezTo>
                <a:cubicBezTo>
                  <a:pt x="9690" y="6291"/>
                  <a:pt x="9934" y="6378"/>
                  <a:pt x="10185" y="6455"/>
                </a:cubicBezTo>
                <a:cubicBezTo>
                  <a:pt x="11085" y="6736"/>
                  <a:pt x="12117" y="6921"/>
                  <a:pt x="13162" y="6921"/>
                </a:cubicBezTo>
                <a:cubicBezTo>
                  <a:pt x="13234" y="6921"/>
                  <a:pt x="13306" y="6920"/>
                  <a:pt x="13377" y="6918"/>
                </a:cubicBezTo>
                <a:cubicBezTo>
                  <a:pt x="14468" y="6893"/>
                  <a:pt x="15560" y="6647"/>
                  <a:pt x="16250" y="6204"/>
                </a:cubicBezTo>
                <a:cubicBezTo>
                  <a:pt x="16269" y="6191"/>
                  <a:pt x="16286" y="6180"/>
                  <a:pt x="16304" y="6168"/>
                </a:cubicBezTo>
                <a:cubicBezTo>
                  <a:pt x="16317" y="6160"/>
                  <a:pt x="16329" y="6151"/>
                  <a:pt x="16341" y="6142"/>
                </a:cubicBezTo>
                <a:cubicBezTo>
                  <a:pt x="16809" y="5812"/>
                  <a:pt x="17054" y="5407"/>
                  <a:pt x="17282" y="5000"/>
                </a:cubicBezTo>
                <a:cubicBezTo>
                  <a:pt x="17293" y="4980"/>
                  <a:pt x="17304" y="4959"/>
                  <a:pt x="17316" y="4939"/>
                </a:cubicBezTo>
                <a:cubicBezTo>
                  <a:pt x="17541" y="4532"/>
                  <a:pt x="17760" y="4125"/>
                  <a:pt x="18175" y="3797"/>
                </a:cubicBezTo>
                <a:cubicBezTo>
                  <a:pt x="18202" y="3776"/>
                  <a:pt x="18230" y="3755"/>
                  <a:pt x="18257" y="3735"/>
                </a:cubicBezTo>
                <a:cubicBezTo>
                  <a:pt x="18421" y="3617"/>
                  <a:pt x="18613" y="3510"/>
                  <a:pt x="18844" y="3420"/>
                </a:cubicBezTo>
                <a:cubicBezTo>
                  <a:pt x="19831" y="3028"/>
                  <a:pt x="21189" y="3061"/>
                  <a:pt x="22363" y="2860"/>
                </a:cubicBezTo>
                <a:cubicBezTo>
                  <a:pt x="22398" y="2854"/>
                  <a:pt x="22433" y="2848"/>
                  <a:pt x="22468" y="2841"/>
                </a:cubicBezTo>
                <a:cubicBezTo>
                  <a:pt x="22508" y="2834"/>
                  <a:pt x="22546" y="2827"/>
                  <a:pt x="22585" y="2819"/>
                </a:cubicBezTo>
                <a:cubicBezTo>
                  <a:pt x="22879" y="2759"/>
                  <a:pt x="23162" y="2683"/>
                  <a:pt x="23427" y="2592"/>
                </a:cubicBezTo>
                <a:cubicBezTo>
                  <a:pt x="23485" y="2573"/>
                  <a:pt x="23544" y="2552"/>
                  <a:pt x="23600" y="2531"/>
                </a:cubicBezTo>
                <a:cubicBezTo>
                  <a:pt x="24363" y="2247"/>
                  <a:pt x="24968" y="1845"/>
                  <a:pt x="25312" y="1389"/>
                </a:cubicBezTo>
                <a:cubicBezTo>
                  <a:pt x="25328" y="1367"/>
                  <a:pt x="25343" y="1347"/>
                  <a:pt x="25357" y="1326"/>
                </a:cubicBezTo>
                <a:cubicBezTo>
                  <a:pt x="25437" y="1213"/>
                  <a:pt x="25499" y="1097"/>
                  <a:pt x="25543" y="978"/>
                </a:cubicBezTo>
                <a:cubicBezTo>
                  <a:pt x="25668" y="651"/>
                  <a:pt x="25664" y="324"/>
                  <a:pt x="25573" y="0"/>
                </a:cubicBezTo>
                <a:close/>
              </a:path>
            </a:pathLst>
          </a:custGeom>
          <a:solidFill>
            <a:srgbClr val="FF6EA7">
              <a:alpha val="49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7"/>
          <p:cNvSpPr/>
          <p:nvPr/>
        </p:nvSpPr>
        <p:spPr>
          <a:xfrm>
            <a:off x="5957247" y="-243037"/>
            <a:ext cx="3390448" cy="2704882"/>
          </a:xfrm>
          <a:custGeom>
            <a:avLst/>
            <a:gdLst/>
            <a:ahLst/>
            <a:cxnLst/>
            <a:rect l="l" t="t" r="r" b="b"/>
            <a:pathLst>
              <a:path w="22179" h="17694" extrusionOk="0">
                <a:moveTo>
                  <a:pt x="6745" y="1"/>
                </a:moveTo>
                <a:cubicBezTo>
                  <a:pt x="5279" y="1"/>
                  <a:pt x="3909" y="579"/>
                  <a:pt x="2805" y="1417"/>
                </a:cubicBezTo>
                <a:cubicBezTo>
                  <a:pt x="1651" y="2293"/>
                  <a:pt x="713" y="3427"/>
                  <a:pt x="356" y="4720"/>
                </a:cubicBezTo>
                <a:cubicBezTo>
                  <a:pt x="1" y="6014"/>
                  <a:pt x="287" y="7472"/>
                  <a:pt x="1297" y="8473"/>
                </a:cubicBezTo>
                <a:cubicBezTo>
                  <a:pt x="2084" y="9254"/>
                  <a:pt x="3260" y="9736"/>
                  <a:pt x="3846" y="10640"/>
                </a:cubicBezTo>
                <a:cubicBezTo>
                  <a:pt x="4605" y="11813"/>
                  <a:pt x="4133" y="13292"/>
                  <a:pt x="4490" y="14600"/>
                </a:cubicBezTo>
                <a:cubicBezTo>
                  <a:pt x="4708" y="15396"/>
                  <a:pt x="5235" y="16113"/>
                  <a:pt x="5912" y="16684"/>
                </a:cubicBezTo>
                <a:cubicBezTo>
                  <a:pt x="6532" y="17205"/>
                  <a:pt x="7314" y="17622"/>
                  <a:pt x="8175" y="17685"/>
                </a:cubicBezTo>
                <a:cubicBezTo>
                  <a:pt x="8256" y="17691"/>
                  <a:pt x="8336" y="17694"/>
                  <a:pt x="8416" y="17694"/>
                </a:cubicBezTo>
                <a:cubicBezTo>
                  <a:pt x="10005" y="17694"/>
                  <a:pt x="11391" y="16578"/>
                  <a:pt x="12993" y="16395"/>
                </a:cubicBezTo>
                <a:cubicBezTo>
                  <a:pt x="13164" y="16375"/>
                  <a:pt x="13335" y="16367"/>
                  <a:pt x="13506" y="16367"/>
                </a:cubicBezTo>
                <a:cubicBezTo>
                  <a:pt x="14757" y="16367"/>
                  <a:pt x="16000" y="16827"/>
                  <a:pt x="17259" y="16827"/>
                </a:cubicBezTo>
                <a:cubicBezTo>
                  <a:pt x="17356" y="16827"/>
                  <a:pt x="17454" y="16824"/>
                  <a:pt x="17551" y="16818"/>
                </a:cubicBezTo>
                <a:cubicBezTo>
                  <a:pt x="19291" y="16711"/>
                  <a:pt x="20792" y="15567"/>
                  <a:pt x="21485" y="14180"/>
                </a:cubicBezTo>
                <a:cubicBezTo>
                  <a:pt x="22179" y="12793"/>
                  <a:pt x="22168" y="11210"/>
                  <a:pt x="21846" y="9725"/>
                </a:cubicBezTo>
                <a:cubicBezTo>
                  <a:pt x="21659" y="8862"/>
                  <a:pt x="21361" y="7995"/>
                  <a:pt x="20759" y="7289"/>
                </a:cubicBezTo>
                <a:cubicBezTo>
                  <a:pt x="19574" y="5897"/>
                  <a:pt x="17483" y="5388"/>
                  <a:pt x="15558" y="4931"/>
                </a:cubicBezTo>
                <a:cubicBezTo>
                  <a:pt x="13632" y="4475"/>
                  <a:pt x="11547" y="3872"/>
                  <a:pt x="10504" y="2396"/>
                </a:cubicBezTo>
                <a:cubicBezTo>
                  <a:pt x="9551" y="1047"/>
                  <a:pt x="9231" y="194"/>
                  <a:pt x="7220" y="21"/>
                </a:cubicBezTo>
                <a:cubicBezTo>
                  <a:pt x="7061" y="7"/>
                  <a:pt x="6902" y="1"/>
                  <a:pt x="6745" y="1"/>
                </a:cubicBezTo>
                <a:close/>
              </a:path>
            </a:pathLst>
          </a:custGeom>
          <a:solidFill>
            <a:srgbClr val="FFE652">
              <a:alpha val="5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7"/>
          <p:cNvSpPr txBox="1">
            <a:spLocks noGrp="1"/>
          </p:cNvSpPr>
          <p:nvPr>
            <p:ph type="body" idx="1"/>
          </p:nvPr>
        </p:nvSpPr>
        <p:spPr>
          <a:xfrm>
            <a:off x="5169350" y="1897913"/>
            <a:ext cx="2997000" cy="22659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Font typeface="Raleway Thin"/>
              <a:buChar char="●"/>
              <a:defRPr sz="1400">
                <a:solidFill>
                  <a:schemeClr val="dk1"/>
                </a:solidFill>
                <a:latin typeface="Raleway Thin"/>
                <a:ea typeface="Raleway Thin"/>
                <a:cs typeface="Raleway Thin"/>
                <a:sym typeface="Raleway Thin"/>
              </a:defRPr>
            </a:lvl1pPr>
            <a:lvl2pPr marL="914400" lvl="1" indent="-304800" rtl="0">
              <a:lnSpc>
                <a:spcPct val="100000"/>
              </a:lnSpc>
              <a:spcBef>
                <a:spcPts val="0"/>
              </a:spcBef>
              <a:spcAft>
                <a:spcPts val="0"/>
              </a:spcAft>
              <a:buClr>
                <a:schemeClr val="dk1"/>
              </a:buClr>
              <a:buSzPts val="1200"/>
              <a:buFont typeface="Raleway Thin"/>
              <a:buChar char="○"/>
              <a:defRPr sz="1200">
                <a:solidFill>
                  <a:schemeClr val="dk1"/>
                </a:solidFill>
                <a:latin typeface="Raleway Thin"/>
                <a:ea typeface="Raleway Thin"/>
                <a:cs typeface="Raleway Thin"/>
                <a:sym typeface="Raleway Thin"/>
              </a:defRPr>
            </a:lvl2pPr>
            <a:lvl3pPr marL="1371600" lvl="2" indent="-304800" rtl="0">
              <a:lnSpc>
                <a:spcPct val="100000"/>
              </a:lnSpc>
              <a:spcBef>
                <a:spcPts val="0"/>
              </a:spcBef>
              <a:spcAft>
                <a:spcPts val="0"/>
              </a:spcAft>
              <a:buClr>
                <a:schemeClr val="dk1"/>
              </a:buClr>
              <a:buSzPts val="1200"/>
              <a:buFont typeface="Raleway Thin"/>
              <a:buChar char="■"/>
              <a:defRPr sz="1200">
                <a:solidFill>
                  <a:schemeClr val="dk1"/>
                </a:solidFill>
                <a:latin typeface="Raleway Thin"/>
                <a:ea typeface="Raleway Thin"/>
                <a:cs typeface="Raleway Thin"/>
                <a:sym typeface="Raleway Thin"/>
              </a:defRPr>
            </a:lvl3pPr>
            <a:lvl4pPr marL="1828800" lvl="3" indent="-304800" rtl="0">
              <a:lnSpc>
                <a:spcPct val="100000"/>
              </a:lnSpc>
              <a:spcBef>
                <a:spcPts val="0"/>
              </a:spcBef>
              <a:spcAft>
                <a:spcPts val="0"/>
              </a:spcAft>
              <a:buClr>
                <a:schemeClr val="dk1"/>
              </a:buClr>
              <a:buSzPts val="1200"/>
              <a:buFont typeface="Raleway Thin"/>
              <a:buChar char="●"/>
              <a:defRPr sz="1200">
                <a:solidFill>
                  <a:schemeClr val="dk1"/>
                </a:solidFill>
                <a:latin typeface="Raleway Thin"/>
                <a:ea typeface="Raleway Thin"/>
                <a:cs typeface="Raleway Thin"/>
                <a:sym typeface="Raleway Thin"/>
              </a:defRPr>
            </a:lvl4pPr>
            <a:lvl5pPr marL="2286000" lvl="4" indent="-304800" rtl="0">
              <a:lnSpc>
                <a:spcPct val="100000"/>
              </a:lnSpc>
              <a:spcBef>
                <a:spcPts val="0"/>
              </a:spcBef>
              <a:spcAft>
                <a:spcPts val="0"/>
              </a:spcAft>
              <a:buClr>
                <a:schemeClr val="dk1"/>
              </a:buClr>
              <a:buSzPts val="1200"/>
              <a:buFont typeface="Raleway Thin"/>
              <a:buChar char="○"/>
              <a:defRPr sz="1200">
                <a:solidFill>
                  <a:schemeClr val="dk1"/>
                </a:solidFill>
                <a:latin typeface="Raleway Thin"/>
                <a:ea typeface="Raleway Thin"/>
                <a:cs typeface="Raleway Thin"/>
                <a:sym typeface="Raleway Thin"/>
              </a:defRPr>
            </a:lvl5pPr>
            <a:lvl6pPr marL="2743200" lvl="5" indent="-304800" rtl="0">
              <a:lnSpc>
                <a:spcPct val="100000"/>
              </a:lnSpc>
              <a:spcBef>
                <a:spcPts val="0"/>
              </a:spcBef>
              <a:spcAft>
                <a:spcPts val="0"/>
              </a:spcAft>
              <a:buClr>
                <a:schemeClr val="dk1"/>
              </a:buClr>
              <a:buSzPts val="1200"/>
              <a:buFont typeface="Raleway Thin"/>
              <a:buChar char="■"/>
              <a:defRPr sz="1200">
                <a:solidFill>
                  <a:schemeClr val="dk1"/>
                </a:solidFill>
                <a:latin typeface="Raleway Thin"/>
                <a:ea typeface="Raleway Thin"/>
                <a:cs typeface="Raleway Thin"/>
                <a:sym typeface="Raleway Thin"/>
              </a:defRPr>
            </a:lvl6pPr>
            <a:lvl7pPr marL="3200400" lvl="6" indent="-304800" rtl="0">
              <a:lnSpc>
                <a:spcPct val="100000"/>
              </a:lnSpc>
              <a:spcBef>
                <a:spcPts val="0"/>
              </a:spcBef>
              <a:spcAft>
                <a:spcPts val="0"/>
              </a:spcAft>
              <a:buClr>
                <a:schemeClr val="dk1"/>
              </a:buClr>
              <a:buSzPts val="1200"/>
              <a:buFont typeface="Raleway Thin"/>
              <a:buChar char="●"/>
              <a:defRPr sz="1200">
                <a:solidFill>
                  <a:schemeClr val="dk1"/>
                </a:solidFill>
                <a:latin typeface="Raleway Thin"/>
                <a:ea typeface="Raleway Thin"/>
                <a:cs typeface="Raleway Thin"/>
                <a:sym typeface="Raleway Thin"/>
              </a:defRPr>
            </a:lvl7pPr>
            <a:lvl8pPr marL="3657600" lvl="7" indent="-304800" rtl="0">
              <a:lnSpc>
                <a:spcPct val="100000"/>
              </a:lnSpc>
              <a:spcBef>
                <a:spcPts val="0"/>
              </a:spcBef>
              <a:spcAft>
                <a:spcPts val="0"/>
              </a:spcAft>
              <a:buClr>
                <a:schemeClr val="dk1"/>
              </a:buClr>
              <a:buSzPts val="1200"/>
              <a:buFont typeface="Raleway Thin"/>
              <a:buChar char="○"/>
              <a:defRPr sz="1200">
                <a:solidFill>
                  <a:schemeClr val="dk1"/>
                </a:solidFill>
                <a:latin typeface="Raleway Thin"/>
                <a:ea typeface="Raleway Thin"/>
                <a:cs typeface="Raleway Thin"/>
                <a:sym typeface="Raleway Thin"/>
              </a:defRPr>
            </a:lvl8pPr>
            <a:lvl9pPr marL="4114800" lvl="8" indent="-304800" rtl="0">
              <a:lnSpc>
                <a:spcPct val="100000"/>
              </a:lnSpc>
              <a:spcBef>
                <a:spcPts val="0"/>
              </a:spcBef>
              <a:spcAft>
                <a:spcPts val="0"/>
              </a:spcAft>
              <a:buClr>
                <a:schemeClr val="dk1"/>
              </a:buClr>
              <a:buSzPts val="1200"/>
              <a:buFont typeface="Raleway Thin"/>
              <a:buChar char="■"/>
              <a:defRPr sz="1200">
                <a:solidFill>
                  <a:schemeClr val="dk1"/>
                </a:solidFill>
                <a:latin typeface="Raleway Thin"/>
                <a:ea typeface="Raleway Thin"/>
                <a:cs typeface="Raleway Thin"/>
                <a:sym typeface="Raleway Thin"/>
              </a:defRPr>
            </a:lvl9pPr>
          </a:lstStyle>
          <a:p>
            <a:endParaRPr/>
          </a:p>
        </p:txBody>
      </p:sp>
      <p:grpSp>
        <p:nvGrpSpPr>
          <p:cNvPr id="182" name="Google Shape;182;p7"/>
          <p:cNvGrpSpPr/>
          <p:nvPr/>
        </p:nvGrpSpPr>
        <p:grpSpPr>
          <a:xfrm rot="1800041">
            <a:off x="8665997" y="4106761"/>
            <a:ext cx="221773" cy="200885"/>
            <a:chOff x="1640475" y="1197075"/>
            <a:chExt cx="55475" cy="50250"/>
          </a:xfrm>
        </p:grpSpPr>
        <p:sp>
          <p:nvSpPr>
            <p:cNvPr id="183" name="Google Shape;183;p7"/>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7"/>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7"/>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6" name="Google Shape;186;p7"/>
          <p:cNvGrpSpPr/>
          <p:nvPr/>
        </p:nvGrpSpPr>
        <p:grpSpPr>
          <a:xfrm rot="-9900030">
            <a:off x="667534" y="4625752"/>
            <a:ext cx="215932" cy="195605"/>
            <a:chOff x="1640475" y="1197075"/>
            <a:chExt cx="55475" cy="50250"/>
          </a:xfrm>
        </p:grpSpPr>
        <p:sp>
          <p:nvSpPr>
            <p:cNvPr id="187" name="Google Shape;187;p7"/>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7"/>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7"/>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0" name="Google Shape;190;p7"/>
          <p:cNvGrpSpPr/>
          <p:nvPr/>
        </p:nvGrpSpPr>
        <p:grpSpPr>
          <a:xfrm rot="-5400000">
            <a:off x="8514555" y="2548984"/>
            <a:ext cx="244822" cy="221773"/>
            <a:chOff x="1640475" y="1197075"/>
            <a:chExt cx="55475" cy="50250"/>
          </a:xfrm>
        </p:grpSpPr>
        <p:sp>
          <p:nvSpPr>
            <p:cNvPr id="191" name="Google Shape;191;p7"/>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7"/>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7"/>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4" name="Google Shape;194;p7"/>
          <p:cNvSpPr/>
          <p:nvPr/>
        </p:nvSpPr>
        <p:spPr>
          <a:xfrm rot="912813">
            <a:off x="8372080" y="228912"/>
            <a:ext cx="529792" cy="124119"/>
          </a:xfrm>
          <a:custGeom>
            <a:avLst/>
            <a:gdLst/>
            <a:ahLst/>
            <a:cxnLst/>
            <a:rect l="l" t="t" r="r" b="b"/>
            <a:pathLst>
              <a:path w="7397" h="1733" extrusionOk="0">
                <a:moveTo>
                  <a:pt x="5860" y="0"/>
                </a:moveTo>
                <a:cubicBezTo>
                  <a:pt x="5799" y="0"/>
                  <a:pt x="5741" y="11"/>
                  <a:pt x="5686" y="32"/>
                </a:cubicBezTo>
                <a:cubicBezTo>
                  <a:pt x="5466" y="121"/>
                  <a:pt x="5383" y="336"/>
                  <a:pt x="5302" y="543"/>
                </a:cubicBezTo>
                <a:cubicBezTo>
                  <a:pt x="5254" y="668"/>
                  <a:pt x="5205" y="796"/>
                  <a:pt x="5126" y="889"/>
                </a:cubicBezTo>
                <a:cubicBezTo>
                  <a:pt x="5014" y="1021"/>
                  <a:pt x="4860" y="1053"/>
                  <a:pt x="4751" y="1057"/>
                </a:cubicBezTo>
                <a:cubicBezTo>
                  <a:pt x="4742" y="1057"/>
                  <a:pt x="4734" y="1057"/>
                  <a:pt x="4725" y="1057"/>
                </a:cubicBezTo>
                <a:cubicBezTo>
                  <a:pt x="4511" y="1057"/>
                  <a:pt x="4276" y="958"/>
                  <a:pt x="4120" y="799"/>
                </a:cubicBezTo>
                <a:cubicBezTo>
                  <a:pt x="4087" y="765"/>
                  <a:pt x="4055" y="729"/>
                  <a:pt x="4022" y="693"/>
                </a:cubicBezTo>
                <a:cubicBezTo>
                  <a:pt x="3950" y="610"/>
                  <a:pt x="3874" y="524"/>
                  <a:pt x="3776" y="460"/>
                </a:cubicBezTo>
                <a:cubicBezTo>
                  <a:pt x="3674" y="394"/>
                  <a:pt x="3552" y="359"/>
                  <a:pt x="3425" y="359"/>
                </a:cubicBezTo>
                <a:cubicBezTo>
                  <a:pt x="3376" y="359"/>
                  <a:pt x="3325" y="365"/>
                  <a:pt x="3276" y="375"/>
                </a:cubicBezTo>
                <a:cubicBezTo>
                  <a:pt x="3098" y="414"/>
                  <a:pt x="2945" y="517"/>
                  <a:pt x="2855" y="658"/>
                </a:cubicBezTo>
                <a:cubicBezTo>
                  <a:pt x="2796" y="751"/>
                  <a:pt x="2759" y="858"/>
                  <a:pt x="2723" y="962"/>
                </a:cubicBezTo>
                <a:cubicBezTo>
                  <a:pt x="2665" y="1131"/>
                  <a:pt x="2614" y="1277"/>
                  <a:pt x="2485" y="1333"/>
                </a:cubicBezTo>
                <a:cubicBezTo>
                  <a:pt x="2453" y="1347"/>
                  <a:pt x="2420" y="1353"/>
                  <a:pt x="2387" y="1353"/>
                </a:cubicBezTo>
                <a:cubicBezTo>
                  <a:pt x="2220" y="1353"/>
                  <a:pt x="2046" y="1198"/>
                  <a:pt x="1947" y="1092"/>
                </a:cubicBezTo>
                <a:cubicBezTo>
                  <a:pt x="1784" y="919"/>
                  <a:pt x="1583" y="706"/>
                  <a:pt x="1324" y="706"/>
                </a:cubicBezTo>
                <a:cubicBezTo>
                  <a:pt x="1308" y="706"/>
                  <a:pt x="1292" y="707"/>
                  <a:pt x="1276" y="709"/>
                </a:cubicBezTo>
                <a:cubicBezTo>
                  <a:pt x="985" y="739"/>
                  <a:pt x="854" y="994"/>
                  <a:pt x="728" y="1242"/>
                </a:cubicBezTo>
                <a:cubicBezTo>
                  <a:pt x="669" y="1354"/>
                  <a:pt x="609" y="1471"/>
                  <a:pt x="536" y="1561"/>
                </a:cubicBezTo>
                <a:cubicBezTo>
                  <a:pt x="519" y="1564"/>
                  <a:pt x="502" y="1565"/>
                  <a:pt x="486" y="1565"/>
                </a:cubicBezTo>
                <a:cubicBezTo>
                  <a:pt x="360" y="1565"/>
                  <a:pt x="234" y="1499"/>
                  <a:pt x="167" y="1391"/>
                </a:cubicBezTo>
                <a:cubicBezTo>
                  <a:pt x="151" y="1366"/>
                  <a:pt x="124" y="1352"/>
                  <a:pt x="96" y="1352"/>
                </a:cubicBezTo>
                <a:cubicBezTo>
                  <a:pt x="81" y="1352"/>
                  <a:pt x="65" y="1356"/>
                  <a:pt x="52" y="1365"/>
                </a:cubicBezTo>
                <a:cubicBezTo>
                  <a:pt x="12" y="1389"/>
                  <a:pt x="0" y="1440"/>
                  <a:pt x="25" y="1480"/>
                </a:cubicBezTo>
                <a:cubicBezTo>
                  <a:pt x="122" y="1636"/>
                  <a:pt x="306" y="1732"/>
                  <a:pt x="489" y="1732"/>
                </a:cubicBezTo>
                <a:cubicBezTo>
                  <a:pt x="526" y="1732"/>
                  <a:pt x="562" y="1728"/>
                  <a:pt x="599" y="1720"/>
                </a:cubicBezTo>
                <a:cubicBezTo>
                  <a:pt x="616" y="1716"/>
                  <a:pt x="631" y="1707"/>
                  <a:pt x="642" y="1694"/>
                </a:cubicBezTo>
                <a:cubicBezTo>
                  <a:pt x="739" y="1586"/>
                  <a:pt x="809" y="1449"/>
                  <a:pt x="876" y="1318"/>
                </a:cubicBezTo>
                <a:cubicBezTo>
                  <a:pt x="993" y="1091"/>
                  <a:pt x="1092" y="896"/>
                  <a:pt x="1293" y="875"/>
                </a:cubicBezTo>
                <a:cubicBezTo>
                  <a:pt x="1303" y="874"/>
                  <a:pt x="1312" y="874"/>
                  <a:pt x="1322" y="874"/>
                </a:cubicBezTo>
                <a:cubicBezTo>
                  <a:pt x="1510" y="874"/>
                  <a:pt x="1677" y="1050"/>
                  <a:pt x="1826" y="1209"/>
                </a:cubicBezTo>
                <a:cubicBezTo>
                  <a:pt x="2019" y="1414"/>
                  <a:pt x="2213" y="1520"/>
                  <a:pt x="2388" y="1520"/>
                </a:cubicBezTo>
                <a:cubicBezTo>
                  <a:pt x="2445" y="1520"/>
                  <a:pt x="2500" y="1509"/>
                  <a:pt x="2551" y="1486"/>
                </a:cubicBezTo>
                <a:cubicBezTo>
                  <a:pt x="2749" y="1401"/>
                  <a:pt x="2816" y="1205"/>
                  <a:pt x="2882" y="1016"/>
                </a:cubicBezTo>
                <a:cubicBezTo>
                  <a:pt x="2914" y="922"/>
                  <a:pt x="2947" y="825"/>
                  <a:pt x="2996" y="749"/>
                </a:cubicBezTo>
                <a:cubicBezTo>
                  <a:pt x="3062" y="645"/>
                  <a:pt x="3176" y="569"/>
                  <a:pt x="3311" y="540"/>
                </a:cubicBezTo>
                <a:cubicBezTo>
                  <a:pt x="3350" y="531"/>
                  <a:pt x="3389" y="527"/>
                  <a:pt x="3427" y="527"/>
                </a:cubicBezTo>
                <a:cubicBezTo>
                  <a:pt x="3521" y="527"/>
                  <a:pt x="3610" y="552"/>
                  <a:pt x="3684" y="601"/>
                </a:cubicBezTo>
                <a:cubicBezTo>
                  <a:pt x="3763" y="652"/>
                  <a:pt x="3828" y="726"/>
                  <a:pt x="3896" y="804"/>
                </a:cubicBezTo>
                <a:cubicBezTo>
                  <a:pt x="3931" y="842"/>
                  <a:pt x="3965" y="881"/>
                  <a:pt x="4000" y="918"/>
                </a:cubicBezTo>
                <a:cubicBezTo>
                  <a:pt x="4188" y="1108"/>
                  <a:pt x="4461" y="1224"/>
                  <a:pt x="4720" y="1224"/>
                </a:cubicBezTo>
                <a:cubicBezTo>
                  <a:pt x="4733" y="1224"/>
                  <a:pt x="4745" y="1224"/>
                  <a:pt x="4757" y="1224"/>
                </a:cubicBezTo>
                <a:cubicBezTo>
                  <a:pt x="4961" y="1217"/>
                  <a:pt x="5132" y="1138"/>
                  <a:pt x="5253" y="997"/>
                </a:cubicBezTo>
                <a:cubicBezTo>
                  <a:pt x="5350" y="884"/>
                  <a:pt x="5405" y="741"/>
                  <a:pt x="5458" y="603"/>
                </a:cubicBezTo>
                <a:cubicBezTo>
                  <a:pt x="5532" y="414"/>
                  <a:pt x="5595" y="249"/>
                  <a:pt x="5748" y="188"/>
                </a:cubicBezTo>
                <a:cubicBezTo>
                  <a:pt x="5784" y="174"/>
                  <a:pt x="5823" y="167"/>
                  <a:pt x="5861" y="167"/>
                </a:cubicBezTo>
                <a:cubicBezTo>
                  <a:pt x="6006" y="167"/>
                  <a:pt x="6157" y="257"/>
                  <a:pt x="6270" y="342"/>
                </a:cubicBezTo>
                <a:cubicBezTo>
                  <a:pt x="6297" y="363"/>
                  <a:pt x="6324" y="384"/>
                  <a:pt x="6351" y="405"/>
                </a:cubicBezTo>
                <a:cubicBezTo>
                  <a:pt x="6505" y="528"/>
                  <a:pt x="6665" y="654"/>
                  <a:pt x="6869" y="683"/>
                </a:cubicBezTo>
                <a:cubicBezTo>
                  <a:pt x="6888" y="686"/>
                  <a:pt x="6907" y="687"/>
                  <a:pt x="6926" y="687"/>
                </a:cubicBezTo>
                <a:cubicBezTo>
                  <a:pt x="7064" y="687"/>
                  <a:pt x="7208" y="621"/>
                  <a:pt x="7297" y="512"/>
                </a:cubicBezTo>
                <a:cubicBezTo>
                  <a:pt x="7373" y="418"/>
                  <a:pt x="7396" y="304"/>
                  <a:pt x="7359" y="200"/>
                </a:cubicBezTo>
                <a:cubicBezTo>
                  <a:pt x="7347" y="166"/>
                  <a:pt x="7314" y="144"/>
                  <a:pt x="7280" y="144"/>
                </a:cubicBezTo>
                <a:cubicBezTo>
                  <a:pt x="7270" y="144"/>
                  <a:pt x="7261" y="146"/>
                  <a:pt x="7252" y="149"/>
                </a:cubicBezTo>
                <a:cubicBezTo>
                  <a:pt x="7208" y="165"/>
                  <a:pt x="7186" y="212"/>
                  <a:pt x="7201" y="256"/>
                </a:cubicBezTo>
                <a:cubicBezTo>
                  <a:pt x="7223" y="318"/>
                  <a:pt x="7194" y="372"/>
                  <a:pt x="7166" y="406"/>
                </a:cubicBezTo>
                <a:cubicBezTo>
                  <a:pt x="7111" y="474"/>
                  <a:pt x="7015" y="519"/>
                  <a:pt x="6927" y="519"/>
                </a:cubicBezTo>
                <a:cubicBezTo>
                  <a:pt x="6916" y="519"/>
                  <a:pt x="6904" y="518"/>
                  <a:pt x="6893" y="516"/>
                </a:cubicBezTo>
                <a:cubicBezTo>
                  <a:pt x="6734" y="494"/>
                  <a:pt x="6598" y="387"/>
                  <a:pt x="6455" y="274"/>
                </a:cubicBezTo>
                <a:cubicBezTo>
                  <a:pt x="6427" y="252"/>
                  <a:pt x="6399" y="230"/>
                  <a:pt x="6372" y="209"/>
                </a:cubicBezTo>
                <a:cubicBezTo>
                  <a:pt x="6189" y="70"/>
                  <a:pt x="6015" y="0"/>
                  <a:pt x="586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5" name="Google Shape;195;p7"/>
          <p:cNvGrpSpPr/>
          <p:nvPr/>
        </p:nvGrpSpPr>
        <p:grpSpPr>
          <a:xfrm rot="-5400000">
            <a:off x="313974" y="982572"/>
            <a:ext cx="221772" cy="200884"/>
            <a:chOff x="1640475" y="1197075"/>
            <a:chExt cx="55475" cy="50250"/>
          </a:xfrm>
        </p:grpSpPr>
        <p:sp>
          <p:nvSpPr>
            <p:cNvPr id="196" name="Google Shape;196;p7"/>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7"/>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7"/>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9" name="Google Shape;199;p7"/>
          <p:cNvSpPr/>
          <p:nvPr/>
        </p:nvSpPr>
        <p:spPr>
          <a:xfrm>
            <a:off x="8536325" y="4434061"/>
            <a:ext cx="609613" cy="955159"/>
          </a:xfrm>
          <a:custGeom>
            <a:avLst/>
            <a:gdLst/>
            <a:ahLst/>
            <a:cxnLst/>
            <a:rect l="l" t="t" r="r" b="b"/>
            <a:pathLst>
              <a:path w="14343" h="22473" extrusionOk="0">
                <a:moveTo>
                  <a:pt x="14283" y="0"/>
                </a:moveTo>
                <a:cubicBezTo>
                  <a:pt x="14278" y="0"/>
                  <a:pt x="14274" y="1"/>
                  <a:pt x="14269" y="2"/>
                </a:cubicBezTo>
                <a:cubicBezTo>
                  <a:pt x="14076" y="49"/>
                  <a:pt x="13869" y="90"/>
                  <a:pt x="13618" y="128"/>
                </a:cubicBezTo>
                <a:cubicBezTo>
                  <a:pt x="13588" y="133"/>
                  <a:pt x="13567" y="161"/>
                  <a:pt x="13572" y="192"/>
                </a:cubicBezTo>
                <a:cubicBezTo>
                  <a:pt x="13576" y="219"/>
                  <a:pt x="13599" y="239"/>
                  <a:pt x="13626" y="239"/>
                </a:cubicBezTo>
                <a:cubicBezTo>
                  <a:pt x="13629" y="239"/>
                  <a:pt x="13632" y="238"/>
                  <a:pt x="13635" y="238"/>
                </a:cubicBezTo>
                <a:cubicBezTo>
                  <a:pt x="13889" y="199"/>
                  <a:pt x="14098" y="158"/>
                  <a:pt x="14295" y="110"/>
                </a:cubicBezTo>
                <a:cubicBezTo>
                  <a:pt x="14325" y="102"/>
                  <a:pt x="14343" y="73"/>
                  <a:pt x="14336" y="43"/>
                </a:cubicBezTo>
                <a:cubicBezTo>
                  <a:pt x="14330" y="17"/>
                  <a:pt x="14308" y="0"/>
                  <a:pt x="14283" y="0"/>
                </a:cubicBezTo>
                <a:close/>
                <a:moveTo>
                  <a:pt x="12856" y="233"/>
                </a:moveTo>
                <a:cubicBezTo>
                  <a:pt x="12853" y="233"/>
                  <a:pt x="12851" y="233"/>
                  <a:pt x="12848" y="234"/>
                </a:cubicBezTo>
                <a:cubicBezTo>
                  <a:pt x="12559" y="272"/>
                  <a:pt x="12317" y="308"/>
                  <a:pt x="12076" y="353"/>
                </a:cubicBezTo>
                <a:cubicBezTo>
                  <a:pt x="12046" y="360"/>
                  <a:pt x="12026" y="389"/>
                  <a:pt x="12032" y="419"/>
                </a:cubicBezTo>
                <a:cubicBezTo>
                  <a:pt x="12036" y="445"/>
                  <a:pt x="12060" y="464"/>
                  <a:pt x="12087" y="464"/>
                </a:cubicBezTo>
                <a:cubicBezTo>
                  <a:pt x="12090" y="464"/>
                  <a:pt x="12093" y="464"/>
                  <a:pt x="12096" y="462"/>
                </a:cubicBezTo>
                <a:cubicBezTo>
                  <a:pt x="12336" y="418"/>
                  <a:pt x="12576" y="382"/>
                  <a:pt x="12862" y="345"/>
                </a:cubicBezTo>
                <a:cubicBezTo>
                  <a:pt x="12893" y="341"/>
                  <a:pt x="12915" y="313"/>
                  <a:pt x="12910" y="282"/>
                </a:cubicBezTo>
                <a:cubicBezTo>
                  <a:pt x="12906" y="254"/>
                  <a:pt x="12883" y="233"/>
                  <a:pt x="12856" y="233"/>
                </a:cubicBezTo>
                <a:close/>
                <a:moveTo>
                  <a:pt x="11334" y="548"/>
                </a:moveTo>
                <a:cubicBezTo>
                  <a:pt x="11328" y="548"/>
                  <a:pt x="11321" y="549"/>
                  <a:pt x="11315" y="551"/>
                </a:cubicBezTo>
                <a:cubicBezTo>
                  <a:pt x="11092" y="628"/>
                  <a:pt x="10892" y="718"/>
                  <a:pt x="10705" y="827"/>
                </a:cubicBezTo>
                <a:cubicBezTo>
                  <a:pt x="10670" y="846"/>
                  <a:pt x="10636" y="867"/>
                  <a:pt x="10603" y="888"/>
                </a:cubicBezTo>
                <a:cubicBezTo>
                  <a:pt x="10576" y="905"/>
                  <a:pt x="10569" y="939"/>
                  <a:pt x="10585" y="965"/>
                </a:cubicBezTo>
                <a:cubicBezTo>
                  <a:pt x="10595" y="982"/>
                  <a:pt x="10614" y="991"/>
                  <a:pt x="10632" y="991"/>
                </a:cubicBezTo>
                <a:cubicBezTo>
                  <a:pt x="10642" y="991"/>
                  <a:pt x="10653" y="988"/>
                  <a:pt x="10662" y="983"/>
                </a:cubicBezTo>
                <a:cubicBezTo>
                  <a:pt x="10695" y="962"/>
                  <a:pt x="10728" y="942"/>
                  <a:pt x="10761" y="923"/>
                </a:cubicBezTo>
                <a:cubicBezTo>
                  <a:pt x="10941" y="818"/>
                  <a:pt x="11136" y="731"/>
                  <a:pt x="11352" y="656"/>
                </a:cubicBezTo>
                <a:cubicBezTo>
                  <a:pt x="11382" y="646"/>
                  <a:pt x="11397" y="614"/>
                  <a:pt x="11386" y="585"/>
                </a:cubicBezTo>
                <a:cubicBezTo>
                  <a:pt x="11378" y="563"/>
                  <a:pt x="11357" y="548"/>
                  <a:pt x="11334" y="548"/>
                </a:cubicBezTo>
                <a:close/>
                <a:moveTo>
                  <a:pt x="10028" y="1368"/>
                </a:moveTo>
                <a:cubicBezTo>
                  <a:pt x="10013" y="1368"/>
                  <a:pt x="9999" y="1373"/>
                  <a:pt x="9989" y="1384"/>
                </a:cubicBezTo>
                <a:cubicBezTo>
                  <a:pt x="9813" y="1561"/>
                  <a:pt x="9645" y="1765"/>
                  <a:pt x="9486" y="1990"/>
                </a:cubicBezTo>
                <a:cubicBezTo>
                  <a:pt x="9469" y="2016"/>
                  <a:pt x="9476" y="2050"/>
                  <a:pt x="9500" y="2068"/>
                </a:cubicBezTo>
                <a:cubicBezTo>
                  <a:pt x="9510" y="2074"/>
                  <a:pt x="9522" y="2078"/>
                  <a:pt x="9532" y="2078"/>
                </a:cubicBezTo>
                <a:cubicBezTo>
                  <a:pt x="9550" y="2078"/>
                  <a:pt x="9567" y="2069"/>
                  <a:pt x="9578" y="2054"/>
                </a:cubicBezTo>
                <a:cubicBezTo>
                  <a:pt x="9732" y="1833"/>
                  <a:pt x="9897" y="1634"/>
                  <a:pt x="10068" y="1462"/>
                </a:cubicBezTo>
                <a:cubicBezTo>
                  <a:pt x="10089" y="1441"/>
                  <a:pt x="10089" y="1406"/>
                  <a:pt x="10068" y="1384"/>
                </a:cubicBezTo>
                <a:cubicBezTo>
                  <a:pt x="10056" y="1373"/>
                  <a:pt x="10042" y="1368"/>
                  <a:pt x="10028" y="1368"/>
                </a:cubicBezTo>
                <a:close/>
                <a:moveTo>
                  <a:pt x="9128" y="2632"/>
                </a:moveTo>
                <a:cubicBezTo>
                  <a:pt x="9109" y="2632"/>
                  <a:pt x="9090" y="2643"/>
                  <a:pt x="9079" y="2661"/>
                </a:cubicBezTo>
                <a:cubicBezTo>
                  <a:pt x="9048" y="2720"/>
                  <a:pt x="9019" y="2778"/>
                  <a:pt x="8989" y="2838"/>
                </a:cubicBezTo>
                <a:cubicBezTo>
                  <a:pt x="8905" y="3006"/>
                  <a:pt x="8823" y="3184"/>
                  <a:pt x="8745" y="3368"/>
                </a:cubicBezTo>
                <a:cubicBezTo>
                  <a:pt x="8733" y="3396"/>
                  <a:pt x="8746" y="3429"/>
                  <a:pt x="8774" y="3441"/>
                </a:cubicBezTo>
                <a:cubicBezTo>
                  <a:pt x="8781" y="3444"/>
                  <a:pt x="8789" y="3445"/>
                  <a:pt x="8796" y="3445"/>
                </a:cubicBezTo>
                <a:cubicBezTo>
                  <a:pt x="8818" y="3445"/>
                  <a:pt x="8838" y="3433"/>
                  <a:pt x="8847" y="3412"/>
                </a:cubicBezTo>
                <a:cubicBezTo>
                  <a:pt x="8925" y="3230"/>
                  <a:pt x="9006" y="3054"/>
                  <a:pt x="9088" y="2887"/>
                </a:cubicBezTo>
                <a:cubicBezTo>
                  <a:pt x="9117" y="2830"/>
                  <a:pt x="9147" y="2771"/>
                  <a:pt x="9178" y="2713"/>
                </a:cubicBezTo>
                <a:cubicBezTo>
                  <a:pt x="9193" y="2686"/>
                  <a:pt x="9182" y="2652"/>
                  <a:pt x="9154" y="2639"/>
                </a:cubicBezTo>
                <a:cubicBezTo>
                  <a:pt x="9146" y="2634"/>
                  <a:pt x="9137" y="2632"/>
                  <a:pt x="9128" y="2632"/>
                </a:cubicBezTo>
                <a:close/>
                <a:moveTo>
                  <a:pt x="8515" y="4060"/>
                </a:moveTo>
                <a:cubicBezTo>
                  <a:pt x="8491" y="4060"/>
                  <a:pt x="8470" y="4074"/>
                  <a:pt x="8462" y="4097"/>
                </a:cubicBezTo>
                <a:cubicBezTo>
                  <a:pt x="8381" y="4324"/>
                  <a:pt x="8301" y="4567"/>
                  <a:pt x="8216" y="4838"/>
                </a:cubicBezTo>
                <a:cubicBezTo>
                  <a:pt x="8208" y="4867"/>
                  <a:pt x="8224" y="4898"/>
                  <a:pt x="8254" y="4908"/>
                </a:cubicBezTo>
                <a:cubicBezTo>
                  <a:pt x="8259" y="4909"/>
                  <a:pt x="8264" y="4910"/>
                  <a:pt x="8270" y="4910"/>
                </a:cubicBezTo>
                <a:cubicBezTo>
                  <a:pt x="8293" y="4910"/>
                  <a:pt x="8316" y="4895"/>
                  <a:pt x="8322" y="4870"/>
                </a:cubicBezTo>
                <a:cubicBezTo>
                  <a:pt x="8406" y="4601"/>
                  <a:pt x="8486" y="4360"/>
                  <a:pt x="8567" y="4134"/>
                </a:cubicBezTo>
                <a:cubicBezTo>
                  <a:pt x="8576" y="4105"/>
                  <a:pt x="8561" y="4073"/>
                  <a:pt x="8533" y="4063"/>
                </a:cubicBezTo>
                <a:cubicBezTo>
                  <a:pt x="8527" y="4061"/>
                  <a:pt x="8521" y="4060"/>
                  <a:pt x="8515" y="4060"/>
                </a:cubicBezTo>
                <a:close/>
                <a:moveTo>
                  <a:pt x="8048" y="5545"/>
                </a:moveTo>
                <a:cubicBezTo>
                  <a:pt x="8023" y="5545"/>
                  <a:pt x="8001" y="5561"/>
                  <a:pt x="7994" y="5585"/>
                </a:cubicBezTo>
                <a:cubicBezTo>
                  <a:pt x="7956" y="5718"/>
                  <a:pt x="7918" y="5852"/>
                  <a:pt x="7880" y="5985"/>
                </a:cubicBezTo>
                <a:lnTo>
                  <a:pt x="7780" y="6333"/>
                </a:lnTo>
                <a:cubicBezTo>
                  <a:pt x="7772" y="6363"/>
                  <a:pt x="7789" y="6394"/>
                  <a:pt x="7819" y="6402"/>
                </a:cubicBezTo>
                <a:cubicBezTo>
                  <a:pt x="7823" y="6403"/>
                  <a:pt x="7829" y="6404"/>
                  <a:pt x="7834" y="6404"/>
                </a:cubicBezTo>
                <a:cubicBezTo>
                  <a:pt x="7858" y="6404"/>
                  <a:pt x="7880" y="6388"/>
                  <a:pt x="7887" y="6364"/>
                </a:cubicBezTo>
                <a:lnTo>
                  <a:pt x="7987" y="6016"/>
                </a:lnTo>
                <a:cubicBezTo>
                  <a:pt x="8025" y="5883"/>
                  <a:pt x="8062" y="5749"/>
                  <a:pt x="8101" y="5616"/>
                </a:cubicBezTo>
                <a:cubicBezTo>
                  <a:pt x="8109" y="5586"/>
                  <a:pt x="8092" y="5556"/>
                  <a:pt x="8064" y="5547"/>
                </a:cubicBezTo>
                <a:cubicBezTo>
                  <a:pt x="8058" y="5546"/>
                  <a:pt x="8053" y="5545"/>
                  <a:pt x="8048" y="5545"/>
                </a:cubicBezTo>
                <a:close/>
                <a:moveTo>
                  <a:pt x="7613" y="7039"/>
                </a:moveTo>
                <a:cubicBezTo>
                  <a:pt x="7589" y="7039"/>
                  <a:pt x="7567" y="7055"/>
                  <a:pt x="7559" y="7078"/>
                </a:cubicBezTo>
                <a:cubicBezTo>
                  <a:pt x="7522" y="7201"/>
                  <a:pt x="7482" y="7324"/>
                  <a:pt x="7443" y="7446"/>
                </a:cubicBezTo>
                <a:cubicBezTo>
                  <a:pt x="7402" y="7570"/>
                  <a:pt x="7361" y="7693"/>
                  <a:pt x="7317" y="7815"/>
                </a:cubicBezTo>
                <a:cubicBezTo>
                  <a:pt x="7306" y="7844"/>
                  <a:pt x="7321" y="7876"/>
                  <a:pt x="7350" y="7886"/>
                </a:cubicBezTo>
                <a:cubicBezTo>
                  <a:pt x="7356" y="7888"/>
                  <a:pt x="7363" y="7889"/>
                  <a:pt x="7369" y="7889"/>
                </a:cubicBezTo>
                <a:cubicBezTo>
                  <a:pt x="7392" y="7889"/>
                  <a:pt x="7413" y="7875"/>
                  <a:pt x="7421" y="7853"/>
                </a:cubicBezTo>
                <a:cubicBezTo>
                  <a:pt x="7465" y="7729"/>
                  <a:pt x="7508" y="7605"/>
                  <a:pt x="7549" y="7481"/>
                </a:cubicBezTo>
                <a:cubicBezTo>
                  <a:pt x="7589" y="7358"/>
                  <a:pt x="7628" y="7234"/>
                  <a:pt x="7666" y="7111"/>
                </a:cubicBezTo>
                <a:cubicBezTo>
                  <a:pt x="7675" y="7082"/>
                  <a:pt x="7659" y="7051"/>
                  <a:pt x="7630" y="7042"/>
                </a:cubicBezTo>
                <a:cubicBezTo>
                  <a:pt x="7624" y="7040"/>
                  <a:pt x="7618" y="7039"/>
                  <a:pt x="7613" y="7039"/>
                </a:cubicBezTo>
                <a:close/>
                <a:moveTo>
                  <a:pt x="7086" y="8503"/>
                </a:moveTo>
                <a:cubicBezTo>
                  <a:pt x="7065" y="8503"/>
                  <a:pt x="7045" y="8516"/>
                  <a:pt x="7036" y="8537"/>
                </a:cubicBezTo>
                <a:cubicBezTo>
                  <a:pt x="6931" y="8783"/>
                  <a:pt x="6820" y="9018"/>
                  <a:pt x="6706" y="9237"/>
                </a:cubicBezTo>
                <a:cubicBezTo>
                  <a:pt x="6692" y="9265"/>
                  <a:pt x="6703" y="9298"/>
                  <a:pt x="6729" y="9312"/>
                </a:cubicBezTo>
                <a:cubicBezTo>
                  <a:pt x="6738" y="9316"/>
                  <a:pt x="6746" y="9319"/>
                  <a:pt x="6755" y="9319"/>
                </a:cubicBezTo>
                <a:cubicBezTo>
                  <a:pt x="6775" y="9319"/>
                  <a:pt x="6794" y="9308"/>
                  <a:pt x="6804" y="9289"/>
                </a:cubicBezTo>
                <a:cubicBezTo>
                  <a:pt x="6919" y="9067"/>
                  <a:pt x="7032" y="8829"/>
                  <a:pt x="7138" y="8580"/>
                </a:cubicBezTo>
                <a:cubicBezTo>
                  <a:pt x="7150" y="8553"/>
                  <a:pt x="7136" y="8519"/>
                  <a:pt x="7108" y="8508"/>
                </a:cubicBezTo>
                <a:cubicBezTo>
                  <a:pt x="7101" y="8505"/>
                  <a:pt x="7094" y="8503"/>
                  <a:pt x="7086" y="8503"/>
                </a:cubicBezTo>
                <a:close/>
                <a:moveTo>
                  <a:pt x="1625" y="9185"/>
                </a:moveTo>
                <a:cubicBezTo>
                  <a:pt x="1347" y="9191"/>
                  <a:pt x="1086" y="9249"/>
                  <a:pt x="847" y="9356"/>
                </a:cubicBezTo>
                <a:cubicBezTo>
                  <a:pt x="820" y="9369"/>
                  <a:pt x="808" y="9401"/>
                  <a:pt x="820" y="9430"/>
                </a:cubicBezTo>
                <a:cubicBezTo>
                  <a:pt x="829" y="9450"/>
                  <a:pt x="849" y="9462"/>
                  <a:pt x="871" y="9462"/>
                </a:cubicBezTo>
                <a:cubicBezTo>
                  <a:pt x="878" y="9462"/>
                  <a:pt x="886" y="9461"/>
                  <a:pt x="893" y="9457"/>
                </a:cubicBezTo>
                <a:cubicBezTo>
                  <a:pt x="1118" y="9356"/>
                  <a:pt x="1364" y="9303"/>
                  <a:pt x="1627" y="9296"/>
                </a:cubicBezTo>
                <a:cubicBezTo>
                  <a:pt x="1658" y="9296"/>
                  <a:pt x="1682" y="9270"/>
                  <a:pt x="1682" y="9239"/>
                </a:cubicBezTo>
                <a:cubicBezTo>
                  <a:pt x="1681" y="9210"/>
                  <a:pt x="1656" y="9185"/>
                  <a:pt x="1626" y="9185"/>
                </a:cubicBezTo>
                <a:close/>
                <a:moveTo>
                  <a:pt x="2391" y="9302"/>
                </a:moveTo>
                <a:cubicBezTo>
                  <a:pt x="2368" y="9302"/>
                  <a:pt x="2346" y="9317"/>
                  <a:pt x="2339" y="9341"/>
                </a:cubicBezTo>
                <a:cubicBezTo>
                  <a:pt x="2329" y="9370"/>
                  <a:pt x="2345" y="9401"/>
                  <a:pt x="2374" y="9410"/>
                </a:cubicBezTo>
                <a:cubicBezTo>
                  <a:pt x="2620" y="9493"/>
                  <a:pt x="2844" y="9612"/>
                  <a:pt x="3042" y="9766"/>
                </a:cubicBezTo>
                <a:cubicBezTo>
                  <a:pt x="3051" y="9774"/>
                  <a:pt x="3063" y="9778"/>
                  <a:pt x="3076" y="9778"/>
                </a:cubicBezTo>
                <a:cubicBezTo>
                  <a:pt x="3092" y="9778"/>
                  <a:pt x="3108" y="9770"/>
                  <a:pt x="3120" y="9757"/>
                </a:cubicBezTo>
                <a:cubicBezTo>
                  <a:pt x="3138" y="9732"/>
                  <a:pt x="3133" y="9697"/>
                  <a:pt x="3109" y="9679"/>
                </a:cubicBezTo>
                <a:cubicBezTo>
                  <a:pt x="2902" y="9516"/>
                  <a:pt x="2667" y="9391"/>
                  <a:pt x="2409" y="9306"/>
                </a:cubicBezTo>
                <a:cubicBezTo>
                  <a:pt x="2403" y="9303"/>
                  <a:pt x="2397" y="9302"/>
                  <a:pt x="2391" y="9302"/>
                </a:cubicBezTo>
                <a:close/>
                <a:moveTo>
                  <a:pt x="6364" y="9879"/>
                </a:moveTo>
                <a:cubicBezTo>
                  <a:pt x="6346" y="9879"/>
                  <a:pt x="6328" y="9888"/>
                  <a:pt x="6317" y="9905"/>
                </a:cubicBezTo>
                <a:cubicBezTo>
                  <a:pt x="6173" y="10126"/>
                  <a:pt x="6019" y="10334"/>
                  <a:pt x="5859" y="10525"/>
                </a:cubicBezTo>
                <a:cubicBezTo>
                  <a:pt x="5838" y="10548"/>
                  <a:pt x="5841" y="10583"/>
                  <a:pt x="5865" y="10603"/>
                </a:cubicBezTo>
                <a:cubicBezTo>
                  <a:pt x="5876" y="10612"/>
                  <a:pt x="5889" y="10617"/>
                  <a:pt x="5901" y="10617"/>
                </a:cubicBezTo>
                <a:cubicBezTo>
                  <a:pt x="5917" y="10617"/>
                  <a:pt x="5932" y="10609"/>
                  <a:pt x="5944" y="10596"/>
                </a:cubicBezTo>
                <a:cubicBezTo>
                  <a:pt x="6106" y="10403"/>
                  <a:pt x="6263" y="10190"/>
                  <a:pt x="6410" y="9965"/>
                </a:cubicBezTo>
                <a:cubicBezTo>
                  <a:pt x="6427" y="9939"/>
                  <a:pt x="6419" y="9905"/>
                  <a:pt x="6394" y="9888"/>
                </a:cubicBezTo>
                <a:cubicBezTo>
                  <a:pt x="6384" y="9882"/>
                  <a:pt x="6374" y="9879"/>
                  <a:pt x="6364" y="9879"/>
                </a:cubicBezTo>
                <a:close/>
                <a:moveTo>
                  <a:pt x="263" y="9824"/>
                </a:moveTo>
                <a:cubicBezTo>
                  <a:pt x="246" y="9824"/>
                  <a:pt x="229" y="9832"/>
                  <a:pt x="218" y="9846"/>
                </a:cubicBezTo>
                <a:cubicBezTo>
                  <a:pt x="81" y="10030"/>
                  <a:pt x="5" y="10234"/>
                  <a:pt x="0" y="10435"/>
                </a:cubicBezTo>
                <a:lnTo>
                  <a:pt x="0" y="10458"/>
                </a:lnTo>
                <a:cubicBezTo>
                  <a:pt x="0" y="10512"/>
                  <a:pt x="4" y="10565"/>
                  <a:pt x="14" y="10620"/>
                </a:cubicBezTo>
                <a:cubicBezTo>
                  <a:pt x="18" y="10646"/>
                  <a:pt x="42" y="10666"/>
                  <a:pt x="68" y="10666"/>
                </a:cubicBezTo>
                <a:cubicBezTo>
                  <a:pt x="72" y="10666"/>
                  <a:pt x="75" y="10666"/>
                  <a:pt x="78" y="10665"/>
                </a:cubicBezTo>
                <a:cubicBezTo>
                  <a:pt x="108" y="10659"/>
                  <a:pt x="128" y="10630"/>
                  <a:pt x="123" y="10600"/>
                </a:cubicBezTo>
                <a:cubicBezTo>
                  <a:pt x="116" y="10553"/>
                  <a:pt x="111" y="10505"/>
                  <a:pt x="111" y="10458"/>
                </a:cubicBezTo>
                <a:lnTo>
                  <a:pt x="111" y="10438"/>
                </a:lnTo>
                <a:cubicBezTo>
                  <a:pt x="116" y="10260"/>
                  <a:pt x="184" y="10078"/>
                  <a:pt x="308" y="9913"/>
                </a:cubicBezTo>
                <a:cubicBezTo>
                  <a:pt x="326" y="9888"/>
                  <a:pt x="321" y="9853"/>
                  <a:pt x="296" y="9835"/>
                </a:cubicBezTo>
                <a:cubicBezTo>
                  <a:pt x="286" y="9827"/>
                  <a:pt x="275" y="9824"/>
                  <a:pt x="263" y="9824"/>
                </a:cubicBezTo>
                <a:close/>
                <a:moveTo>
                  <a:pt x="3603" y="10234"/>
                </a:moveTo>
                <a:cubicBezTo>
                  <a:pt x="3592" y="10234"/>
                  <a:pt x="3581" y="10237"/>
                  <a:pt x="3571" y="10244"/>
                </a:cubicBezTo>
                <a:cubicBezTo>
                  <a:pt x="3547" y="10261"/>
                  <a:pt x="3540" y="10295"/>
                  <a:pt x="3558" y="10321"/>
                </a:cubicBezTo>
                <a:cubicBezTo>
                  <a:pt x="3697" y="10525"/>
                  <a:pt x="3813" y="10753"/>
                  <a:pt x="3900" y="11001"/>
                </a:cubicBezTo>
                <a:cubicBezTo>
                  <a:pt x="3908" y="11024"/>
                  <a:pt x="3929" y="11037"/>
                  <a:pt x="3953" y="11037"/>
                </a:cubicBezTo>
                <a:cubicBezTo>
                  <a:pt x="3959" y="11037"/>
                  <a:pt x="3965" y="11037"/>
                  <a:pt x="3971" y="11034"/>
                </a:cubicBezTo>
                <a:cubicBezTo>
                  <a:pt x="4000" y="11025"/>
                  <a:pt x="4015" y="10993"/>
                  <a:pt x="4005" y="10964"/>
                </a:cubicBezTo>
                <a:cubicBezTo>
                  <a:pt x="3914" y="10707"/>
                  <a:pt x="3795" y="10470"/>
                  <a:pt x="3649" y="10258"/>
                </a:cubicBezTo>
                <a:cubicBezTo>
                  <a:pt x="3638" y="10242"/>
                  <a:pt x="3621" y="10234"/>
                  <a:pt x="3603" y="10234"/>
                </a:cubicBezTo>
                <a:close/>
                <a:moveTo>
                  <a:pt x="5361" y="11064"/>
                </a:moveTo>
                <a:cubicBezTo>
                  <a:pt x="5348" y="11064"/>
                  <a:pt x="5334" y="11069"/>
                  <a:pt x="5323" y="11078"/>
                </a:cubicBezTo>
                <a:cubicBezTo>
                  <a:pt x="5181" y="11205"/>
                  <a:pt x="5032" y="11325"/>
                  <a:pt x="4879" y="11432"/>
                </a:cubicBezTo>
                <a:cubicBezTo>
                  <a:pt x="4824" y="11470"/>
                  <a:pt x="4768" y="11506"/>
                  <a:pt x="4711" y="11542"/>
                </a:cubicBezTo>
                <a:cubicBezTo>
                  <a:pt x="4686" y="11558"/>
                  <a:pt x="4677" y="11592"/>
                  <a:pt x="4694" y="11618"/>
                </a:cubicBezTo>
                <a:cubicBezTo>
                  <a:pt x="4705" y="11635"/>
                  <a:pt x="4723" y="11644"/>
                  <a:pt x="4741" y="11644"/>
                </a:cubicBezTo>
                <a:cubicBezTo>
                  <a:pt x="4751" y="11644"/>
                  <a:pt x="4761" y="11641"/>
                  <a:pt x="4770" y="11636"/>
                </a:cubicBezTo>
                <a:cubicBezTo>
                  <a:pt x="4829" y="11599"/>
                  <a:pt x="4886" y="11562"/>
                  <a:pt x="4942" y="11522"/>
                </a:cubicBezTo>
                <a:cubicBezTo>
                  <a:pt x="5099" y="11413"/>
                  <a:pt x="5252" y="11292"/>
                  <a:pt x="5398" y="11161"/>
                </a:cubicBezTo>
                <a:cubicBezTo>
                  <a:pt x="5421" y="11141"/>
                  <a:pt x="5423" y="11106"/>
                  <a:pt x="5402" y="11082"/>
                </a:cubicBezTo>
                <a:cubicBezTo>
                  <a:pt x="5392" y="11070"/>
                  <a:pt x="5376" y="11064"/>
                  <a:pt x="5361" y="11064"/>
                </a:cubicBezTo>
                <a:close/>
                <a:moveTo>
                  <a:pt x="433" y="11231"/>
                </a:moveTo>
                <a:cubicBezTo>
                  <a:pt x="420" y="11231"/>
                  <a:pt x="406" y="11235"/>
                  <a:pt x="395" y="11245"/>
                </a:cubicBezTo>
                <a:cubicBezTo>
                  <a:pt x="373" y="11265"/>
                  <a:pt x="371" y="11300"/>
                  <a:pt x="391" y="11324"/>
                </a:cubicBezTo>
                <a:lnTo>
                  <a:pt x="419" y="11354"/>
                </a:lnTo>
                <a:cubicBezTo>
                  <a:pt x="590" y="11536"/>
                  <a:pt x="786" y="11694"/>
                  <a:pt x="1005" y="11824"/>
                </a:cubicBezTo>
                <a:cubicBezTo>
                  <a:pt x="1014" y="11829"/>
                  <a:pt x="1025" y="11831"/>
                  <a:pt x="1034" y="11831"/>
                </a:cubicBezTo>
                <a:cubicBezTo>
                  <a:pt x="1052" y="11831"/>
                  <a:pt x="1072" y="11822"/>
                  <a:pt x="1081" y="11804"/>
                </a:cubicBezTo>
                <a:cubicBezTo>
                  <a:pt x="1097" y="11778"/>
                  <a:pt x="1089" y="11744"/>
                  <a:pt x="1062" y="11728"/>
                </a:cubicBezTo>
                <a:cubicBezTo>
                  <a:pt x="853" y="11604"/>
                  <a:pt x="664" y="11453"/>
                  <a:pt x="500" y="11278"/>
                </a:cubicBezTo>
                <a:lnTo>
                  <a:pt x="474" y="11249"/>
                </a:lnTo>
                <a:cubicBezTo>
                  <a:pt x="464" y="11237"/>
                  <a:pt x="448" y="11231"/>
                  <a:pt x="433" y="11231"/>
                </a:cubicBezTo>
                <a:close/>
                <a:moveTo>
                  <a:pt x="1750" y="12018"/>
                </a:moveTo>
                <a:cubicBezTo>
                  <a:pt x="1725" y="12018"/>
                  <a:pt x="1703" y="12035"/>
                  <a:pt x="1695" y="12060"/>
                </a:cubicBezTo>
                <a:cubicBezTo>
                  <a:pt x="1688" y="12090"/>
                  <a:pt x="1706" y="12120"/>
                  <a:pt x="1735" y="12128"/>
                </a:cubicBezTo>
                <a:cubicBezTo>
                  <a:pt x="1983" y="12194"/>
                  <a:pt x="2246" y="12233"/>
                  <a:pt x="2516" y="12242"/>
                </a:cubicBezTo>
                <a:lnTo>
                  <a:pt x="2518" y="12242"/>
                </a:lnTo>
                <a:cubicBezTo>
                  <a:pt x="2548" y="12242"/>
                  <a:pt x="2573" y="12219"/>
                  <a:pt x="2574" y="12189"/>
                </a:cubicBezTo>
                <a:cubicBezTo>
                  <a:pt x="2575" y="12158"/>
                  <a:pt x="2550" y="12132"/>
                  <a:pt x="2520" y="12131"/>
                </a:cubicBezTo>
                <a:cubicBezTo>
                  <a:pt x="2258" y="12123"/>
                  <a:pt x="2004" y="12085"/>
                  <a:pt x="1764" y="12020"/>
                </a:cubicBezTo>
                <a:cubicBezTo>
                  <a:pt x="1759" y="12019"/>
                  <a:pt x="1754" y="12018"/>
                  <a:pt x="1750" y="12018"/>
                </a:cubicBezTo>
                <a:close/>
                <a:moveTo>
                  <a:pt x="4128" y="11684"/>
                </a:moveTo>
                <a:cubicBezTo>
                  <a:pt x="4125" y="11684"/>
                  <a:pt x="4122" y="11684"/>
                  <a:pt x="4119" y="11685"/>
                </a:cubicBezTo>
                <a:cubicBezTo>
                  <a:pt x="4090" y="11688"/>
                  <a:pt x="4067" y="11716"/>
                  <a:pt x="4071" y="11746"/>
                </a:cubicBezTo>
                <a:cubicBezTo>
                  <a:pt x="4077" y="11795"/>
                  <a:pt x="4081" y="11843"/>
                  <a:pt x="4084" y="11893"/>
                </a:cubicBezTo>
                <a:cubicBezTo>
                  <a:pt x="4074" y="11882"/>
                  <a:pt x="4059" y="11875"/>
                  <a:pt x="4044" y="11875"/>
                </a:cubicBezTo>
                <a:cubicBezTo>
                  <a:pt x="4037" y="11875"/>
                  <a:pt x="4031" y="11877"/>
                  <a:pt x="4024" y="11879"/>
                </a:cubicBezTo>
                <a:cubicBezTo>
                  <a:pt x="3785" y="11969"/>
                  <a:pt x="3535" y="12036"/>
                  <a:pt x="3284" y="12078"/>
                </a:cubicBezTo>
                <a:cubicBezTo>
                  <a:pt x="3254" y="12083"/>
                  <a:pt x="3234" y="12112"/>
                  <a:pt x="3238" y="12142"/>
                </a:cubicBezTo>
                <a:cubicBezTo>
                  <a:pt x="3243" y="12170"/>
                  <a:pt x="3268" y="12189"/>
                  <a:pt x="3294" y="12189"/>
                </a:cubicBezTo>
                <a:cubicBezTo>
                  <a:pt x="3297" y="12189"/>
                  <a:pt x="3300" y="12188"/>
                  <a:pt x="3302" y="12188"/>
                </a:cubicBezTo>
                <a:cubicBezTo>
                  <a:pt x="3561" y="12144"/>
                  <a:pt x="3817" y="12075"/>
                  <a:pt x="4063" y="11983"/>
                </a:cubicBezTo>
                <a:cubicBezTo>
                  <a:pt x="4073" y="11979"/>
                  <a:pt x="4083" y="11972"/>
                  <a:pt x="4088" y="11964"/>
                </a:cubicBezTo>
                <a:cubicBezTo>
                  <a:pt x="4092" y="12023"/>
                  <a:pt x="4093" y="12084"/>
                  <a:pt x="4093" y="12144"/>
                </a:cubicBezTo>
                <a:cubicBezTo>
                  <a:pt x="4093" y="12264"/>
                  <a:pt x="4087" y="12388"/>
                  <a:pt x="4076" y="12511"/>
                </a:cubicBezTo>
                <a:cubicBezTo>
                  <a:pt x="4073" y="12542"/>
                  <a:pt x="4096" y="12568"/>
                  <a:pt x="4126" y="12571"/>
                </a:cubicBezTo>
                <a:lnTo>
                  <a:pt x="4131" y="12571"/>
                </a:lnTo>
                <a:cubicBezTo>
                  <a:pt x="4160" y="12571"/>
                  <a:pt x="4184" y="12550"/>
                  <a:pt x="4187" y="12521"/>
                </a:cubicBezTo>
                <a:cubicBezTo>
                  <a:pt x="4198" y="12395"/>
                  <a:pt x="4205" y="12268"/>
                  <a:pt x="4205" y="12144"/>
                </a:cubicBezTo>
                <a:cubicBezTo>
                  <a:pt x="4205" y="12007"/>
                  <a:pt x="4196" y="11869"/>
                  <a:pt x="4181" y="11733"/>
                </a:cubicBezTo>
                <a:cubicBezTo>
                  <a:pt x="4178" y="11706"/>
                  <a:pt x="4156" y="11684"/>
                  <a:pt x="4128" y="11684"/>
                </a:cubicBezTo>
                <a:close/>
                <a:moveTo>
                  <a:pt x="3994" y="13226"/>
                </a:moveTo>
                <a:cubicBezTo>
                  <a:pt x="3969" y="13226"/>
                  <a:pt x="3946" y="13242"/>
                  <a:pt x="3939" y="13267"/>
                </a:cubicBezTo>
                <a:cubicBezTo>
                  <a:pt x="3876" y="13504"/>
                  <a:pt x="3793" y="13750"/>
                  <a:pt x="3691" y="13997"/>
                </a:cubicBezTo>
                <a:cubicBezTo>
                  <a:pt x="3679" y="14025"/>
                  <a:pt x="3693" y="14057"/>
                  <a:pt x="3722" y="14069"/>
                </a:cubicBezTo>
                <a:cubicBezTo>
                  <a:pt x="3728" y="14072"/>
                  <a:pt x="3736" y="14073"/>
                  <a:pt x="3742" y="14073"/>
                </a:cubicBezTo>
                <a:cubicBezTo>
                  <a:pt x="3765" y="14073"/>
                  <a:pt x="3785" y="14061"/>
                  <a:pt x="3794" y="14039"/>
                </a:cubicBezTo>
                <a:cubicBezTo>
                  <a:pt x="3897" y="13788"/>
                  <a:pt x="3983" y="13538"/>
                  <a:pt x="4047" y="13296"/>
                </a:cubicBezTo>
                <a:cubicBezTo>
                  <a:pt x="4054" y="13266"/>
                  <a:pt x="4037" y="13235"/>
                  <a:pt x="4007" y="13227"/>
                </a:cubicBezTo>
                <a:cubicBezTo>
                  <a:pt x="4003" y="13226"/>
                  <a:pt x="3998" y="13226"/>
                  <a:pt x="3994" y="13226"/>
                </a:cubicBezTo>
                <a:close/>
                <a:moveTo>
                  <a:pt x="3409" y="14665"/>
                </a:moveTo>
                <a:cubicBezTo>
                  <a:pt x="3389" y="14665"/>
                  <a:pt x="3370" y="14676"/>
                  <a:pt x="3360" y="14694"/>
                </a:cubicBezTo>
                <a:cubicBezTo>
                  <a:pt x="3242" y="14913"/>
                  <a:pt x="3115" y="15131"/>
                  <a:pt x="2969" y="15362"/>
                </a:cubicBezTo>
                <a:cubicBezTo>
                  <a:pt x="2952" y="15387"/>
                  <a:pt x="2959" y="15423"/>
                  <a:pt x="2986" y="15439"/>
                </a:cubicBezTo>
                <a:cubicBezTo>
                  <a:pt x="2996" y="15444"/>
                  <a:pt x="3005" y="15447"/>
                  <a:pt x="3016" y="15447"/>
                </a:cubicBezTo>
                <a:cubicBezTo>
                  <a:pt x="3034" y="15447"/>
                  <a:pt x="3052" y="15438"/>
                  <a:pt x="3063" y="15422"/>
                </a:cubicBezTo>
                <a:cubicBezTo>
                  <a:pt x="3210" y="15189"/>
                  <a:pt x="3340" y="14968"/>
                  <a:pt x="3458" y="14747"/>
                </a:cubicBezTo>
                <a:cubicBezTo>
                  <a:pt x="3472" y="14720"/>
                  <a:pt x="3462" y="14686"/>
                  <a:pt x="3435" y="14672"/>
                </a:cubicBezTo>
                <a:cubicBezTo>
                  <a:pt x="3426" y="14667"/>
                  <a:pt x="3418" y="14665"/>
                  <a:pt x="3409" y="14665"/>
                </a:cubicBezTo>
                <a:close/>
                <a:moveTo>
                  <a:pt x="2581" y="15982"/>
                </a:moveTo>
                <a:cubicBezTo>
                  <a:pt x="2564" y="15982"/>
                  <a:pt x="2547" y="15990"/>
                  <a:pt x="2536" y="16005"/>
                </a:cubicBezTo>
                <a:cubicBezTo>
                  <a:pt x="2401" y="16195"/>
                  <a:pt x="2255" y="16394"/>
                  <a:pt x="2077" y="16631"/>
                </a:cubicBezTo>
                <a:cubicBezTo>
                  <a:pt x="2058" y="16656"/>
                  <a:pt x="2063" y="16691"/>
                  <a:pt x="2088" y="16709"/>
                </a:cubicBezTo>
                <a:cubicBezTo>
                  <a:pt x="2097" y="16716"/>
                  <a:pt x="2109" y="16721"/>
                  <a:pt x="2121" y="16721"/>
                </a:cubicBezTo>
                <a:cubicBezTo>
                  <a:pt x="2138" y="16721"/>
                  <a:pt x="2155" y="16713"/>
                  <a:pt x="2166" y="16698"/>
                </a:cubicBezTo>
                <a:cubicBezTo>
                  <a:pt x="2345" y="16460"/>
                  <a:pt x="2491" y="16260"/>
                  <a:pt x="2626" y="16069"/>
                </a:cubicBezTo>
                <a:cubicBezTo>
                  <a:pt x="2644" y="16044"/>
                  <a:pt x="2639" y="16010"/>
                  <a:pt x="2613" y="15992"/>
                </a:cubicBezTo>
                <a:cubicBezTo>
                  <a:pt x="2604" y="15985"/>
                  <a:pt x="2592" y="15982"/>
                  <a:pt x="2581" y="15982"/>
                </a:cubicBezTo>
                <a:close/>
                <a:moveTo>
                  <a:pt x="1659" y="17236"/>
                </a:moveTo>
                <a:cubicBezTo>
                  <a:pt x="1642" y="17236"/>
                  <a:pt x="1625" y="17244"/>
                  <a:pt x="1614" y="17260"/>
                </a:cubicBezTo>
                <a:cubicBezTo>
                  <a:pt x="1441" y="17511"/>
                  <a:pt x="1315" y="17728"/>
                  <a:pt x="1218" y="17941"/>
                </a:cubicBezTo>
                <a:cubicBezTo>
                  <a:pt x="1205" y="17968"/>
                  <a:pt x="1218" y="18002"/>
                  <a:pt x="1246" y="18014"/>
                </a:cubicBezTo>
                <a:cubicBezTo>
                  <a:pt x="1253" y="18018"/>
                  <a:pt x="1261" y="18019"/>
                  <a:pt x="1268" y="18019"/>
                </a:cubicBezTo>
                <a:cubicBezTo>
                  <a:pt x="1290" y="18019"/>
                  <a:pt x="1310" y="18007"/>
                  <a:pt x="1319" y="17987"/>
                </a:cubicBezTo>
                <a:cubicBezTo>
                  <a:pt x="1413" y="17780"/>
                  <a:pt x="1536" y="17569"/>
                  <a:pt x="1705" y="17323"/>
                </a:cubicBezTo>
                <a:cubicBezTo>
                  <a:pt x="1723" y="17298"/>
                  <a:pt x="1717" y="17263"/>
                  <a:pt x="1691" y="17246"/>
                </a:cubicBezTo>
                <a:cubicBezTo>
                  <a:pt x="1681" y="17239"/>
                  <a:pt x="1670" y="17236"/>
                  <a:pt x="1659" y="17236"/>
                </a:cubicBezTo>
                <a:close/>
                <a:moveTo>
                  <a:pt x="1050" y="18652"/>
                </a:moveTo>
                <a:cubicBezTo>
                  <a:pt x="1023" y="18652"/>
                  <a:pt x="999" y="18673"/>
                  <a:pt x="996" y="18700"/>
                </a:cubicBezTo>
                <a:cubicBezTo>
                  <a:pt x="984" y="18795"/>
                  <a:pt x="978" y="18893"/>
                  <a:pt x="978" y="18989"/>
                </a:cubicBezTo>
                <a:cubicBezTo>
                  <a:pt x="978" y="19154"/>
                  <a:pt x="996" y="19324"/>
                  <a:pt x="1030" y="19493"/>
                </a:cubicBezTo>
                <a:cubicBezTo>
                  <a:pt x="1035" y="19519"/>
                  <a:pt x="1058" y="19537"/>
                  <a:pt x="1084" y="19537"/>
                </a:cubicBezTo>
                <a:cubicBezTo>
                  <a:pt x="1088" y="19537"/>
                  <a:pt x="1092" y="19537"/>
                  <a:pt x="1095" y="19536"/>
                </a:cubicBezTo>
                <a:cubicBezTo>
                  <a:pt x="1125" y="19529"/>
                  <a:pt x="1144" y="19500"/>
                  <a:pt x="1139" y="19470"/>
                </a:cubicBezTo>
                <a:cubicBezTo>
                  <a:pt x="1106" y="19309"/>
                  <a:pt x="1089" y="19147"/>
                  <a:pt x="1089" y="18989"/>
                </a:cubicBezTo>
                <a:cubicBezTo>
                  <a:pt x="1089" y="18897"/>
                  <a:pt x="1095" y="18804"/>
                  <a:pt x="1106" y="18714"/>
                </a:cubicBezTo>
                <a:cubicBezTo>
                  <a:pt x="1110" y="18683"/>
                  <a:pt x="1088" y="18655"/>
                  <a:pt x="1058" y="18652"/>
                </a:cubicBezTo>
                <a:cubicBezTo>
                  <a:pt x="1055" y="18652"/>
                  <a:pt x="1053" y="18652"/>
                  <a:pt x="1050" y="18652"/>
                </a:cubicBezTo>
                <a:close/>
                <a:moveTo>
                  <a:pt x="1342" y="20158"/>
                </a:moveTo>
                <a:cubicBezTo>
                  <a:pt x="1333" y="20158"/>
                  <a:pt x="1324" y="20160"/>
                  <a:pt x="1316" y="20164"/>
                </a:cubicBezTo>
                <a:cubicBezTo>
                  <a:pt x="1290" y="20178"/>
                  <a:pt x="1278" y="20211"/>
                  <a:pt x="1292" y="20239"/>
                </a:cubicBezTo>
                <a:cubicBezTo>
                  <a:pt x="1408" y="20468"/>
                  <a:pt x="1553" y="20690"/>
                  <a:pt x="1724" y="20899"/>
                </a:cubicBezTo>
                <a:cubicBezTo>
                  <a:pt x="1735" y="20912"/>
                  <a:pt x="1751" y="20919"/>
                  <a:pt x="1767" y="20919"/>
                </a:cubicBezTo>
                <a:cubicBezTo>
                  <a:pt x="1779" y="20919"/>
                  <a:pt x="1792" y="20915"/>
                  <a:pt x="1802" y="20906"/>
                </a:cubicBezTo>
                <a:cubicBezTo>
                  <a:pt x="1826" y="20887"/>
                  <a:pt x="1829" y="20852"/>
                  <a:pt x="1810" y="20828"/>
                </a:cubicBezTo>
                <a:cubicBezTo>
                  <a:pt x="1644" y="20626"/>
                  <a:pt x="1503" y="20411"/>
                  <a:pt x="1391" y="20188"/>
                </a:cubicBezTo>
                <a:cubicBezTo>
                  <a:pt x="1381" y="20169"/>
                  <a:pt x="1362" y="20158"/>
                  <a:pt x="1342" y="20158"/>
                </a:cubicBezTo>
                <a:close/>
                <a:moveTo>
                  <a:pt x="2317" y="21356"/>
                </a:moveTo>
                <a:cubicBezTo>
                  <a:pt x="2301" y="21356"/>
                  <a:pt x="2285" y="21363"/>
                  <a:pt x="2275" y="21376"/>
                </a:cubicBezTo>
                <a:cubicBezTo>
                  <a:pt x="2255" y="21401"/>
                  <a:pt x="2258" y="21435"/>
                  <a:pt x="2283" y="21455"/>
                </a:cubicBezTo>
                <a:cubicBezTo>
                  <a:pt x="2343" y="21505"/>
                  <a:pt x="2405" y="21552"/>
                  <a:pt x="2468" y="21596"/>
                </a:cubicBezTo>
                <a:cubicBezTo>
                  <a:pt x="2617" y="21703"/>
                  <a:pt x="2776" y="21803"/>
                  <a:pt x="2938" y="21891"/>
                </a:cubicBezTo>
                <a:cubicBezTo>
                  <a:pt x="2946" y="21895"/>
                  <a:pt x="2955" y="21898"/>
                  <a:pt x="2965" y="21898"/>
                </a:cubicBezTo>
                <a:cubicBezTo>
                  <a:pt x="2984" y="21898"/>
                  <a:pt x="3003" y="21888"/>
                  <a:pt x="3014" y="21869"/>
                </a:cubicBezTo>
                <a:cubicBezTo>
                  <a:pt x="3028" y="21842"/>
                  <a:pt x="3018" y="21809"/>
                  <a:pt x="2991" y="21794"/>
                </a:cubicBezTo>
                <a:cubicBezTo>
                  <a:pt x="2833" y="21707"/>
                  <a:pt x="2678" y="21610"/>
                  <a:pt x="2533" y="21506"/>
                </a:cubicBezTo>
                <a:cubicBezTo>
                  <a:pt x="2471" y="21462"/>
                  <a:pt x="2411" y="21416"/>
                  <a:pt x="2352" y="21369"/>
                </a:cubicBezTo>
                <a:cubicBezTo>
                  <a:pt x="2342" y="21360"/>
                  <a:pt x="2330" y="21356"/>
                  <a:pt x="2317" y="21356"/>
                </a:cubicBezTo>
                <a:close/>
                <a:moveTo>
                  <a:pt x="3675" y="22101"/>
                </a:moveTo>
                <a:cubicBezTo>
                  <a:pt x="3653" y="22101"/>
                  <a:pt x="3631" y="22115"/>
                  <a:pt x="3623" y="22138"/>
                </a:cubicBezTo>
                <a:cubicBezTo>
                  <a:pt x="3613" y="22167"/>
                  <a:pt x="3628" y="22199"/>
                  <a:pt x="3657" y="22209"/>
                </a:cubicBezTo>
                <a:cubicBezTo>
                  <a:pt x="3905" y="22295"/>
                  <a:pt x="4161" y="22360"/>
                  <a:pt x="4420" y="22404"/>
                </a:cubicBezTo>
                <a:cubicBezTo>
                  <a:pt x="4423" y="22405"/>
                  <a:pt x="4425" y="22405"/>
                  <a:pt x="4428" y="22405"/>
                </a:cubicBezTo>
                <a:cubicBezTo>
                  <a:pt x="4455" y="22405"/>
                  <a:pt x="4478" y="22386"/>
                  <a:pt x="4484" y="22359"/>
                </a:cubicBezTo>
                <a:cubicBezTo>
                  <a:pt x="4489" y="22328"/>
                  <a:pt x="4468" y="22299"/>
                  <a:pt x="4438" y="22295"/>
                </a:cubicBezTo>
                <a:cubicBezTo>
                  <a:pt x="4186" y="22251"/>
                  <a:pt x="3936" y="22187"/>
                  <a:pt x="3693" y="22104"/>
                </a:cubicBezTo>
                <a:cubicBezTo>
                  <a:pt x="3687" y="22102"/>
                  <a:pt x="3681" y="22101"/>
                  <a:pt x="3675" y="22101"/>
                </a:cubicBezTo>
                <a:close/>
                <a:moveTo>
                  <a:pt x="5978" y="22297"/>
                </a:moveTo>
                <a:cubicBezTo>
                  <a:pt x="5975" y="22297"/>
                  <a:pt x="5972" y="22298"/>
                  <a:pt x="5969" y="22298"/>
                </a:cubicBezTo>
                <a:cubicBezTo>
                  <a:pt x="5723" y="22340"/>
                  <a:pt x="5471" y="22361"/>
                  <a:pt x="5218" y="22361"/>
                </a:cubicBezTo>
                <a:lnTo>
                  <a:pt x="5203" y="22361"/>
                </a:lnTo>
                <a:cubicBezTo>
                  <a:pt x="5172" y="22361"/>
                  <a:pt x="5147" y="22386"/>
                  <a:pt x="5147" y="22417"/>
                </a:cubicBezTo>
                <a:cubicBezTo>
                  <a:pt x="5147" y="22447"/>
                  <a:pt x="5172" y="22472"/>
                  <a:pt x="5203" y="22472"/>
                </a:cubicBezTo>
                <a:lnTo>
                  <a:pt x="5218" y="22472"/>
                </a:lnTo>
                <a:cubicBezTo>
                  <a:pt x="5476" y="22472"/>
                  <a:pt x="5736" y="22451"/>
                  <a:pt x="5987" y="22407"/>
                </a:cubicBezTo>
                <a:cubicBezTo>
                  <a:pt x="6017" y="22402"/>
                  <a:pt x="6038" y="22373"/>
                  <a:pt x="6033" y="22343"/>
                </a:cubicBezTo>
                <a:cubicBezTo>
                  <a:pt x="6028" y="22316"/>
                  <a:pt x="6004" y="22297"/>
                  <a:pt x="5978" y="2229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7"/>
          <p:cNvSpPr/>
          <p:nvPr/>
        </p:nvSpPr>
        <p:spPr>
          <a:xfrm rot="-807259">
            <a:off x="1440942" y="4787382"/>
            <a:ext cx="1060734" cy="248492"/>
          </a:xfrm>
          <a:custGeom>
            <a:avLst/>
            <a:gdLst/>
            <a:ahLst/>
            <a:cxnLst/>
            <a:rect l="l" t="t" r="r" b="b"/>
            <a:pathLst>
              <a:path w="7397" h="1733" extrusionOk="0">
                <a:moveTo>
                  <a:pt x="5860" y="0"/>
                </a:moveTo>
                <a:cubicBezTo>
                  <a:pt x="5799" y="0"/>
                  <a:pt x="5741" y="11"/>
                  <a:pt x="5686" y="32"/>
                </a:cubicBezTo>
                <a:cubicBezTo>
                  <a:pt x="5466" y="121"/>
                  <a:pt x="5383" y="336"/>
                  <a:pt x="5302" y="543"/>
                </a:cubicBezTo>
                <a:cubicBezTo>
                  <a:pt x="5254" y="668"/>
                  <a:pt x="5205" y="796"/>
                  <a:pt x="5126" y="889"/>
                </a:cubicBezTo>
                <a:cubicBezTo>
                  <a:pt x="5014" y="1021"/>
                  <a:pt x="4860" y="1053"/>
                  <a:pt x="4751" y="1057"/>
                </a:cubicBezTo>
                <a:cubicBezTo>
                  <a:pt x="4742" y="1057"/>
                  <a:pt x="4734" y="1057"/>
                  <a:pt x="4725" y="1057"/>
                </a:cubicBezTo>
                <a:cubicBezTo>
                  <a:pt x="4511" y="1057"/>
                  <a:pt x="4276" y="958"/>
                  <a:pt x="4120" y="799"/>
                </a:cubicBezTo>
                <a:cubicBezTo>
                  <a:pt x="4087" y="765"/>
                  <a:pt x="4055" y="729"/>
                  <a:pt x="4022" y="693"/>
                </a:cubicBezTo>
                <a:cubicBezTo>
                  <a:pt x="3950" y="610"/>
                  <a:pt x="3874" y="524"/>
                  <a:pt x="3776" y="460"/>
                </a:cubicBezTo>
                <a:cubicBezTo>
                  <a:pt x="3674" y="394"/>
                  <a:pt x="3552" y="359"/>
                  <a:pt x="3425" y="359"/>
                </a:cubicBezTo>
                <a:cubicBezTo>
                  <a:pt x="3376" y="359"/>
                  <a:pt x="3325" y="365"/>
                  <a:pt x="3276" y="375"/>
                </a:cubicBezTo>
                <a:cubicBezTo>
                  <a:pt x="3098" y="414"/>
                  <a:pt x="2945" y="517"/>
                  <a:pt x="2855" y="658"/>
                </a:cubicBezTo>
                <a:cubicBezTo>
                  <a:pt x="2796" y="751"/>
                  <a:pt x="2759" y="858"/>
                  <a:pt x="2723" y="962"/>
                </a:cubicBezTo>
                <a:cubicBezTo>
                  <a:pt x="2665" y="1131"/>
                  <a:pt x="2614" y="1277"/>
                  <a:pt x="2485" y="1333"/>
                </a:cubicBezTo>
                <a:cubicBezTo>
                  <a:pt x="2453" y="1347"/>
                  <a:pt x="2420" y="1353"/>
                  <a:pt x="2387" y="1353"/>
                </a:cubicBezTo>
                <a:cubicBezTo>
                  <a:pt x="2220" y="1353"/>
                  <a:pt x="2046" y="1198"/>
                  <a:pt x="1947" y="1092"/>
                </a:cubicBezTo>
                <a:cubicBezTo>
                  <a:pt x="1784" y="919"/>
                  <a:pt x="1583" y="706"/>
                  <a:pt x="1324" y="706"/>
                </a:cubicBezTo>
                <a:cubicBezTo>
                  <a:pt x="1308" y="706"/>
                  <a:pt x="1292" y="707"/>
                  <a:pt x="1276" y="709"/>
                </a:cubicBezTo>
                <a:cubicBezTo>
                  <a:pt x="985" y="739"/>
                  <a:pt x="854" y="994"/>
                  <a:pt x="728" y="1242"/>
                </a:cubicBezTo>
                <a:cubicBezTo>
                  <a:pt x="669" y="1354"/>
                  <a:pt x="609" y="1471"/>
                  <a:pt x="536" y="1561"/>
                </a:cubicBezTo>
                <a:cubicBezTo>
                  <a:pt x="519" y="1564"/>
                  <a:pt x="502" y="1565"/>
                  <a:pt x="486" y="1565"/>
                </a:cubicBezTo>
                <a:cubicBezTo>
                  <a:pt x="360" y="1565"/>
                  <a:pt x="234" y="1499"/>
                  <a:pt x="167" y="1391"/>
                </a:cubicBezTo>
                <a:cubicBezTo>
                  <a:pt x="151" y="1366"/>
                  <a:pt x="124" y="1352"/>
                  <a:pt x="96" y="1352"/>
                </a:cubicBezTo>
                <a:cubicBezTo>
                  <a:pt x="81" y="1352"/>
                  <a:pt x="65" y="1356"/>
                  <a:pt x="52" y="1365"/>
                </a:cubicBezTo>
                <a:cubicBezTo>
                  <a:pt x="12" y="1389"/>
                  <a:pt x="0" y="1440"/>
                  <a:pt x="25" y="1480"/>
                </a:cubicBezTo>
                <a:cubicBezTo>
                  <a:pt x="122" y="1636"/>
                  <a:pt x="306" y="1732"/>
                  <a:pt x="489" y="1732"/>
                </a:cubicBezTo>
                <a:cubicBezTo>
                  <a:pt x="526" y="1732"/>
                  <a:pt x="562" y="1728"/>
                  <a:pt x="599" y="1720"/>
                </a:cubicBezTo>
                <a:cubicBezTo>
                  <a:pt x="616" y="1716"/>
                  <a:pt x="631" y="1707"/>
                  <a:pt x="642" y="1694"/>
                </a:cubicBezTo>
                <a:cubicBezTo>
                  <a:pt x="739" y="1586"/>
                  <a:pt x="809" y="1449"/>
                  <a:pt x="876" y="1318"/>
                </a:cubicBezTo>
                <a:cubicBezTo>
                  <a:pt x="993" y="1091"/>
                  <a:pt x="1092" y="896"/>
                  <a:pt x="1293" y="875"/>
                </a:cubicBezTo>
                <a:cubicBezTo>
                  <a:pt x="1303" y="874"/>
                  <a:pt x="1312" y="874"/>
                  <a:pt x="1322" y="874"/>
                </a:cubicBezTo>
                <a:cubicBezTo>
                  <a:pt x="1510" y="874"/>
                  <a:pt x="1677" y="1050"/>
                  <a:pt x="1826" y="1209"/>
                </a:cubicBezTo>
                <a:cubicBezTo>
                  <a:pt x="2019" y="1414"/>
                  <a:pt x="2213" y="1520"/>
                  <a:pt x="2388" y="1520"/>
                </a:cubicBezTo>
                <a:cubicBezTo>
                  <a:pt x="2445" y="1520"/>
                  <a:pt x="2500" y="1509"/>
                  <a:pt x="2551" y="1486"/>
                </a:cubicBezTo>
                <a:cubicBezTo>
                  <a:pt x="2749" y="1401"/>
                  <a:pt x="2816" y="1205"/>
                  <a:pt x="2882" y="1016"/>
                </a:cubicBezTo>
                <a:cubicBezTo>
                  <a:pt x="2914" y="922"/>
                  <a:pt x="2947" y="825"/>
                  <a:pt x="2996" y="749"/>
                </a:cubicBezTo>
                <a:cubicBezTo>
                  <a:pt x="3062" y="645"/>
                  <a:pt x="3176" y="569"/>
                  <a:pt x="3311" y="540"/>
                </a:cubicBezTo>
                <a:cubicBezTo>
                  <a:pt x="3350" y="531"/>
                  <a:pt x="3389" y="527"/>
                  <a:pt x="3427" y="527"/>
                </a:cubicBezTo>
                <a:cubicBezTo>
                  <a:pt x="3521" y="527"/>
                  <a:pt x="3610" y="552"/>
                  <a:pt x="3684" y="601"/>
                </a:cubicBezTo>
                <a:cubicBezTo>
                  <a:pt x="3763" y="652"/>
                  <a:pt x="3828" y="726"/>
                  <a:pt x="3896" y="804"/>
                </a:cubicBezTo>
                <a:cubicBezTo>
                  <a:pt x="3931" y="842"/>
                  <a:pt x="3965" y="881"/>
                  <a:pt x="4000" y="918"/>
                </a:cubicBezTo>
                <a:cubicBezTo>
                  <a:pt x="4188" y="1108"/>
                  <a:pt x="4461" y="1224"/>
                  <a:pt x="4720" y="1224"/>
                </a:cubicBezTo>
                <a:cubicBezTo>
                  <a:pt x="4733" y="1224"/>
                  <a:pt x="4745" y="1224"/>
                  <a:pt x="4757" y="1224"/>
                </a:cubicBezTo>
                <a:cubicBezTo>
                  <a:pt x="4961" y="1217"/>
                  <a:pt x="5132" y="1138"/>
                  <a:pt x="5253" y="997"/>
                </a:cubicBezTo>
                <a:cubicBezTo>
                  <a:pt x="5350" y="884"/>
                  <a:pt x="5405" y="741"/>
                  <a:pt x="5458" y="603"/>
                </a:cubicBezTo>
                <a:cubicBezTo>
                  <a:pt x="5532" y="414"/>
                  <a:pt x="5595" y="249"/>
                  <a:pt x="5748" y="188"/>
                </a:cubicBezTo>
                <a:cubicBezTo>
                  <a:pt x="5784" y="174"/>
                  <a:pt x="5823" y="167"/>
                  <a:pt x="5861" y="167"/>
                </a:cubicBezTo>
                <a:cubicBezTo>
                  <a:pt x="6006" y="167"/>
                  <a:pt x="6157" y="257"/>
                  <a:pt x="6270" y="342"/>
                </a:cubicBezTo>
                <a:cubicBezTo>
                  <a:pt x="6297" y="363"/>
                  <a:pt x="6324" y="384"/>
                  <a:pt x="6351" y="405"/>
                </a:cubicBezTo>
                <a:cubicBezTo>
                  <a:pt x="6505" y="528"/>
                  <a:pt x="6665" y="654"/>
                  <a:pt x="6869" y="683"/>
                </a:cubicBezTo>
                <a:cubicBezTo>
                  <a:pt x="6888" y="686"/>
                  <a:pt x="6907" y="687"/>
                  <a:pt x="6926" y="687"/>
                </a:cubicBezTo>
                <a:cubicBezTo>
                  <a:pt x="7064" y="687"/>
                  <a:pt x="7208" y="621"/>
                  <a:pt x="7297" y="512"/>
                </a:cubicBezTo>
                <a:cubicBezTo>
                  <a:pt x="7373" y="418"/>
                  <a:pt x="7396" y="304"/>
                  <a:pt x="7359" y="200"/>
                </a:cubicBezTo>
                <a:cubicBezTo>
                  <a:pt x="7347" y="166"/>
                  <a:pt x="7314" y="144"/>
                  <a:pt x="7280" y="144"/>
                </a:cubicBezTo>
                <a:cubicBezTo>
                  <a:pt x="7270" y="144"/>
                  <a:pt x="7261" y="146"/>
                  <a:pt x="7252" y="149"/>
                </a:cubicBezTo>
                <a:cubicBezTo>
                  <a:pt x="7208" y="165"/>
                  <a:pt x="7186" y="212"/>
                  <a:pt x="7201" y="256"/>
                </a:cubicBezTo>
                <a:cubicBezTo>
                  <a:pt x="7223" y="318"/>
                  <a:pt x="7194" y="372"/>
                  <a:pt x="7166" y="406"/>
                </a:cubicBezTo>
                <a:cubicBezTo>
                  <a:pt x="7111" y="474"/>
                  <a:pt x="7015" y="519"/>
                  <a:pt x="6927" y="519"/>
                </a:cubicBezTo>
                <a:cubicBezTo>
                  <a:pt x="6916" y="519"/>
                  <a:pt x="6904" y="518"/>
                  <a:pt x="6893" y="516"/>
                </a:cubicBezTo>
                <a:cubicBezTo>
                  <a:pt x="6734" y="494"/>
                  <a:pt x="6598" y="387"/>
                  <a:pt x="6455" y="274"/>
                </a:cubicBezTo>
                <a:cubicBezTo>
                  <a:pt x="6427" y="252"/>
                  <a:pt x="6399" y="230"/>
                  <a:pt x="6372" y="209"/>
                </a:cubicBezTo>
                <a:cubicBezTo>
                  <a:pt x="6189" y="70"/>
                  <a:pt x="6015" y="0"/>
                  <a:pt x="58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7"/>
          <p:cNvSpPr txBox="1">
            <a:spLocks noGrp="1"/>
          </p:cNvSpPr>
          <p:nvPr>
            <p:ph type="title"/>
          </p:nvPr>
        </p:nvSpPr>
        <p:spPr>
          <a:xfrm>
            <a:off x="3284000" y="759398"/>
            <a:ext cx="2576400" cy="576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800"/>
              <a:buNone/>
              <a:defRPr sz="2100">
                <a:solidFill>
                  <a:schemeClr val="dk1"/>
                </a:solidFill>
              </a:defRPr>
            </a:lvl1pPr>
            <a:lvl2pPr lvl="1" rtl="0">
              <a:spcBef>
                <a:spcPts val="0"/>
              </a:spcBef>
              <a:spcAft>
                <a:spcPts val="0"/>
              </a:spcAft>
              <a:buClr>
                <a:schemeClr val="dk1"/>
              </a:buClr>
              <a:buSzPts val="2800"/>
              <a:buNone/>
              <a:defRPr>
                <a:solidFill>
                  <a:schemeClr val="dk1"/>
                </a:solidFill>
              </a:defRPr>
            </a:lvl2pPr>
            <a:lvl3pPr lvl="2" rtl="0">
              <a:spcBef>
                <a:spcPts val="0"/>
              </a:spcBef>
              <a:spcAft>
                <a:spcPts val="0"/>
              </a:spcAft>
              <a:buClr>
                <a:schemeClr val="dk1"/>
              </a:buClr>
              <a:buSzPts val="2800"/>
              <a:buNone/>
              <a:defRPr>
                <a:solidFill>
                  <a:schemeClr val="dk1"/>
                </a:solidFill>
              </a:defRPr>
            </a:lvl3pPr>
            <a:lvl4pPr lvl="3" rtl="0">
              <a:spcBef>
                <a:spcPts val="0"/>
              </a:spcBef>
              <a:spcAft>
                <a:spcPts val="0"/>
              </a:spcAft>
              <a:buClr>
                <a:schemeClr val="dk1"/>
              </a:buClr>
              <a:buSzPts val="2800"/>
              <a:buNone/>
              <a:defRPr>
                <a:solidFill>
                  <a:schemeClr val="dk1"/>
                </a:solidFill>
              </a:defRPr>
            </a:lvl4pPr>
            <a:lvl5pPr lvl="4" rtl="0">
              <a:spcBef>
                <a:spcPts val="0"/>
              </a:spcBef>
              <a:spcAft>
                <a:spcPts val="0"/>
              </a:spcAft>
              <a:buClr>
                <a:schemeClr val="dk1"/>
              </a:buClr>
              <a:buSzPts val="2800"/>
              <a:buNone/>
              <a:defRPr>
                <a:solidFill>
                  <a:schemeClr val="dk1"/>
                </a:solidFill>
              </a:defRPr>
            </a:lvl5pPr>
            <a:lvl6pPr lvl="5" rtl="0">
              <a:spcBef>
                <a:spcPts val="0"/>
              </a:spcBef>
              <a:spcAft>
                <a:spcPts val="0"/>
              </a:spcAft>
              <a:buClr>
                <a:schemeClr val="dk1"/>
              </a:buClr>
              <a:buSzPts val="2800"/>
              <a:buNone/>
              <a:defRPr>
                <a:solidFill>
                  <a:schemeClr val="dk1"/>
                </a:solidFill>
              </a:defRPr>
            </a:lvl6pPr>
            <a:lvl7pPr lvl="6" rtl="0">
              <a:spcBef>
                <a:spcPts val="0"/>
              </a:spcBef>
              <a:spcAft>
                <a:spcPts val="0"/>
              </a:spcAft>
              <a:buClr>
                <a:schemeClr val="dk1"/>
              </a:buClr>
              <a:buSzPts val="2800"/>
              <a:buNone/>
              <a:defRPr>
                <a:solidFill>
                  <a:schemeClr val="dk1"/>
                </a:solidFill>
              </a:defRPr>
            </a:lvl7pPr>
            <a:lvl8pPr lvl="7" rtl="0">
              <a:spcBef>
                <a:spcPts val="0"/>
              </a:spcBef>
              <a:spcAft>
                <a:spcPts val="0"/>
              </a:spcAft>
              <a:buClr>
                <a:schemeClr val="dk1"/>
              </a:buClr>
              <a:buSzPts val="2800"/>
              <a:buNone/>
              <a:defRPr>
                <a:solidFill>
                  <a:schemeClr val="dk1"/>
                </a:solidFill>
              </a:defRPr>
            </a:lvl8pPr>
            <a:lvl9pPr lvl="8" rtl="0">
              <a:spcBef>
                <a:spcPts val="0"/>
              </a:spcBef>
              <a:spcAft>
                <a:spcPts val="0"/>
              </a:spcAft>
              <a:buClr>
                <a:schemeClr val="dk1"/>
              </a:buClr>
              <a:buSzPts val="2800"/>
              <a:buNone/>
              <a:defRPr>
                <a:solidFill>
                  <a:schemeClr val="dk1"/>
                </a:solidFill>
              </a:defRPr>
            </a:lvl9pPr>
          </a:lstStyle>
          <a:p>
            <a:endParaRPr/>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79"/>
        <p:cNvGrpSpPr/>
        <p:nvPr/>
      </p:nvGrpSpPr>
      <p:grpSpPr>
        <a:xfrm>
          <a:off x="0" y="0"/>
          <a:ext cx="0" cy="0"/>
          <a:chOff x="0" y="0"/>
          <a:chExt cx="0" cy="0"/>
        </a:xfrm>
      </p:grpSpPr>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CUSTOM_1">
    <p:spTree>
      <p:nvGrpSpPr>
        <p:cNvPr id="1" name="Shape 280"/>
        <p:cNvGrpSpPr/>
        <p:nvPr/>
      </p:nvGrpSpPr>
      <p:grpSpPr>
        <a:xfrm>
          <a:off x="0" y="0"/>
          <a:ext cx="0" cy="0"/>
          <a:chOff x="0" y="0"/>
          <a:chExt cx="0" cy="0"/>
        </a:xfrm>
      </p:grpSpPr>
      <p:sp>
        <p:nvSpPr>
          <p:cNvPr id="281" name="Google Shape;281;p13"/>
          <p:cNvSpPr/>
          <p:nvPr/>
        </p:nvSpPr>
        <p:spPr>
          <a:xfrm>
            <a:off x="5203188" y="3304363"/>
            <a:ext cx="4205930" cy="2291529"/>
          </a:xfrm>
          <a:custGeom>
            <a:avLst/>
            <a:gdLst/>
            <a:ahLst/>
            <a:cxnLst/>
            <a:rect l="l" t="t" r="r" b="b"/>
            <a:pathLst>
              <a:path w="26175" h="14261" extrusionOk="0">
                <a:moveTo>
                  <a:pt x="21312" y="0"/>
                </a:moveTo>
                <a:cubicBezTo>
                  <a:pt x="20977" y="0"/>
                  <a:pt x="20642" y="41"/>
                  <a:pt x="20313" y="99"/>
                </a:cubicBezTo>
                <a:cubicBezTo>
                  <a:pt x="19331" y="273"/>
                  <a:pt x="18260" y="586"/>
                  <a:pt x="17702" y="1484"/>
                </a:cubicBezTo>
                <a:cubicBezTo>
                  <a:pt x="17428" y="1925"/>
                  <a:pt x="17287" y="2436"/>
                  <a:pt x="16990" y="2864"/>
                </a:cubicBezTo>
                <a:cubicBezTo>
                  <a:pt x="16710" y="3266"/>
                  <a:pt x="16282" y="3522"/>
                  <a:pt x="15821" y="3664"/>
                </a:cubicBezTo>
                <a:cubicBezTo>
                  <a:pt x="15261" y="3837"/>
                  <a:pt x="14685" y="3858"/>
                  <a:pt x="14107" y="3858"/>
                </a:cubicBezTo>
                <a:cubicBezTo>
                  <a:pt x="13914" y="3858"/>
                  <a:pt x="13720" y="3856"/>
                  <a:pt x="13527" y="3856"/>
                </a:cubicBezTo>
                <a:cubicBezTo>
                  <a:pt x="13273" y="3856"/>
                  <a:pt x="13019" y="3860"/>
                  <a:pt x="12766" y="3880"/>
                </a:cubicBezTo>
                <a:cubicBezTo>
                  <a:pt x="12240" y="3921"/>
                  <a:pt x="11711" y="4025"/>
                  <a:pt x="11246" y="4285"/>
                </a:cubicBezTo>
                <a:cubicBezTo>
                  <a:pt x="10777" y="4547"/>
                  <a:pt x="10423" y="4956"/>
                  <a:pt x="10107" y="5381"/>
                </a:cubicBezTo>
                <a:cubicBezTo>
                  <a:pt x="9484" y="6224"/>
                  <a:pt x="8906" y="7121"/>
                  <a:pt x="8012" y="7708"/>
                </a:cubicBezTo>
                <a:cubicBezTo>
                  <a:pt x="7566" y="8003"/>
                  <a:pt x="7065" y="8190"/>
                  <a:pt x="6530" y="8231"/>
                </a:cubicBezTo>
                <a:cubicBezTo>
                  <a:pt x="6418" y="8239"/>
                  <a:pt x="6306" y="8243"/>
                  <a:pt x="6194" y="8243"/>
                </a:cubicBezTo>
                <a:cubicBezTo>
                  <a:pt x="5684" y="8243"/>
                  <a:pt x="5174" y="8166"/>
                  <a:pt x="4666" y="8122"/>
                </a:cubicBezTo>
                <a:cubicBezTo>
                  <a:pt x="4112" y="8075"/>
                  <a:pt x="3557" y="8052"/>
                  <a:pt x="3001" y="8052"/>
                </a:cubicBezTo>
                <a:cubicBezTo>
                  <a:pt x="2916" y="8052"/>
                  <a:pt x="2830" y="8052"/>
                  <a:pt x="2744" y="8054"/>
                </a:cubicBezTo>
                <a:cubicBezTo>
                  <a:pt x="2475" y="8057"/>
                  <a:pt x="2183" y="8043"/>
                  <a:pt x="1931" y="8148"/>
                </a:cubicBezTo>
                <a:cubicBezTo>
                  <a:pt x="1700" y="8244"/>
                  <a:pt x="1557" y="8443"/>
                  <a:pt x="1448" y="8660"/>
                </a:cubicBezTo>
                <a:cubicBezTo>
                  <a:pt x="1157" y="9242"/>
                  <a:pt x="895" y="9837"/>
                  <a:pt x="618" y="10425"/>
                </a:cubicBezTo>
                <a:cubicBezTo>
                  <a:pt x="483" y="10711"/>
                  <a:pt x="344" y="10996"/>
                  <a:pt x="215" y="11284"/>
                </a:cubicBezTo>
                <a:cubicBezTo>
                  <a:pt x="103" y="11537"/>
                  <a:pt x="1" y="11806"/>
                  <a:pt x="9" y="12087"/>
                </a:cubicBezTo>
                <a:cubicBezTo>
                  <a:pt x="26" y="12628"/>
                  <a:pt x="464" y="12993"/>
                  <a:pt x="898" y="13242"/>
                </a:cubicBezTo>
                <a:cubicBezTo>
                  <a:pt x="1355" y="13506"/>
                  <a:pt x="1863" y="13671"/>
                  <a:pt x="2379" y="13769"/>
                </a:cubicBezTo>
                <a:cubicBezTo>
                  <a:pt x="3456" y="13974"/>
                  <a:pt x="4560" y="13920"/>
                  <a:pt x="5650" y="13980"/>
                </a:cubicBezTo>
                <a:cubicBezTo>
                  <a:pt x="6939" y="14051"/>
                  <a:pt x="8222" y="14239"/>
                  <a:pt x="9514" y="14259"/>
                </a:cubicBezTo>
                <a:cubicBezTo>
                  <a:pt x="9569" y="14260"/>
                  <a:pt x="9623" y="14261"/>
                  <a:pt x="9677" y="14261"/>
                </a:cubicBezTo>
                <a:cubicBezTo>
                  <a:pt x="10875" y="14261"/>
                  <a:pt x="12038" y="14052"/>
                  <a:pt x="13207" y="13797"/>
                </a:cubicBezTo>
                <a:cubicBezTo>
                  <a:pt x="13817" y="13663"/>
                  <a:pt x="14426" y="13526"/>
                  <a:pt x="15041" y="13424"/>
                </a:cubicBezTo>
                <a:cubicBezTo>
                  <a:pt x="15675" y="13317"/>
                  <a:pt x="16315" y="13253"/>
                  <a:pt x="16956" y="13206"/>
                </a:cubicBezTo>
                <a:cubicBezTo>
                  <a:pt x="18228" y="13113"/>
                  <a:pt x="19506" y="13085"/>
                  <a:pt x="20774" y="12938"/>
                </a:cubicBezTo>
                <a:cubicBezTo>
                  <a:pt x="21322" y="12875"/>
                  <a:pt x="21864" y="12773"/>
                  <a:pt x="22412" y="12707"/>
                </a:cubicBezTo>
                <a:cubicBezTo>
                  <a:pt x="22674" y="12676"/>
                  <a:pt x="22942" y="12652"/>
                  <a:pt x="23208" y="12652"/>
                </a:cubicBezTo>
                <a:cubicBezTo>
                  <a:pt x="23451" y="12652"/>
                  <a:pt x="23692" y="12672"/>
                  <a:pt x="23928" y="12724"/>
                </a:cubicBezTo>
                <a:cubicBezTo>
                  <a:pt x="24162" y="12777"/>
                  <a:pt x="24387" y="12861"/>
                  <a:pt x="24591" y="12989"/>
                </a:cubicBezTo>
                <a:cubicBezTo>
                  <a:pt x="24696" y="13055"/>
                  <a:pt x="24788" y="13167"/>
                  <a:pt x="24915" y="13170"/>
                </a:cubicBezTo>
                <a:cubicBezTo>
                  <a:pt x="24918" y="13170"/>
                  <a:pt x="24920" y="13170"/>
                  <a:pt x="24923" y="13170"/>
                </a:cubicBezTo>
                <a:cubicBezTo>
                  <a:pt x="25030" y="13170"/>
                  <a:pt x="25141" y="13147"/>
                  <a:pt x="25241" y="13108"/>
                </a:cubicBezTo>
                <a:cubicBezTo>
                  <a:pt x="25716" y="12928"/>
                  <a:pt x="25988" y="12456"/>
                  <a:pt x="26075" y="11977"/>
                </a:cubicBezTo>
                <a:cubicBezTo>
                  <a:pt x="26127" y="11687"/>
                  <a:pt x="26128" y="11393"/>
                  <a:pt x="26127" y="11099"/>
                </a:cubicBezTo>
                <a:cubicBezTo>
                  <a:pt x="26126" y="10779"/>
                  <a:pt x="26124" y="10457"/>
                  <a:pt x="26123" y="10135"/>
                </a:cubicBezTo>
                <a:cubicBezTo>
                  <a:pt x="26121" y="9483"/>
                  <a:pt x="26118" y="8831"/>
                  <a:pt x="26116" y="8179"/>
                </a:cubicBezTo>
                <a:cubicBezTo>
                  <a:pt x="26112" y="6939"/>
                  <a:pt x="26107" y="5700"/>
                  <a:pt x="26102" y="4459"/>
                </a:cubicBezTo>
                <a:lnTo>
                  <a:pt x="26102" y="4459"/>
                </a:lnTo>
                <a:cubicBezTo>
                  <a:pt x="26105" y="4461"/>
                  <a:pt x="26107" y="4462"/>
                  <a:pt x="26109" y="4462"/>
                </a:cubicBezTo>
                <a:cubicBezTo>
                  <a:pt x="26174" y="4462"/>
                  <a:pt x="26046" y="3375"/>
                  <a:pt x="25375" y="3280"/>
                </a:cubicBezTo>
                <a:cubicBezTo>
                  <a:pt x="24338" y="3135"/>
                  <a:pt x="24244" y="1492"/>
                  <a:pt x="23438" y="803"/>
                </a:cubicBezTo>
                <a:cubicBezTo>
                  <a:pt x="23048" y="470"/>
                  <a:pt x="22597" y="206"/>
                  <a:pt x="22095" y="87"/>
                </a:cubicBezTo>
                <a:cubicBezTo>
                  <a:pt x="21837" y="25"/>
                  <a:pt x="21575" y="0"/>
                  <a:pt x="21312" y="0"/>
                </a:cubicBezTo>
                <a:close/>
              </a:path>
            </a:pathLst>
          </a:custGeom>
          <a:solidFill>
            <a:srgbClr val="FFE652">
              <a:alpha val="5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13"/>
          <p:cNvSpPr/>
          <p:nvPr/>
        </p:nvSpPr>
        <p:spPr>
          <a:xfrm>
            <a:off x="-450899" y="3428735"/>
            <a:ext cx="2089708" cy="2096136"/>
          </a:xfrm>
          <a:custGeom>
            <a:avLst/>
            <a:gdLst/>
            <a:ahLst/>
            <a:cxnLst/>
            <a:rect l="l" t="t" r="r" b="b"/>
            <a:pathLst>
              <a:path w="13005" h="13045" extrusionOk="0">
                <a:moveTo>
                  <a:pt x="1922" y="1"/>
                </a:moveTo>
                <a:cubicBezTo>
                  <a:pt x="1849" y="1"/>
                  <a:pt x="1776" y="4"/>
                  <a:pt x="1703" y="11"/>
                </a:cubicBezTo>
                <a:cubicBezTo>
                  <a:pt x="1260" y="54"/>
                  <a:pt x="818" y="227"/>
                  <a:pt x="503" y="551"/>
                </a:cubicBezTo>
                <a:cubicBezTo>
                  <a:pt x="150" y="913"/>
                  <a:pt x="38" y="1411"/>
                  <a:pt x="20" y="1903"/>
                </a:cubicBezTo>
                <a:cubicBezTo>
                  <a:pt x="0" y="2484"/>
                  <a:pt x="46" y="3073"/>
                  <a:pt x="66" y="3654"/>
                </a:cubicBezTo>
                <a:cubicBezTo>
                  <a:pt x="86" y="4273"/>
                  <a:pt x="107" y="4891"/>
                  <a:pt x="127" y="5509"/>
                </a:cubicBezTo>
                <a:lnTo>
                  <a:pt x="374" y="12928"/>
                </a:lnTo>
                <a:cubicBezTo>
                  <a:pt x="376" y="12996"/>
                  <a:pt x="429" y="13044"/>
                  <a:pt x="492" y="13044"/>
                </a:cubicBezTo>
                <a:cubicBezTo>
                  <a:pt x="501" y="13044"/>
                  <a:pt x="511" y="13043"/>
                  <a:pt x="520" y="13041"/>
                </a:cubicBezTo>
                <a:cubicBezTo>
                  <a:pt x="1437" y="12830"/>
                  <a:pt x="2365" y="12670"/>
                  <a:pt x="3299" y="12564"/>
                </a:cubicBezTo>
                <a:cubicBezTo>
                  <a:pt x="4235" y="12458"/>
                  <a:pt x="5175" y="12406"/>
                  <a:pt x="6116" y="12406"/>
                </a:cubicBezTo>
                <a:cubicBezTo>
                  <a:pt x="6835" y="12406"/>
                  <a:pt x="7554" y="12436"/>
                  <a:pt x="8271" y="12496"/>
                </a:cubicBezTo>
                <a:cubicBezTo>
                  <a:pt x="8728" y="12533"/>
                  <a:pt x="9209" y="12577"/>
                  <a:pt x="9687" y="12577"/>
                </a:cubicBezTo>
                <a:cubicBezTo>
                  <a:pt x="10492" y="12577"/>
                  <a:pt x="11288" y="12454"/>
                  <a:pt x="11947" y="11977"/>
                </a:cubicBezTo>
                <a:lnTo>
                  <a:pt x="11947" y="11977"/>
                </a:lnTo>
                <a:cubicBezTo>
                  <a:pt x="11945" y="11988"/>
                  <a:pt x="11948" y="11993"/>
                  <a:pt x="11955" y="11993"/>
                </a:cubicBezTo>
                <a:cubicBezTo>
                  <a:pt x="12017" y="11993"/>
                  <a:pt x="12409" y="11534"/>
                  <a:pt x="12496" y="11300"/>
                </a:cubicBezTo>
                <a:cubicBezTo>
                  <a:pt x="12866" y="10319"/>
                  <a:pt x="13005" y="9208"/>
                  <a:pt x="12677" y="8195"/>
                </a:cubicBezTo>
                <a:cubicBezTo>
                  <a:pt x="12404" y="7349"/>
                  <a:pt x="11818" y="6569"/>
                  <a:pt x="11000" y="6188"/>
                </a:cubicBezTo>
                <a:cubicBezTo>
                  <a:pt x="10082" y="5759"/>
                  <a:pt x="9032" y="5924"/>
                  <a:pt x="8092" y="5581"/>
                </a:cubicBezTo>
                <a:cubicBezTo>
                  <a:pt x="7160" y="5240"/>
                  <a:pt x="6737" y="4324"/>
                  <a:pt x="6316" y="3499"/>
                </a:cubicBezTo>
                <a:cubicBezTo>
                  <a:pt x="5859" y="2602"/>
                  <a:pt x="5271" y="1802"/>
                  <a:pt x="4492" y="1159"/>
                </a:cubicBezTo>
                <a:cubicBezTo>
                  <a:pt x="3786" y="579"/>
                  <a:pt x="2870" y="1"/>
                  <a:pt x="1922" y="1"/>
                </a:cubicBezTo>
                <a:close/>
              </a:path>
            </a:pathLst>
          </a:custGeom>
          <a:solidFill>
            <a:srgbClr val="B2F7EF">
              <a:alpha val="497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13"/>
          <p:cNvSpPr/>
          <p:nvPr/>
        </p:nvSpPr>
        <p:spPr>
          <a:xfrm>
            <a:off x="-317690" y="-239105"/>
            <a:ext cx="3916858" cy="1383980"/>
          </a:xfrm>
          <a:custGeom>
            <a:avLst/>
            <a:gdLst/>
            <a:ahLst/>
            <a:cxnLst/>
            <a:rect l="l" t="t" r="r" b="b"/>
            <a:pathLst>
              <a:path w="24376" h="8613" extrusionOk="0">
                <a:moveTo>
                  <a:pt x="1748" y="0"/>
                </a:moveTo>
                <a:cubicBezTo>
                  <a:pt x="1709" y="0"/>
                  <a:pt x="1669" y="2"/>
                  <a:pt x="1629" y="7"/>
                </a:cubicBezTo>
                <a:cubicBezTo>
                  <a:pt x="1391" y="38"/>
                  <a:pt x="1250" y="176"/>
                  <a:pt x="1187" y="347"/>
                </a:cubicBezTo>
                <a:cubicBezTo>
                  <a:pt x="1033" y="773"/>
                  <a:pt x="935" y="1218"/>
                  <a:pt x="819" y="1650"/>
                </a:cubicBezTo>
                <a:cubicBezTo>
                  <a:pt x="701" y="2092"/>
                  <a:pt x="590" y="2536"/>
                  <a:pt x="496" y="2983"/>
                </a:cubicBezTo>
                <a:cubicBezTo>
                  <a:pt x="126" y="4733"/>
                  <a:pt x="0" y="6549"/>
                  <a:pt x="659" y="8271"/>
                </a:cubicBezTo>
                <a:cubicBezTo>
                  <a:pt x="678" y="8321"/>
                  <a:pt x="733" y="8346"/>
                  <a:pt x="790" y="8346"/>
                </a:cubicBezTo>
                <a:cubicBezTo>
                  <a:pt x="835" y="8346"/>
                  <a:pt x="881" y="8329"/>
                  <a:pt x="910" y="8296"/>
                </a:cubicBezTo>
                <a:cubicBezTo>
                  <a:pt x="1048" y="8134"/>
                  <a:pt x="1206" y="7983"/>
                  <a:pt x="1385" y="7843"/>
                </a:cubicBezTo>
                <a:cubicBezTo>
                  <a:pt x="2101" y="7284"/>
                  <a:pt x="3087" y="6944"/>
                  <a:pt x="4095" y="6849"/>
                </a:cubicBezTo>
                <a:cubicBezTo>
                  <a:pt x="4314" y="6828"/>
                  <a:pt x="4534" y="6818"/>
                  <a:pt x="4754" y="6818"/>
                </a:cubicBezTo>
                <a:cubicBezTo>
                  <a:pt x="5730" y="6818"/>
                  <a:pt x="6704" y="7012"/>
                  <a:pt x="7586" y="7328"/>
                </a:cubicBezTo>
                <a:cubicBezTo>
                  <a:pt x="8653" y="7708"/>
                  <a:pt x="9622" y="8264"/>
                  <a:pt x="10770" y="8502"/>
                </a:cubicBezTo>
                <a:cubicBezTo>
                  <a:pt x="11110" y="8573"/>
                  <a:pt x="11460" y="8612"/>
                  <a:pt x="11804" y="8612"/>
                </a:cubicBezTo>
                <a:cubicBezTo>
                  <a:pt x="12445" y="8612"/>
                  <a:pt x="13071" y="8476"/>
                  <a:pt x="13597" y="8154"/>
                </a:cubicBezTo>
                <a:cubicBezTo>
                  <a:pt x="14183" y="7795"/>
                  <a:pt x="14557" y="7273"/>
                  <a:pt x="14873" y="6761"/>
                </a:cubicBezTo>
                <a:cubicBezTo>
                  <a:pt x="15208" y="6214"/>
                  <a:pt x="15488" y="5645"/>
                  <a:pt x="15900" y="5129"/>
                </a:cubicBezTo>
                <a:cubicBezTo>
                  <a:pt x="16333" y="4590"/>
                  <a:pt x="16925" y="4168"/>
                  <a:pt x="17743" y="4015"/>
                </a:cubicBezTo>
                <a:cubicBezTo>
                  <a:pt x="18117" y="3945"/>
                  <a:pt x="18497" y="3924"/>
                  <a:pt x="18879" y="3924"/>
                </a:cubicBezTo>
                <a:cubicBezTo>
                  <a:pt x="19431" y="3924"/>
                  <a:pt x="19988" y="3967"/>
                  <a:pt x="20538" y="3967"/>
                </a:cubicBezTo>
                <a:cubicBezTo>
                  <a:pt x="20675" y="3967"/>
                  <a:pt x="20811" y="3964"/>
                  <a:pt x="20947" y="3958"/>
                </a:cubicBezTo>
                <a:cubicBezTo>
                  <a:pt x="21449" y="3933"/>
                  <a:pt x="21952" y="3857"/>
                  <a:pt x="22403" y="3679"/>
                </a:cubicBezTo>
                <a:cubicBezTo>
                  <a:pt x="22808" y="3518"/>
                  <a:pt x="23157" y="3280"/>
                  <a:pt x="23433" y="3003"/>
                </a:cubicBezTo>
                <a:cubicBezTo>
                  <a:pt x="23951" y="2479"/>
                  <a:pt x="24196" y="1807"/>
                  <a:pt x="24066" y="1157"/>
                </a:cubicBezTo>
                <a:lnTo>
                  <a:pt x="24066" y="1157"/>
                </a:lnTo>
                <a:cubicBezTo>
                  <a:pt x="24067" y="1158"/>
                  <a:pt x="24069" y="1158"/>
                  <a:pt x="24071" y="1158"/>
                </a:cubicBezTo>
                <a:cubicBezTo>
                  <a:pt x="24093" y="1158"/>
                  <a:pt x="24117" y="1151"/>
                  <a:pt x="24142" y="1138"/>
                </a:cubicBezTo>
                <a:cubicBezTo>
                  <a:pt x="24292" y="1056"/>
                  <a:pt x="24376" y="935"/>
                  <a:pt x="24372" y="792"/>
                </a:cubicBezTo>
                <a:cubicBezTo>
                  <a:pt x="24363" y="440"/>
                  <a:pt x="23972" y="240"/>
                  <a:pt x="23550" y="217"/>
                </a:cubicBezTo>
                <a:cubicBezTo>
                  <a:pt x="23514" y="215"/>
                  <a:pt x="23478" y="215"/>
                  <a:pt x="23442" y="215"/>
                </a:cubicBezTo>
                <a:cubicBezTo>
                  <a:pt x="23211" y="215"/>
                  <a:pt x="22977" y="252"/>
                  <a:pt x="22750" y="280"/>
                </a:cubicBezTo>
                <a:cubicBezTo>
                  <a:pt x="22445" y="317"/>
                  <a:pt x="22139" y="351"/>
                  <a:pt x="21832" y="383"/>
                </a:cubicBezTo>
                <a:cubicBezTo>
                  <a:pt x="20628" y="507"/>
                  <a:pt x="19418" y="590"/>
                  <a:pt x="18207" y="648"/>
                </a:cubicBezTo>
                <a:cubicBezTo>
                  <a:pt x="15784" y="762"/>
                  <a:pt x="13357" y="774"/>
                  <a:pt x="10932" y="789"/>
                </a:cubicBezTo>
                <a:cubicBezTo>
                  <a:pt x="10568" y="791"/>
                  <a:pt x="10203" y="793"/>
                  <a:pt x="9838" y="793"/>
                </a:cubicBezTo>
                <a:cubicBezTo>
                  <a:pt x="7878" y="793"/>
                  <a:pt x="5909" y="743"/>
                  <a:pt x="3985" y="438"/>
                </a:cubicBezTo>
                <a:cubicBezTo>
                  <a:pt x="3423" y="348"/>
                  <a:pt x="2866" y="237"/>
                  <a:pt x="2318" y="100"/>
                </a:cubicBezTo>
                <a:cubicBezTo>
                  <a:pt x="2134" y="55"/>
                  <a:pt x="1943" y="0"/>
                  <a:pt x="1748" y="0"/>
                </a:cubicBezTo>
                <a:close/>
              </a:path>
            </a:pathLst>
          </a:custGeom>
          <a:solidFill>
            <a:srgbClr val="FFE652">
              <a:alpha val="5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13"/>
          <p:cNvSpPr/>
          <p:nvPr/>
        </p:nvSpPr>
        <p:spPr>
          <a:xfrm>
            <a:off x="5829867" y="-831076"/>
            <a:ext cx="4345244" cy="3055586"/>
          </a:xfrm>
          <a:custGeom>
            <a:avLst/>
            <a:gdLst/>
            <a:ahLst/>
            <a:cxnLst/>
            <a:rect l="l" t="t" r="r" b="b"/>
            <a:pathLst>
              <a:path w="27042" h="19016" extrusionOk="0">
                <a:moveTo>
                  <a:pt x="5311" y="0"/>
                </a:moveTo>
                <a:cubicBezTo>
                  <a:pt x="5179" y="0"/>
                  <a:pt x="5075" y="178"/>
                  <a:pt x="5211" y="262"/>
                </a:cubicBezTo>
                <a:cubicBezTo>
                  <a:pt x="5431" y="399"/>
                  <a:pt x="5652" y="530"/>
                  <a:pt x="5876" y="657"/>
                </a:cubicBezTo>
                <a:cubicBezTo>
                  <a:pt x="3749" y="1565"/>
                  <a:pt x="1452" y="2798"/>
                  <a:pt x="713" y="5101"/>
                </a:cubicBezTo>
                <a:cubicBezTo>
                  <a:pt x="0" y="7321"/>
                  <a:pt x="1219" y="10007"/>
                  <a:pt x="3411" y="10856"/>
                </a:cubicBezTo>
                <a:cubicBezTo>
                  <a:pt x="3728" y="10979"/>
                  <a:pt x="4069" y="11058"/>
                  <a:pt x="4406" y="11058"/>
                </a:cubicBezTo>
                <a:cubicBezTo>
                  <a:pt x="4688" y="11058"/>
                  <a:pt x="4968" y="11003"/>
                  <a:pt x="5229" y="10871"/>
                </a:cubicBezTo>
                <a:cubicBezTo>
                  <a:pt x="5743" y="10614"/>
                  <a:pt x="6086" y="10140"/>
                  <a:pt x="6367" y="9654"/>
                </a:cubicBezTo>
                <a:cubicBezTo>
                  <a:pt x="6660" y="9147"/>
                  <a:pt x="6901" y="8604"/>
                  <a:pt x="7258" y="8138"/>
                </a:cubicBezTo>
                <a:cubicBezTo>
                  <a:pt x="7586" y="7709"/>
                  <a:pt x="8056" y="7408"/>
                  <a:pt x="8567" y="7243"/>
                </a:cubicBezTo>
                <a:cubicBezTo>
                  <a:pt x="8835" y="7156"/>
                  <a:pt x="9122" y="7107"/>
                  <a:pt x="9407" y="7107"/>
                </a:cubicBezTo>
                <a:cubicBezTo>
                  <a:pt x="9658" y="7107"/>
                  <a:pt x="9908" y="7145"/>
                  <a:pt x="10143" y="7227"/>
                </a:cubicBezTo>
                <a:cubicBezTo>
                  <a:pt x="10681" y="7416"/>
                  <a:pt x="11050" y="7824"/>
                  <a:pt x="11259" y="8347"/>
                </a:cubicBezTo>
                <a:cubicBezTo>
                  <a:pt x="11495" y="8938"/>
                  <a:pt x="11543" y="9582"/>
                  <a:pt x="11752" y="10181"/>
                </a:cubicBezTo>
                <a:cubicBezTo>
                  <a:pt x="11957" y="10769"/>
                  <a:pt x="12358" y="11405"/>
                  <a:pt x="12983" y="11603"/>
                </a:cubicBezTo>
                <a:cubicBezTo>
                  <a:pt x="13117" y="11646"/>
                  <a:pt x="13250" y="11665"/>
                  <a:pt x="13380" y="11665"/>
                </a:cubicBezTo>
                <a:cubicBezTo>
                  <a:pt x="13765" y="11665"/>
                  <a:pt x="14132" y="11502"/>
                  <a:pt x="14481" y="11319"/>
                </a:cubicBezTo>
                <a:cubicBezTo>
                  <a:pt x="14811" y="11146"/>
                  <a:pt x="15183" y="10926"/>
                  <a:pt x="15563" y="10926"/>
                </a:cubicBezTo>
                <a:cubicBezTo>
                  <a:pt x="15675" y="10926"/>
                  <a:pt x="15789" y="10946"/>
                  <a:pt x="15902" y="10992"/>
                </a:cubicBezTo>
                <a:cubicBezTo>
                  <a:pt x="16505" y="11236"/>
                  <a:pt x="16731" y="12009"/>
                  <a:pt x="16886" y="12576"/>
                </a:cubicBezTo>
                <a:cubicBezTo>
                  <a:pt x="17067" y="13246"/>
                  <a:pt x="17237" y="13920"/>
                  <a:pt x="17447" y="14583"/>
                </a:cubicBezTo>
                <a:cubicBezTo>
                  <a:pt x="17859" y="15878"/>
                  <a:pt x="18454" y="17143"/>
                  <a:pt x="19512" y="18032"/>
                </a:cubicBezTo>
                <a:cubicBezTo>
                  <a:pt x="20225" y="18631"/>
                  <a:pt x="21110" y="19015"/>
                  <a:pt x="22020" y="19015"/>
                </a:cubicBezTo>
                <a:cubicBezTo>
                  <a:pt x="22330" y="19015"/>
                  <a:pt x="22643" y="18971"/>
                  <a:pt x="22954" y="18875"/>
                </a:cubicBezTo>
                <a:cubicBezTo>
                  <a:pt x="24002" y="18552"/>
                  <a:pt x="24786" y="17702"/>
                  <a:pt x="25334" y="16784"/>
                </a:cubicBezTo>
                <a:cubicBezTo>
                  <a:pt x="25931" y="15784"/>
                  <a:pt x="26309" y="14669"/>
                  <a:pt x="26587" y="13543"/>
                </a:cubicBezTo>
                <a:cubicBezTo>
                  <a:pt x="26872" y="12393"/>
                  <a:pt x="27042" y="11178"/>
                  <a:pt x="26859" y="9998"/>
                </a:cubicBezTo>
                <a:cubicBezTo>
                  <a:pt x="26669" y="8763"/>
                  <a:pt x="26045" y="7686"/>
                  <a:pt x="25037" y="6940"/>
                </a:cubicBezTo>
                <a:cubicBezTo>
                  <a:pt x="23865" y="6071"/>
                  <a:pt x="22401" y="5638"/>
                  <a:pt x="21023" y="5219"/>
                </a:cubicBezTo>
                <a:cubicBezTo>
                  <a:pt x="19511" y="4758"/>
                  <a:pt x="17976" y="4376"/>
                  <a:pt x="16442" y="3995"/>
                </a:cubicBezTo>
                <a:cubicBezTo>
                  <a:pt x="13377" y="3236"/>
                  <a:pt x="10276" y="2484"/>
                  <a:pt x="7410" y="1122"/>
                </a:cubicBezTo>
                <a:cubicBezTo>
                  <a:pt x="7124" y="986"/>
                  <a:pt x="6842" y="844"/>
                  <a:pt x="6563" y="695"/>
                </a:cubicBezTo>
                <a:cubicBezTo>
                  <a:pt x="6622" y="671"/>
                  <a:pt x="6682" y="645"/>
                  <a:pt x="6742" y="621"/>
                </a:cubicBezTo>
                <a:cubicBezTo>
                  <a:pt x="6901" y="557"/>
                  <a:pt x="6828" y="333"/>
                  <a:pt x="6684" y="333"/>
                </a:cubicBezTo>
                <a:cubicBezTo>
                  <a:pt x="6666" y="333"/>
                  <a:pt x="6646" y="336"/>
                  <a:pt x="6625" y="345"/>
                </a:cubicBezTo>
                <a:cubicBezTo>
                  <a:pt x="6492" y="400"/>
                  <a:pt x="6358" y="454"/>
                  <a:pt x="6223" y="510"/>
                </a:cubicBezTo>
                <a:cubicBezTo>
                  <a:pt x="5943" y="355"/>
                  <a:pt x="5666" y="194"/>
                  <a:pt x="5394" y="25"/>
                </a:cubicBezTo>
                <a:cubicBezTo>
                  <a:pt x="5366" y="8"/>
                  <a:pt x="5338" y="0"/>
                  <a:pt x="5311" y="0"/>
                </a:cubicBezTo>
                <a:close/>
              </a:path>
            </a:pathLst>
          </a:custGeom>
          <a:solidFill>
            <a:srgbClr val="CCB1FE">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13"/>
          <p:cNvSpPr txBox="1">
            <a:spLocks noGrp="1"/>
          </p:cNvSpPr>
          <p:nvPr>
            <p:ph type="title"/>
          </p:nvPr>
        </p:nvSpPr>
        <p:spPr>
          <a:xfrm>
            <a:off x="2288175" y="673625"/>
            <a:ext cx="45678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800"/>
              <a:buNone/>
              <a:defRPr>
                <a:solidFill>
                  <a:schemeClr val="dk1"/>
                </a:solidFill>
              </a:defRPr>
            </a:lvl1pPr>
            <a:lvl2pPr lvl="1" rtl="0">
              <a:spcBef>
                <a:spcPts val="0"/>
              </a:spcBef>
              <a:spcAft>
                <a:spcPts val="0"/>
              </a:spcAft>
              <a:buClr>
                <a:schemeClr val="dk1"/>
              </a:buClr>
              <a:buSzPts val="2800"/>
              <a:buNone/>
              <a:defRPr>
                <a:solidFill>
                  <a:schemeClr val="dk1"/>
                </a:solidFill>
              </a:defRPr>
            </a:lvl2pPr>
            <a:lvl3pPr lvl="2" rtl="0">
              <a:spcBef>
                <a:spcPts val="0"/>
              </a:spcBef>
              <a:spcAft>
                <a:spcPts val="0"/>
              </a:spcAft>
              <a:buClr>
                <a:schemeClr val="dk1"/>
              </a:buClr>
              <a:buSzPts val="2800"/>
              <a:buNone/>
              <a:defRPr>
                <a:solidFill>
                  <a:schemeClr val="dk1"/>
                </a:solidFill>
              </a:defRPr>
            </a:lvl3pPr>
            <a:lvl4pPr lvl="3" rtl="0">
              <a:spcBef>
                <a:spcPts val="0"/>
              </a:spcBef>
              <a:spcAft>
                <a:spcPts val="0"/>
              </a:spcAft>
              <a:buClr>
                <a:schemeClr val="dk1"/>
              </a:buClr>
              <a:buSzPts val="2800"/>
              <a:buNone/>
              <a:defRPr>
                <a:solidFill>
                  <a:schemeClr val="dk1"/>
                </a:solidFill>
              </a:defRPr>
            </a:lvl4pPr>
            <a:lvl5pPr lvl="4" rtl="0">
              <a:spcBef>
                <a:spcPts val="0"/>
              </a:spcBef>
              <a:spcAft>
                <a:spcPts val="0"/>
              </a:spcAft>
              <a:buClr>
                <a:schemeClr val="dk1"/>
              </a:buClr>
              <a:buSzPts val="2800"/>
              <a:buNone/>
              <a:defRPr>
                <a:solidFill>
                  <a:schemeClr val="dk1"/>
                </a:solidFill>
              </a:defRPr>
            </a:lvl5pPr>
            <a:lvl6pPr lvl="5" rtl="0">
              <a:spcBef>
                <a:spcPts val="0"/>
              </a:spcBef>
              <a:spcAft>
                <a:spcPts val="0"/>
              </a:spcAft>
              <a:buClr>
                <a:schemeClr val="dk1"/>
              </a:buClr>
              <a:buSzPts val="2800"/>
              <a:buNone/>
              <a:defRPr>
                <a:solidFill>
                  <a:schemeClr val="dk1"/>
                </a:solidFill>
              </a:defRPr>
            </a:lvl6pPr>
            <a:lvl7pPr lvl="6" rtl="0">
              <a:spcBef>
                <a:spcPts val="0"/>
              </a:spcBef>
              <a:spcAft>
                <a:spcPts val="0"/>
              </a:spcAft>
              <a:buClr>
                <a:schemeClr val="dk1"/>
              </a:buClr>
              <a:buSzPts val="2800"/>
              <a:buNone/>
              <a:defRPr>
                <a:solidFill>
                  <a:schemeClr val="dk1"/>
                </a:solidFill>
              </a:defRPr>
            </a:lvl7pPr>
            <a:lvl8pPr lvl="7" rtl="0">
              <a:spcBef>
                <a:spcPts val="0"/>
              </a:spcBef>
              <a:spcAft>
                <a:spcPts val="0"/>
              </a:spcAft>
              <a:buClr>
                <a:schemeClr val="dk1"/>
              </a:buClr>
              <a:buSzPts val="2800"/>
              <a:buNone/>
              <a:defRPr>
                <a:solidFill>
                  <a:schemeClr val="dk1"/>
                </a:solidFill>
              </a:defRPr>
            </a:lvl8pPr>
            <a:lvl9pPr lvl="8" rtl="0">
              <a:spcBef>
                <a:spcPts val="0"/>
              </a:spcBef>
              <a:spcAft>
                <a:spcPts val="0"/>
              </a:spcAft>
              <a:buClr>
                <a:schemeClr val="dk1"/>
              </a:buClr>
              <a:buSzPts val="2800"/>
              <a:buNone/>
              <a:defRPr>
                <a:solidFill>
                  <a:schemeClr val="dk1"/>
                </a:solidFill>
              </a:defRPr>
            </a:lvl9pPr>
          </a:lstStyle>
          <a:p>
            <a:endParaRPr/>
          </a:p>
        </p:txBody>
      </p:sp>
      <p:sp>
        <p:nvSpPr>
          <p:cNvPr id="286" name="Google Shape;286;p13"/>
          <p:cNvSpPr txBox="1">
            <a:spLocks noGrp="1"/>
          </p:cNvSpPr>
          <p:nvPr>
            <p:ph type="title" idx="2"/>
          </p:nvPr>
        </p:nvSpPr>
        <p:spPr>
          <a:xfrm>
            <a:off x="800269" y="1911450"/>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18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7" name="Google Shape;287;p13"/>
          <p:cNvSpPr txBox="1">
            <a:spLocks noGrp="1"/>
          </p:cNvSpPr>
          <p:nvPr>
            <p:ph type="subTitle" idx="1"/>
          </p:nvPr>
        </p:nvSpPr>
        <p:spPr>
          <a:xfrm>
            <a:off x="704869" y="2650375"/>
            <a:ext cx="2496300" cy="484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Font typeface="Raleway Thin"/>
              <a:buNone/>
              <a:defRPr sz="1400">
                <a:solidFill>
                  <a:schemeClr val="dk1"/>
                </a:solidFill>
                <a:latin typeface="Raleway Thin"/>
                <a:ea typeface="Raleway Thin"/>
                <a:cs typeface="Raleway Thin"/>
                <a:sym typeface="Raleway Thin"/>
              </a:defRPr>
            </a:lvl1pPr>
            <a:lvl2pPr lvl="1"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2pPr>
            <a:lvl3pPr lvl="2"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3pPr>
            <a:lvl4pPr lvl="3"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4pPr>
            <a:lvl5pPr lvl="4"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5pPr>
            <a:lvl6pPr lvl="5"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6pPr>
            <a:lvl7pPr lvl="6"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7pPr>
            <a:lvl8pPr lvl="7"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8pPr>
            <a:lvl9pPr lvl="8"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9pPr>
          </a:lstStyle>
          <a:p>
            <a:endParaRPr/>
          </a:p>
        </p:txBody>
      </p:sp>
      <p:sp>
        <p:nvSpPr>
          <p:cNvPr id="288" name="Google Shape;288;p13"/>
          <p:cNvSpPr txBox="1">
            <a:spLocks noGrp="1"/>
          </p:cNvSpPr>
          <p:nvPr>
            <p:ph type="title" idx="3"/>
          </p:nvPr>
        </p:nvSpPr>
        <p:spPr>
          <a:xfrm>
            <a:off x="3419624" y="1911450"/>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18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9" name="Google Shape;289;p13"/>
          <p:cNvSpPr txBox="1">
            <a:spLocks noGrp="1"/>
          </p:cNvSpPr>
          <p:nvPr>
            <p:ph type="subTitle" idx="4"/>
          </p:nvPr>
        </p:nvSpPr>
        <p:spPr>
          <a:xfrm>
            <a:off x="3324974" y="2650375"/>
            <a:ext cx="2496000" cy="484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Font typeface="Raleway Thin"/>
              <a:buNone/>
              <a:defRPr sz="1400">
                <a:solidFill>
                  <a:schemeClr val="dk1"/>
                </a:solidFill>
                <a:latin typeface="Raleway Thin"/>
                <a:ea typeface="Raleway Thin"/>
                <a:cs typeface="Raleway Thin"/>
                <a:sym typeface="Raleway Thin"/>
              </a:defRPr>
            </a:lvl1pPr>
            <a:lvl2pPr lvl="1"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2pPr>
            <a:lvl3pPr lvl="2"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3pPr>
            <a:lvl4pPr lvl="3"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4pPr>
            <a:lvl5pPr lvl="4"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5pPr>
            <a:lvl6pPr lvl="5"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6pPr>
            <a:lvl7pPr lvl="6"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7pPr>
            <a:lvl8pPr lvl="7"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8pPr>
            <a:lvl9pPr lvl="8"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9pPr>
          </a:lstStyle>
          <a:p>
            <a:endParaRPr/>
          </a:p>
        </p:txBody>
      </p:sp>
      <p:sp>
        <p:nvSpPr>
          <p:cNvPr id="290" name="Google Shape;290;p13"/>
          <p:cNvSpPr txBox="1">
            <a:spLocks noGrp="1"/>
          </p:cNvSpPr>
          <p:nvPr>
            <p:ph type="title" idx="5"/>
          </p:nvPr>
        </p:nvSpPr>
        <p:spPr>
          <a:xfrm>
            <a:off x="800269" y="3344850"/>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18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91" name="Google Shape;291;p13"/>
          <p:cNvSpPr txBox="1">
            <a:spLocks noGrp="1"/>
          </p:cNvSpPr>
          <p:nvPr>
            <p:ph type="subTitle" idx="6"/>
          </p:nvPr>
        </p:nvSpPr>
        <p:spPr>
          <a:xfrm>
            <a:off x="704869" y="4083775"/>
            <a:ext cx="2496300" cy="484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Font typeface="Raleway Thin"/>
              <a:buNone/>
              <a:defRPr sz="1400">
                <a:solidFill>
                  <a:schemeClr val="dk1"/>
                </a:solidFill>
                <a:latin typeface="Raleway Thin"/>
                <a:ea typeface="Raleway Thin"/>
                <a:cs typeface="Raleway Thin"/>
                <a:sym typeface="Raleway Thin"/>
              </a:defRPr>
            </a:lvl1pPr>
            <a:lvl2pPr lvl="1"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2pPr>
            <a:lvl3pPr lvl="2"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3pPr>
            <a:lvl4pPr lvl="3"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4pPr>
            <a:lvl5pPr lvl="4"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5pPr>
            <a:lvl6pPr lvl="5"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6pPr>
            <a:lvl7pPr lvl="6"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7pPr>
            <a:lvl8pPr lvl="7"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8pPr>
            <a:lvl9pPr lvl="8"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9pPr>
          </a:lstStyle>
          <a:p>
            <a:endParaRPr/>
          </a:p>
        </p:txBody>
      </p:sp>
      <p:sp>
        <p:nvSpPr>
          <p:cNvPr id="292" name="Google Shape;292;p13"/>
          <p:cNvSpPr txBox="1">
            <a:spLocks noGrp="1"/>
          </p:cNvSpPr>
          <p:nvPr>
            <p:ph type="title" idx="7"/>
          </p:nvPr>
        </p:nvSpPr>
        <p:spPr>
          <a:xfrm>
            <a:off x="3419624" y="3344850"/>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18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93" name="Google Shape;293;p13"/>
          <p:cNvSpPr txBox="1">
            <a:spLocks noGrp="1"/>
          </p:cNvSpPr>
          <p:nvPr>
            <p:ph type="subTitle" idx="8"/>
          </p:nvPr>
        </p:nvSpPr>
        <p:spPr>
          <a:xfrm>
            <a:off x="3324749" y="4083775"/>
            <a:ext cx="2496000" cy="484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Font typeface="Raleway Thin"/>
              <a:buNone/>
              <a:defRPr sz="1400">
                <a:solidFill>
                  <a:schemeClr val="dk1"/>
                </a:solidFill>
                <a:latin typeface="Raleway Thin"/>
                <a:ea typeface="Raleway Thin"/>
                <a:cs typeface="Raleway Thin"/>
                <a:sym typeface="Raleway Thin"/>
              </a:defRPr>
            </a:lvl1pPr>
            <a:lvl2pPr lvl="1"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2pPr>
            <a:lvl3pPr lvl="2"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3pPr>
            <a:lvl4pPr lvl="3"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4pPr>
            <a:lvl5pPr lvl="4"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5pPr>
            <a:lvl6pPr lvl="5"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6pPr>
            <a:lvl7pPr lvl="6"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7pPr>
            <a:lvl8pPr lvl="7"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8pPr>
            <a:lvl9pPr lvl="8"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9pPr>
          </a:lstStyle>
          <a:p>
            <a:endParaRPr/>
          </a:p>
        </p:txBody>
      </p:sp>
      <p:sp>
        <p:nvSpPr>
          <p:cNvPr id="294" name="Google Shape;294;p13"/>
          <p:cNvSpPr txBox="1">
            <a:spLocks noGrp="1"/>
          </p:cNvSpPr>
          <p:nvPr>
            <p:ph type="title" idx="9"/>
          </p:nvPr>
        </p:nvSpPr>
        <p:spPr>
          <a:xfrm>
            <a:off x="6038978" y="1911450"/>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18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95" name="Google Shape;295;p13"/>
          <p:cNvSpPr txBox="1">
            <a:spLocks noGrp="1"/>
          </p:cNvSpPr>
          <p:nvPr>
            <p:ph type="subTitle" idx="13"/>
          </p:nvPr>
        </p:nvSpPr>
        <p:spPr>
          <a:xfrm>
            <a:off x="5944778" y="2650375"/>
            <a:ext cx="2493900" cy="484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Font typeface="Raleway Thin"/>
              <a:buNone/>
              <a:defRPr sz="1400">
                <a:solidFill>
                  <a:schemeClr val="dk1"/>
                </a:solidFill>
                <a:latin typeface="Raleway Thin"/>
                <a:ea typeface="Raleway Thin"/>
                <a:cs typeface="Raleway Thin"/>
                <a:sym typeface="Raleway Thin"/>
              </a:defRPr>
            </a:lvl1pPr>
            <a:lvl2pPr lvl="1"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2pPr>
            <a:lvl3pPr lvl="2"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3pPr>
            <a:lvl4pPr lvl="3"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4pPr>
            <a:lvl5pPr lvl="4"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5pPr>
            <a:lvl6pPr lvl="5"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6pPr>
            <a:lvl7pPr lvl="6"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7pPr>
            <a:lvl8pPr lvl="7"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8pPr>
            <a:lvl9pPr lvl="8"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9pPr>
          </a:lstStyle>
          <a:p>
            <a:endParaRPr/>
          </a:p>
        </p:txBody>
      </p:sp>
      <p:sp>
        <p:nvSpPr>
          <p:cNvPr id="296" name="Google Shape;296;p13"/>
          <p:cNvSpPr txBox="1">
            <a:spLocks noGrp="1"/>
          </p:cNvSpPr>
          <p:nvPr>
            <p:ph type="title" idx="14"/>
          </p:nvPr>
        </p:nvSpPr>
        <p:spPr>
          <a:xfrm>
            <a:off x="6038978" y="3344850"/>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18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97" name="Google Shape;297;p13"/>
          <p:cNvSpPr txBox="1">
            <a:spLocks noGrp="1"/>
          </p:cNvSpPr>
          <p:nvPr>
            <p:ph type="subTitle" idx="15"/>
          </p:nvPr>
        </p:nvSpPr>
        <p:spPr>
          <a:xfrm>
            <a:off x="5944328" y="4083775"/>
            <a:ext cx="2494800" cy="484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Font typeface="Raleway Thin"/>
              <a:buNone/>
              <a:defRPr sz="1400">
                <a:solidFill>
                  <a:schemeClr val="dk1"/>
                </a:solidFill>
                <a:latin typeface="Raleway Thin"/>
                <a:ea typeface="Raleway Thin"/>
                <a:cs typeface="Raleway Thin"/>
                <a:sym typeface="Raleway Thin"/>
              </a:defRPr>
            </a:lvl1pPr>
            <a:lvl2pPr lvl="1"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2pPr>
            <a:lvl3pPr lvl="2"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3pPr>
            <a:lvl4pPr lvl="3"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4pPr>
            <a:lvl5pPr lvl="4"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5pPr>
            <a:lvl6pPr lvl="5"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6pPr>
            <a:lvl7pPr lvl="6"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7pPr>
            <a:lvl8pPr lvl="7"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8pPr>
            <a:lvl9pPr lvl="8"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9pPr>
          </a:lstStyle>
          <a:p>
            <a:endParaRPr/>
          </a:p>
        </p:txBody>
      </p:sp>
      <p:grpSp>
        <p:nvGrpSpPr>
          <p:cNvPr id="298" name="Google Shape;298;p13"/>
          <p:cNvGrpSpPr/>
          <p:nvPr/>
        </p:nvGrpSpPr>
        <p:grpSpPr>
          <a:xfrm rot="-900055">
            <a:off x="1167109" y="4603778"/>
            <a:ext cx="215934" cy="195605"/>
            <a:chOff x="1640475" y="1197075"/>
            <a:chExt cx="55475" cy="50250"/>
          </a:xfrm>
        </p:grpSpPr>
        <p:sp>
          <p:nvSpPr>
            <p:cNvPr id="299" name="Google Shape;299;p13"/>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13"/>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13"/>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2" name="Google Shape;302;p13"/>
          <p:cNvGrpSpPr/>
          <p:nvPr/>
        </p:nvGrpSpPr>
        <p:grpSpPr>
          <a:xfrm rot="-8100037">
            <a:off x="377992" y="990483"/>
            <a:ext cx="359745" cy="325869"/>
            <a:chOff x="1640475" y="1197075"/>
            <a:chExt cx="55475" cy="50250"/>
          </a:xfrm>
        </p:grpSpPr>
        <p:sp>
          <p:nvSpPr>
            <p:cNvPr id="303" name="Google Shape;303;p13"/>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13"/>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13"/>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6" name="Google Shape;306;p13"/>
          <p:cNvSpPr/>
          <p:nvPr/>
        </p:nvSpPr>
        <p:spPr>
          <a:xfrm rot="9000131" flipH="1">
            <a:off x="391072" y="296850"/>
            <a:ext cx="434381" cy="101757"/>
          </a:xfrm>
          <a:custGeom>
            <a:avLst/>
            <a:gdLst/>
            <a:ahLst/>
            <a:cxnLst/>
            <a:rect l="l" t="t" r="r" b="b"/>
            <a:pathLst>
              <a:path w="7397" h="1733" extrusionOk="0">
                <a:moveTo>
                  <a:pt x="5860" y="0"/>
                </a:moveTo>
                <a:cubicBezTo>
                  <a:pt x="5799" y="0"/>
                  <a:pt x="5741" y="11"/>
                  <a:pt x="5686" y="32"/>
                </a:cubicBezTo>
                <a:cubicBezTo>
                  <a:pt x="5466" y="121"/>
                  <a:pt x="5383" y="336"/>
                  <a:pt x="5302" y="543"/>
                </a:cubicBezTo>
                <a:cubicBezTo>
                  <a:pt x="5254" y="668"/>
                  <a:pt x="5205" y="796"/>
                  <a:pt x="5126" y="889"/>
                </a:cubicBezTo>
                <a:cubicBezTo>
                  <a:pt x="5014" y="1021"/>
                  <a:pt x="4860" y="1053"/>
                  <a:pt x="4751" y="1057"/>
                </a:cubicBezTo>
                <a:cubicBezTo>
                  <a:pt x="4742" y="1057"/>
                  <a:pt x="4734" y="1057"/>
                  <a:pt x="4725" y="1057"/>
                </a:cubicBezTo>
                <a:cubicBezTo>
                  <a:pt x="4511" y="1057"/>
                  <a:pt x="4276" y="958"/>
                  <a:pt x="4120" y="799"/>
                </a:cubicBezTo>
                <a:cubicBezTo>
                  <a:pt x="4087" y="765"/>
                  <a:pt x="4055" y="729"/>
                  <a:pt x="4022" y="693"/>
                </a:cubicBezTo>
                <a:cubicBezTo>
                  <a:pt x="3950" y="610"/>
                  <a:pt x="3874" y="524"/>
                  <a:pt x="3776" y="460"/>
                </a:cubicBezTo>
                <a:cubicBezTo>
                  <a:pt x="3674" y="394"/>
                  <a:pt x="3552" y="359"/>
                  <a:pt x="3425" y="359"/>
                </a:cubicBezTo>
                <a:cubicBezTo>
                  <a:pt x="3376" y="359"/>
                  <a:pt x="3325" y="365"/>
                  <a:pt x="3276" y="375"/>
                </a:cubicBezTo>
                <a:cubicBezTo>
                  <a:pt x="3098" y="414"/>
                  <a:pt x="2945" y="517"/>
                  <a:pt x="2855" y="658"/>
                </a:cubicBezTo>
                <a:cubicBezTo>
                  <a:pt x="2796" y="751"/>
                  <a:pt x="2759" y="858"/>
                  <a:pt x="2723" y="962"/>
                </a:cubicBezTo>
                <a:cubicBezTo>
                  <a:pt x="2665" y="1131"/>
                  <a:pt x="2614" y="1277"/>
                  <a:pt x="2485" y="1333"/>
                </a:cubicBezTo>
                <a:cubicBezTo>
                  <a:pt x="2453" y="1347"/>
                  <a:pt x="2420" y="1353"/>
                  <a:pt x="2387" y="1353"/>
                </a:cubicBezTo>
                <a:cubicBezTo>
                  <a:pt x="2220" y="1353"/>
                  <a:pt x="2046" y="1198"/>
                  <a:pt x="1947" y="1092"/>
                </a:cubicBezTo>
                <a:cubicBezTo>
                  <a:pt x="1784" y="919"/>
                  <a:pt x="1583" y="706"/>
                  <a:pt x="1324" y="706"/>
                </a:cubicBezTo>
                <a:cubicBezTo>
                  <a:pt x="1308" y="706"/>
                  <a:pt x="1292" y="707"/>
                  <a:pt x="1276" y="709"/>
                </a:cubicBezTo>
                <a:cubicBezTo>
                  <a:pt x="985" y="739"/>
                  <a:pt x="854" y="994"/>
                  <a:pt x="728" y="1242"/>
                </a:cubicBezTo>
                <a:cubicBezTo>
                  <a:pt x="669" y="1354"/>
                  <a:pt x="609" y="1471"/>
                  <a:pt x="536" y="1561"/>
                </a:cubicBezTo>
                <a:cubicBezTo>
                  <a:pt x="519" y="1564"/>
                  <a:pt x="502" y="1565"/>
                  <a:pt x="486" y="1565"/>
                </a:cubicBezTo>
                <a:cubicBezTo>
                  <a:pt x="360" y="1565"/>
                  <a:pt x="234" y="1499"/>
                  <a:pt x="167" y="1391"/>
                </a:cubicBezTo>
                <a:cubicBezTo>
                  <a:pt x="151" y="1366"/>
                  <a:pt x="124" y="1352"/>
                  <a:pt x="96" y="1352"/>
                </a:cubicBezTo>
                <a:cubicBezTo>
                  <a:pt x="81" y="1352"/>
                  <a:pt x="65" y="1356"/>
                  <a:pt x="52" y="1365"/>
                </a:cubicBezTo>
                <a:cubicBezTo>
                  <a:pt x="12" y="1389"/>
                  <a:pt x="0" y="1440"/>
                  <a:pt x="25" y="1480"/>
                </a:cubicBezTo>
                <a:cubicBezTo>
                  <a:pt x="122" y="1636"/>
                  <a:pt x="306" y="1732"/>
                  <a:pt x="489" y="1732"/>
                </a:cubicBezTo>
                <a:cubicBezTo>
                  <a:pt x="526" y="1732"/>
                  <a:pt x="562" y="1728"/>
                  <a:pt x="599" y="1720"/>
                </a:cubicBezTo>
                <a:cubicBezTo>
                  <a:pt x="616" y="1716"/>
                  <a:pt x="631" y="1707"/>
                  <a:pt x="642" y="1694"/>
                </a:cubicBezTo>
                <a:cubicBezTo>
                  <a:pt x="739" y="1586"/>
                  <a:pt x="809" y="1449"/>
                  <a:pt x="876" y="1318"/>
                </a:cubicBezTo>
                <a:cubicBezTo>
                  <a:pt x="993" y="1091"/>
                  <a:pt x="1092" y="896"/>
                  <a:pt x="1293" y="875"/>
                </a:cubicBezTo>
                <a:cubicBezTo>
                  <a:pt x="1303" y="874"/>
                  <a:pt x="1312" y="874"/>
                  <a:pt x="1322" y="874"/>
                </a:cubicBezTo>
                <a:cubicBezTo>
                  <a:pt x="1510" y="874"/>
                  <a:pt x="1677" y="1050"/>
                  <a:pt x="1826" y="1209"/>
                </a:cubicBezTo>
                <a:cubicBezTo>
                  <a:pt x="2019" y="1414"/>
                  <a:pt x="2213" y="1520"/>
                  <a:pt x="2388" y="1520"/>
                </a:cubicBezTo>
                <a:cubicBezTo>
                  <a:pt x="2445" y="1520"/>
                  <a:pt x="2500" y="1509"/>
                  <a:pt x="2551" y="1486"/>
                </a:cubicBezTo>
                <a:cubicBezTo>
                  <a:pt x="2749" y="1401"/>
                  <a:pt x="2816" y="1205"/>
                  <a:pt x="2882" y="1016"/>
                </a:cubicBezTo>
                <a:cubicBezTo>
                  <a:pt x="2914" y="922"/>
                  <a:pt x="2947" y="825"/>
                  <a:pt x="2996" y="749"/>
                </a:cubicBezTo>
                <a:cubicBezTo>
                  <a:pt x="3062" y="645"/>
                  <a:pt x="3176" y="569"/>
                  <a:pt x="3311" y="540"/>
                </a:cubicBezTo>
                <a:cubicBezTo>
                  <a:pt x="3350" y="531"/>
                  <a:pt x="3389" y="527"/>
                  <a:pt x="3427" y="527"/>
                </a:cubicBezTo>
                <a:cubicBezTo>
                  <a:pt x="3521" y="527"/>
                  <a:pt x="3610" y="552"/>
                  <a:pt x="3684" y="601"/>
                </a:cubicBezTo>
                <a:cubicBezTo>
                  <a:pt x="3763" y="652"/>
                  <a:pt x="3828" y="726"/>
                  <a:pt x="3896" y="804"/>
                </a:cubicBezTo>
                <a:cubicBezTo>
                  <a:pt x="3931" y="842"/>
                  <a:pt x="3965" y="881"/>
                  <a:pt x="4000" y="918"/>
                </a:cubicBezTo>
                <a:cubicBezTo>
                  <a:pt x="4188" y="1108"/>
                  <a:pt x="4461" y="1224"/>
                  <a:pt x="4720" y="1224"/>
                </a:cubicBezTo>
                <a:cubicBezTo>
                  <a:pt x="4733" y="1224"/>
                  <a:pt x="4745" y="1224"/>
                  <a:pt x="4757" y="1224"/>
                </a:cubicBezTo>
                <a:cubicBezTo>
                  <a:pt x="4961" y="1217"/>
                  <a:pt x="5132" y="1138"/>
                  <a:pt x="5253" y="997"/>
                </a:cubicBezTo>
                <a:cubicBezTo>
                  <a:pt x="5350" y="884"/>
                  <a:pt x="5405" y="741"/>
                  <a:pt x="5458" y="603"/>
                </a:cubicBezTo>
                <a:cubicBezTo>
                  <a:pt x="5532" y="414"/>
                  <a:pt x="5595" y="249"/>
                  <a:pt x="5748" y="188"/>
                </a:cubicBezTo>
                <a:cubicBezTo>
                  <a:pt x="5784" y="174"/>
                  <a:pt x="5823" y="167"/>
                  <a:pt x="5861" y="167"/>
                </a:cubicBezTo>
                <a:cubicBezTo>
                  <a:pt x="6006" y="167"/>
                  <a:pt x="6157" y="257"/>
                  <a:pt x="6270" y="342"/>
                </a:cubicBezTo>
                <a:cubicBezTo>
                  <a:pt x="6297" y="363"/>
                  <a:pt x="6324" y="384"/>
                  <a:pt x="6351" y="405"/>
                </a:cubicBezTo>
                <a:cubicBezTo>
                  <a:pt x="6505" y="528"/>
                  <a:pt x="6665" y="654"/>
                  <a:pt x="6869" y="683"/>
                </a:cubicBezTo>
                <a:cubicBezTo>
                  <a:pt x="6888" y="686"/>
                  <a:pt x="6907" y="687"/>
                  <a:pt x="6926" y="687"/>
                </a:cubicBezTo>
                <a:cubicBezTo>
                  <a:pt x="7064" y="687"/>
                  <a:pt x="7208" y="621"/>
                  <a:pt x="7297" y="512"/>
                </a:cubicBezTo>
                <a:cubicBezTo>
                  <a:pt x="7373" y="418"/>
                  <a:pt x="7396" y="304"/>
                  <a:pt x="7359" y="200"/>
                </a:cubicBezTo>
                <a:cubicBezTo>
                  <a:pt x="7347" y="166"/>
                  <a:pt x="7314" y="144"/>
                  <a:pt x="7280" y="144"/>
                </a:cubicBezTo>
                <a:cubicBezTo>
                  <a:pt x="7270" y="144"/>
                  <a:pt x="7261" y="146"/>
                  <a:pt x="7252" y="149"/>
                </a:cubicBezTo>
                <a:cubicBezTo>
                  <a:pt x="7208" y="165"/>
                  <a:pt x="7186" y="212"/>
                  <a:pt x="7201" y="256"/>
                </a:cubicBezTo>
                <a:cubicBezTo>
                  <a:pt x="7223" y="318"/>
                  <a:pt x="7194" y="372"/>
                  <a:pt x="7166" y="406"/>
                </a:cubicBezTo>
                <a:cubicBezTo>
                  <a:pt x="7111" y="474"/>
                  <a:pt x="7015" y="519"/>
                  <a:pt x="6927" y="519"/>
                </a:cubicBezTo>
                <a:cubicBezTo>
                  <a:pt x="6916" y="519"/>
                  <a:pt x="6904" y="518"/>
                  <a:pt x="6893" y="516"/>
                </a:cubicBezTo>
                <a:cubicBezTo>
                  <a:pt x="6734" y="494"/>
                  <a:pt x="6598" y="387"/>
                  <a:pt x="6455" y="274"/>
                </a:cubicBezTo>
                <a:cubicBezTo>
                  <a:pt x="6427" y="252"/>
                  <a:pt x="6399" y="230"/>
                  <a:pt x="6372" y="209"/>
                </a:cubicBezTo>
                <a:cubicBezTo>
                  <a:pt x="6189" y="70"/>
                  <a:pt x="6015" y="0"/>
                  <a:pt x="586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13"/>
          <p:cNvSpPr/>
          <p:nvPr/>
        </p:nvSpPr>
        <p:spPr>
          <a:xfrm rot="-9899901" flipH="1">
            <a:off x="4997960" y="4783869"/>
            <a:ext cx="545173" cy="127720"/>
          </a:xfrm>
          <a:custGeom>
            <a:avLst/>
            <a:gdLst/>
            <a:ahLst/>
            <a:cxnLst/>
            <a:rect l="l" t="t" r="r" b="b"/>
            <a:pathLst>
              <a:path w="7397" h="1733" extrusionOk="0">
                <a:moveTo>
                  <a:pt x="5860" y="0"/>
                </a:moveTo>
                <a:cubicBezTo>
                  <a:pt x="5799" y="0"/>
                  <a:pt x="5741" y="11"/>
                  <a:pt x="5686" y="32"/>
                </a:cubicBezTo>
                <a:cubicBezTo>
                  <a:pt x="5466" y="121"/>
                  <a:pt x="5383" y="336"/>
                  <a:pt x="5302" y="543"/>
                </a:cubicBezTo>
                <a:cubicBezTo>
                  <a:pt x="5254" y="668"/>
                  <a:pt x="5205" y="796"/>
                  <a:pt x="5126" y="889"/>
                </a:cubicBezTo>
                <a:cubicBezTo>
                  <a:pt x="5014" y="1021"/>
                  <a:pt x="4860" y="1053"/>
                  <a:pt x="4751" y="1057"/>
                </a:cubicBezTo>
                <a:cubicBezTo>
                  <a:pt x="4742" y="1057"/>
                  <a:pt x="4734" y="1057"/>
                  <a:pt x="4725" y="1057"/>
                </a:cubicBezTo>
                <a:cubicBezTo>
                  <a:pt x="4511" y="1057"/>
                  <a:pt x="4276" y="958"/>
                  <a:pt x="4120" y="799"/>
                </a:cubicBezTo>
                <a:cubicBezTo>
                  <a:pt x="4087" y="765"/>
                  <a:pt x="4055" y="729"/>
                  <a:pt x="4022" y="693"/>
                </a:cubicBezTo>
                <a:cubicBezTo>
                  <a:pt x="3950" y="610"/>
                  <a:pt x="3874" y="524"/>
                  <a:pt x="3776" y="460"/>
                </a:cubicBezTo>
                <a:cubicBezTo>
                  <a:pt x="3674" y="394"/>
                  <a:pt x="3552" y="359"/>
                  <a:pt x="3425" y="359"/>
                </a:cubicBezTo>
                <a:cubicBezTo>
                  <a:pt x="3376" y="359"/>
                  <a:pt x="3325" y="365"/>
                  <a:pt x="3276" y="375"/>
                </a:cubicBezTo>
                <a:cubicBezTo>
                  <a:pt x="3098" y="414"/>
                  <a:pt x="2945" y="517"/>
                  <a:pt x="2855" y="658"/>
                </a:cubicBezTo>
                <a:cubicBezTo>
                  <a:pt x="2796" y="751"/>
                  <a:pt x="2759" y="858"/>
                  <a:pt x="2723" y="962"/>
                </a:cubicBezTo>
                <a:cubicBezTo>
                  <a:pt x="2665" y="1131"/>
                  <a:pt x="2614" y="1277"/>
                  <a:pt x="2485" y="1333"/>
                </a:cubicBezTo>
                <a:cubicBezTo>
                  <a:pt x="2453" y="1347"/>
                  <a:pt x="2420" y="1353"/>
                  <a:pt x="2387" y="1353"/>
                </a:cubicBezTo>
                <a:cubicBezTo>
                  <a:pt x="2220" y="1353"/>
                  <a:pt x="2046" y="1198"/>
                  <a:pt x="1947" y="1092"/>
                </a:cubicBezTo>
                <a:cubicBezTo>
                  <a:pt x="1784" y="919"/>
                  <a:pt x="1583" y="706"/>
                  <a:pt x="1324" y="706"/>
                </a:cubicBezTo>
                <a:cubicBezTo>
                  <a:pt x="1308" y="706"/>
                  <a:pt x="1292" y="707"/>
                  <a:pt x="1276" y="709"/>
                </a:cubicBezTo>
                <a:cubicBezTo>
                  <a:pt x="985" y="739"/>
                  <a:pt x="854" y="994"/>
                  <a:pt x="728" y="1242"/>
                </a:cubicBezTo>
                <a:cubicBezTo>
                  <a:pt x="669" y="1354"/>
                  <a:pt x="609" y="1471"/>
                  <a:pt x="536" y="1561"/>
                </a:cubicBezTo>
                <a:cubicBezTo>
                  <a:pt x="519" y="1564"/>
                  <a:pt x="502" y="1565"/>
                  <a:pt x="486" y="1565"/>
                </a:cubicBezTo>
                <a:cubicBezTo>
                  <a:pt x="360" y="1565"/>
                  <a:pt x="234" y="1499"/>
                  <a:pt x="167" y="1391"/>
                </a:cubicBezTo>
                <a:cubicBezTo>
                  <a:pt x="151" y="1366"/>
                  <a:pt x="124" y="1352"/>
                  <a:pt x="96" y="1352"/>
                </a:cubicBezTo>
                <a:cubicBezTo>
                  <a:pt x="81" y="1352"/>
                  <a:pt x="65" y="1356"/>
                  <a:pt x="52" y="1365"/>
                </a:cubicBezTo>
                <a:cubicBezTo>
                  <a:pt x="12" y="1389"/>
                  <a:pt x="0" y="1440"/>
                  <a:pt x="25" y="1480"/>
                </a:cubicBezTo>
                <a:cubicBezTo>
                  <a:pt x="122" y="1636"/>
                  <a:pt x="306" y="1732"/>
                  <a:pt x="489" y="1732"/>
                </a:cubicBezTo>
                <a:cubicBezTo>
                  <a:pt x="526" y="1732"/>
                  <a:pt x="562" y="1728"/>
                  <a:pt x="599" y="1720"/>
                </a:cubicBezTo>
                <a:cubicBezTo>
                  <a:pt x="616" y="1716"/>
                  <a:pt x="631" y="1707"/>
                  <a:pt x="642" y="1694"/>
                </a:cubicBezTo>
                <a:cubicBezTo>
                  <a:pt x="739" y="1586"/>
                  <a:pt x="809" y="1449"/>
                  <a:pt x="876" y="1318"/>
                </a:cubicBezTo>
                <a:cubicBezTo>
                  <a:pt x="993" y="1091"/>
                  <a:pt x="1092" y="896"/>
                  <a:pt x="1293" y="875"/>
                </a:cubicBezTo>
                <a:cubicBezTo>
                  <a:pt x="1303" y="874"/>
                  <a:pt x="1312" y="874"/>
                  <a:pt x="1322" y="874"/>
                </a:cubicBezTo>
                <a:cubicBezTo>
                  <a:pt x="1510" y="874"/>
                  <a:pt x="1677" y="1050"/>
                  <a:pt x="1826" y="1209"/>
                </a:cubicBezTo>
                <a:cubicBezTo>
                  <a:pt x="2019" y="1414"/>
                  <a:pt x="2213" y="1520"/>
                  <a:pt x="2388" y="1520"/>
                </a:cubicBezTo>
                <a:cubicBezTo>
                  <a:pt x="2445" y="1520"/>
                  <a:pt x="2500" y="1509"/>
                  <a:pt x="2551" y="1486"/>
                </a:cubicBezTo>
                <a:cubicBezTo>
                  <a:pt x="2749" y="1401"/>
                  <a:pt x="2816" y="1205"/>
                  <a:pt x="2882" y="1016"/>
                </a:cubicBezTo>
                <a:cubicBezTo>
                  <a:pt x="2914" y="922"/>
                  <a:pt x="2947" y="825"/>
                  <a:pt x="2996" y="749"/>
                </a:cubicBezTo>
                <a:cubicBezTo>
                  <a:pt x="3062" y="645"/>
                  <a:pt x="3176" y="569"/>
                  <a:pt x="3311" y="540"/>
                </a:cubicBezTo>
                <a:cubicBezTo>
                  <a:pt x="3350" y="531"/>
                  <a:pt x="3389" y="527"/>
                  <a:pt x="3427" y="527"/>
                </a:cubicBezTo>
                <a:cubicBezTo>
                  <a:pt x="3521" y="527"/>
                  <a:pt x="3610" y="552"/>
                  <a:pt x="3684" y="601"/>
                </a:cubicBezTo>
                <a:cubicBezTo>
                  <a:pt x="3763" y="652"/>
                  <a:pt x="3828" y="726"/>
                  <a:pt x="3896" y="804"/>
                </a:cubicBezTo>
                <a:cubicBezTo>
                  <a:pt x="3931" y="842"/>
                  <a:pt x="3965" y="881"/>
                  <a:pt x="4000" y="918"/>
                </a:cubicBezTo>
                <a:cubicBezTo>
                  <a:pt x="4188" y="1108"/>
                  <a:pt x="4461" y="1224"/>
                  <a:pt x="4720" y="1224"/>
                </a:cubicBezTo>
                <a:cubicBezTo>
                  <a:pt x="4733" y="1224"/>
                  <a:pt x="4745" y="1224"/>
                  <a:pt x="4757" y="1224"/>
                </a:cubicBezTo>
                <a:cubicBezTo>
                  <a:pt x="4961" y="1217"/>
                  <a:pt x="5132" y="1138"/>
                  <a:pt x="5253" y="997"/>
                </a:cubicBezTo>
                <a:cubicBezTo>
                  <a:pt x="5350" y="884"/>
                  <a:pt x="5405" y="741"/>
                  <a:pt x="5458" y="603"/>
                </a:cubicBezTo>
                <a:cubicBezTo>
                  <a:pt x="5532" y="414"/>
                  <a:pt x="5595" y="249"/>
                  <a:pt x="5748" y="188"/>
                </a:cubicBezTo>
                <a:cubicBezTo>
                  <a:pt x="5784" y="174"/>
                  <a:pt x="5823" y="167"/>
                  <a:pt x="5861" y="167"/>
                </a:cubicBezTo>
                <a:cubicBezTo>
                  <a:pt x="6006" y="167"/>
                  <a:pt x="6157" y="257"/>
                  <a:pt x="6270" y="342"/>
                </a:cubicBezTo>
                <a:cubicBezTo>
                  <a:pt x="6297" y="363"/>
                  <a:pt x="6324" y="384"/>
                  <a:pt x="6351" y="405"/>
                </a:cubicBezTo>
                <a:cubicBezTo>
                  <a:pt x="6505" y="528"/>
                  <a:pt x="6665" y="654"/>
                  <a:pt x="6869" y="683"/>
                </a:cubicBezTo>
                <a:cubicBezTo>
                  <a:pt x="6888" y="686"/>
                  <a:pt x="6907" y="687"/>
                  <a:pt x="6926" y="687"/>
                </a:cubicBezTo>
                <a:cubicBezTo>
                  <a:pt x="7064" y="687"/>
                  <a:pt x="7208" y="621"/>
                  <a:pt x="7297" y="512"/>
                </a:cubicBezTo>
                <a:cubicBezTo>
                  <a:pt x="7373" y="418"/>
                  <a:pt x="7396" y="304"/>
                  <a:pt x="7359" y="200"/>
                </a:cubicBezTo>
                <a:cubicBezTo>
                  <a:pt x="7347" y="166"/>
                  <a:pt x="7314" y="144"/>
                  <a:pt x="7280" y="144"/>
                </a:cubicBezTo>
                <a:cubicBezTo>
                  <a:pt x="7270" y="144"/>
                  <a:pt x="7261" y="146"/>
                  <a:pt x="7252" y="149"/>
                </a:cubicBezTo>
                <a:cubicBezTo>
                  <a:pt x="7208" y="165"/>
                  <a:pt x="7186" y="212"/>
                  <a:pt x="7201" y="256"/>
                </a:cubicBezTo>
                <a:cubicBezTo>
                  <a:pt x="7223" y="318"/>
                  <a:pt x="7194" y="372"/>
                  <a:pt x="7166" y="406"/>
                </a:cubicBezTo>
                <a:cubicBezTo>
                  <a:pt x="7111" y="474"/>
                  <a:pt x="7015" y="519"/>
                  <a:pt x="6927" y="519"/>
                </a:cubicBezTo>
                <a:cubicBezTo>
                  <a:pt x="6916" y="519"/>
                  <a:pt x="6904" y="518"/>
                  <a:pt x="6893" y="516"/>
                </a:cubicBezTo>
                <a:cubicBezTo>
                  <a:pt x="6734" y="494"/>
                  <a:pt x="6598" y="387"/>
                  <a:pt x="6455" y="274"/>
                </a:cubicBezTo>
                <a:cubicBezTo>
                  <a:pt x="6427" y="252"/>
                  <a:pt x="6399" y="230"/>
                  <a:pt x="6372" y="209"/>
                </a:cubicBezTo>
                <a:cubicBezTo>
                  <a:pt x="6189" y="70"/>
                  <a:pt x="6015" y="0"/>
                  <a:pt x="58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8" name="Google Shape;308;p13"/>
          <p:cNvGrpSpPr/>
          <p:nvPr/>
        </p:nvGrpSpPr>
        <p:grpSpPr>
          <a:xfrm rot="-5399917">
            <a:off x="6572843" y="4726244"/>
            <a:ext cx="228601" cy="207085"/>
            <a:chOff x="1640475" y="1197075"/>
            <a:chExt cx="55475" cy="50250"/>
          </a:xfrm>
        </p:grpSpPr>
        <p:sp>
          <p:nvSpPr>
            <p:cNvPr id="309" name="Google Shape;309;p13"/>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13"/>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13"/>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2" name="Google Shape;312;p13"/>
          <p:cNvSpPr/>
          <p:nvPr/>
        </p:nvSpPr>
        <p:spPr>
          <a:xfrm rot="-143173" flipH="1">
            <a:off x="2772855" y="285646"/>
            <a:ext cx="970033" cy="227238"/>
          </a:xfrm>
          <a:custGeom>
            <a:avLst/>
            <a:gdLst/>
            <a:ahLst/>
            <a:cxnLst/>
            <a:rect l="l" t="t" r="r" b="b"/>
            <a:pathLst>
              <a:path w="7397" h="1733" extrusionOk="0">
                <a:moveTo>
                  <a:pt x="5860" y="0"/>
                </a:moveTo>
                <a:cubicBezTo>
                  <a:pt x="5799" y="0"/>
                  <a:pt x="5741" y="11"/>
                  <a:pt x="5686" y="32"/>
                </a:cubicBezTo>
                <a:cubicBezTo>
                  <a:pt x="5466" y="121"/>
                  <a:pt x="5383" y="336"/>
                  <a:pt x="5302" y="543"/>
                </a:cubicBezTo>
                <a:cubicBezTo>
                  <a:pt x="5254" y="668"/>
                  <a:pt x="5205" y="796"/>
                  <a:pt x="5126" y="889"/>
                </a:cubicBezTo>
                <a:cubicBezTo>
                  <a:pt x="5014" y="1021"/>
                  <a:pt x="4860" y="1053"/>
                  <a:pt x="4751" y="1057"/>
                </a:cubicBezTo>
                <a:cubicBezTo>
                  <a:pt x="4742" y="1057"/>
                  <a:pt x="4734" y="1057"/>
                  <a:pt x="4725" y="1057"/>
                </a:cubicBezTo>
                <a:cubicBezTo>
                  <a:pt x="4511" y="1057"/>
                  <a:pt x="4276" y="958"/>
                  <a:pt x="4120" y="799"/>
                </a:cubicBezTo>
                <a:cubicBezTo>
                  <a:pt x="4087" y="765"/>
                  <a:pt x="4055" y="729"/>
                  <a:pt x="4022" y="693"/>
                </a:cubicBezTo>
                <a:cubicBezTo>
                  <a:pt x="3950" y="610"/>
                  <a:pt x="3874" y="524"/>
                  <a:pt x="3776" y="460"/>
                </a:cubicBezTo>
                <a:cubicBezTo>
                  <a:pt x="3674" y="394"/>
                  <a:pt x="3552" y="359"/>
                  <a:pt x="3425" y="359"/>
                </a:cubicBezTo>
                <a:cubicBezTo>
                  <a:pt x="3376" y="359"/>
                  <a:pt x="3325" y="365"/>
                  <a:pt x="3276" y="375"/>
                </a:cubicBezTo>
                <a:cubicBezTo>
                  <a:pt x="3098" y="414"/>
                  <a:pt x="2945" y="517"/>
                  <a:pt x="2855" y="658"/>
                </a:cubicBezTo>
                <a:cubicBezTo>
                  <a:pt x="2796" y="751"/>
                  <a:pt x="2759" y="858"/>
                  <a:pt x="2723" y="962"/>
                </a:cubicBezTo>
                <a:cubicBezTo>
                  <a:pt x="2665" y="1131"/>
                  <a:pt x="2614" y="1277"/>
                  <a:pt x="2485" y="1333"/>
                </a:cubicBezTo>
                <a:cubicBezTo>
                  <a:pt x="2453" y="1347"/>
                  <a:pt x="2420" y="1353"/>
                  <a:pt x="2387" y="1353"/>
                </a:cubicBezTo>
                <a:cubicBezTo>
                  <a:pt x="2220" y="1353"/>
                  <a:pt x="2046" y="1198"/>
                  <a:pt x="1947" y="1092"/>
                </a:cubicBezTo>
                <a:cubicBezTo>
                  <a:pt x="1784" y="919"/>
                  <a:pt x="1583" y="706"/>
                  <a:pt x="1324" y="706"/>
                </a:cubicBezTo>
                <a:cubicBezTo>
                  <a:pt x="1308" y="706"/>
                  <a:pt x="1292" y="707"/>
                  <a:pt x="1276" y="709"/>
                </a:cubicBezTo>
                <a:cubicBezTo>
                  <a:pt x="985" y="739"/>
                  <a:pt x="854" y="994"/>
                  <a:pt x="728" y="1242"/>
                </a:cubicBezTo>
                <a:cubicBezTo>
                  <a:pt x="669" y="1354"/>
                  <a:pt x="609" y="1471"/>
                  <a:pt x="536" y="1561"/>
                </a:cubicBezTo>
                <a:cubicBezTo>
                  <a:pt x="519" y="1564"/>
                  <a:pt x="502" y="1565"/>
                  <a:pt x="486" y="1565"/>
                </a:cubicBezTo>
                <a:cubicBezTo>
                  <a:pt x="360" y="1565"/>
                  <a:pt x="234" y="1499"/>
                  <a:pt x="167" y="1391"/>
                </a:cubicBezTo>
                <a:cubicBezTo>
                  <a:pt x="151" y="1366"/>
                  <a:pt x="124" y="1352"/>
                  <a:pt x="96" y="1352"/>
                </a:cubicBezTo>
                <a:cubicBezTo>
                  <a:pt x="81" y="1352"/>
                  <a:pt x="65" y="1356"/>
                  <a:pt x="52" y="1365"/>
                </a:cubicBezTo>
                <a:cubicBezTo>
                  <a:pt x="12" y="1389"/>
                  <a:pt x="0" y="1440"/>
                  <a:pt x="25" y="1480"/>
                </a:cubicBezTo>
                <a:cubicBezTo>
                  <a:pt x="122" y="1636"/>
                  <a:pt x="306" y="1732"/>
                  <a:pt x="489" y="1732"/>
                </a:cubicBezTo>
                <a:cubicBezTo>
                  <a:pt x="526" y="1732"/>
                  <a:pt x="562" y="1728"/>
                  <a:pt x="599" y="1720"/>
                </a:cubicBezTo>
                <a:cubicBezTo>
                  <a:pt x="616" y="1716"/>
                  <a:pt x="631" y="1707"/>
                  <a:pt x="642" y="1694"/>
                </a:cubicBezTo>
                <a:cubicBezTo>
                  <a:pt x="739" y="1586"/>
                  <a:pt x="809" y="1449"/>
                  <a:pt x="876" y="1318"/>
                </a:cubicBezTo>
                <a:cubicBezTo>
                  <a:pt x="993" y="1091"/>
                  <a:pt x="1092" y="896"/>
                  <a:pt x="1293" y="875"/>
                </a:cubicBezTo>
                <a:cubicBezTo>
                  <a:pt x="1303" y="874"/>
                  <a:pt x="1312" y="874"/>
                  <a:pt x="1322" y="874"/>
                </a:cubicBezTo>
                <a:cubicBezTo>
                  <a:pt x="1510" y="874"/>
                  <a:pt x="1677" y="1050"/>
                  <a:pt x="1826" y="1209"/>
                </a:cubicBezTo>
                <a:cubicBezTo>
                  <a:pt x="2019" y="1414"/>
                  <a:pt x="2213" y="1520"/>
                  <a:pt x="2388" y="1520"/>
                </a:cubicBezTo>
                <a:cubicBezTo>
                  <a:pt x="2445" y="1520"/>
                  <a:pt x="2500" y="1509"/>
                  <a:pt x="2551" y="1486"/>
                </a:cubicBezTo>
                <a:cubicBezTo>
                  <a:pt x="2749" y="1401"/>
                  <a:pt x="2816" y="1205"/>
                  <a:pt x="2882" y="1016"/>
                </a:cubicBezTo>
                <a:cubicBezTo>
                  <a:pt x="2914" y="922"/>
                  <a:pt x="2947" y="825"/>
                  <a:pt x="2996" y="749"/>
                </a:cubicBezTo>
                <a:cubicBezTo>
                  <a:pt x="3062" y="645"/>
                  <a:pt x="3176" y="569"/>
                  <a:pt x="3311" y="540"/>
                </a:cubicBezTo>
                <a:cubicBezTo>
                  <a:pt x="3350" y="531"/>
                  <a:pt x="3389" y="527"/>
                  <a:pt x="3427" y="527"/>
                </a:cubicBezTo>
                <a:cubicBezTo>
                  <a:pt x="3521" y="527"/>
                  <a:pt x="3610" y="552"/>
                  <a:pt x="3684" y="601"/>
                </a:cubicBezTo>
                <a:cubicBezTo>
                  <a:pt x="3763" y="652"/>
                  <a:pt x="3828" y="726"/>
                  <a:pt x="3896" y="804"/>
                </a:cubicBezTo>
                <a:cubicBezTo>
                  <a:pt x="3931" y="842"/>
                  <a:pt x="3965" y="881"/>
                  <a:pt x="4000" y="918"/>
                </a:cubicBezTo>
                <a:cubicBezTo>
                  <a:pt x="4188" y="1108"/>
                  <a:pt x="4461" y="1224"/>
                  <a:pt x="4720" y="1224"/>
                </a:cubicBezTo>
                <a:cubicBezTo>
                  <a:pt x="4733" y="1224"/>
                  <a:pt x="4745" y="1224"/>
                  <a:pt x="4757" y="1224"/>
                </a:cubicBezTo>
                <a:cubicBezTo>
                  <a:pt x="4961" y="1217"/>
                  <a:pt x="5132" y="1138"/>
                  <a:pt x="5253" y="997"/>
                </a:cubicBezTo>
                <a:cubicBezTo>
                  <a:pt x="5350" y="884"/>
                  <a:pt x="5405" y="741"/>
                  <a:pt x="5458" y="603"/>
                </a:cubicBezTo>
                <a:cubicBezTo>
                  <a:pt x="5532" y="414"/>
                  <a:pt x="5595" y="249"/>
                  <a:pt x="5748" y="188"/>
                </a:cubicBezTo>
                <a:cubicBezTo>
                  <a:pt x="5784" y="174"/>
                  <a:pt x="5823" y="167"/>
                  <a:pt x="5861" y="167"/>
                </a:cubicBezTo>
                <a:cubicBezTo>
                  <a:pt x="6006" y="167"/>
                  <a:pt x="6157" y="257"/>
                  <a:pt x="6270" y="342"/>
                </a:cubicBezTo>
                <a:cubicBezTo>
                  <a:pt x="6297" y="363"/>
                  <a:pt x="6324" y="384"/>
                  <a:pt x="6351" y="405"/>
                </a:cubicBezTo>
                <a:cubicBezTo>
                  <a:pt x="6505" y="528"/>
                  <a:pt x="6665" y="654"/>
                  <a:pt x="6869" y="683"/>
                </a:cubicBezTo>
                <a:cubicBezTo>
                  <a:pt x="6888" y="686"/>
                  <a:pt x="6907" y="687"/>
                  <a:pt x="6926" y="687"/>
                </a:cubicBezTo>
                <a:cubicBezTo>
                  <a:pt x="7064" y="687"/>
                  <a:pt x="7208" y="621"/>
                  <a:pt x="7297" y="512"/>
                </a:cubicBezTo>
                <a:cubicBezTo>
                  <a:pt x="7373" y="418"/>
                  <a:pt x="7396" y="304"/>
                  <a:pt x="7359" y="200"/>
                </a:cubicBezTo>
                <a:cubicBezTo>
                  <a:pt x="7347" y="166"/>
                  <a:pt x="7314" y="144"/>
                  <a:pt x="7280" y="144"/>
                </a:cubicBezTo>
                <a:cubicBezTo>
                  <a:pt x="7270" y="144"/>
                  <a:pt x="7261" y="146"/>
                  <a:pt x="7252" y="149"/>
                </a:cubicBezTo>
                <a:cubicBezTo>
                  <a:pt x="7208" y="165"/>
                  <a:pt x="7186" y="212"/>
                  <a:pt x="7201" y="256"/>
                </a:cubicBezTo>
                <a:cubicBezTo>
                  <a:pt x="7223" y="318"/>
                  <a:pt x="7194" y="372"/>
                  <a:pt x="7166" y="406"/>
                </a:cubicBezTo>
                <a:cubicBezTo>
                  <a:pt x="7111" y="474"/>
                  <a:pt x="7015" y="519"/>
                  <a:pt x="6927" y="519"/>
                </a:cubicBezTo>
                <a:cubicBezTo>
                  <a:pt x="6916" y="519"/>
                  <a:pt x="6904" y="518"/>
                  <a:pt x="6893" y="516"/>
                </a:cubicBezTo>
                <a:cubicBezTo>
                  <a:pt x="6734" y="494"/>
                  <a:pt x="6598" y="387"/>
                  <a:pt x="6455" y="274"/>
                </a:cubicBezTo>
                <a:cubicBezTo>
                  <a:pt x="6427" y="252"/>
                  <a:pt x="6399" y="230"/>
                  <a:pt x="6372" y="209"/>
                </a:cubicBezTo>
                <a:cubicBezTo>
                  <a:pt x="6189" y="70"/>
                  <a:pt x="6015" y="0"/>
                  <a:pt x="586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3" name="Google Shape;313;p13"/>
          <p:cNvGrpSpPr/>
          <p:nvPr/>
        </p:nvGrpSpPr>
        <p:grpSpPr>
          <a:xfrm rot="-8100136">
            <a:off x="8520138" y="497852"/>
            <a:ext cx="296715" cy="268776"/>
            <a:chOff x="1640475" y="1197075"/>
            <a:chExt cx="55475" cy="50250"/>
          </a:xfrm>
        </p:grpSpPr>
        <p:sp>
          <p:nvSpPr>
            <p:cNvPr id="314" name="Google Shape;314;p13"/>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13"/>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13"/>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7" name="Google Shape;317;p13"/>
          <p:cNvSpPr/>
          <p:nvPr/>
        </p:nvSpPr>
        <p:spPr>
          <a:xfrm rot="-2700202">
            <a:off x="-77262" y="3989952"/>
            <a:ext cx="1057332" cy="823806"/>
          </a:xfrm>
          <a:custGeom>
            <a:avLst/>
            <a:gdLst/>
            <a:ahLst/>
            <a:cxnLst/>
            <a:rect l="l" t="t" r="r" b="b"/>
            <a:pathLst>
              <a:path w="17601" h="16033" extrusionOk="0">
                <a:moveTo>
                  <a:pt x="16107" y="0"/>
                </a:moveTo>
                <a:cubicBezTo>
                  <a:pt x="16093" y="0"/>
                  <a:pt x="16078" y="6"/>
                  <a:pt x="16067" y="16"/>
                </a:cubicBezTo>
                <a:cubicBezTo>
                  <a:pt x="16046" y="38"/>
                  <a:pt x="16045" y="73"/>
                  <a:pt x="16066" y="94"/>
                </a:cubicBezTo>
                <a:lnTo>
                  <a:pt x="16107" y="137"/>
                </a:lnTo>
                <a:cubicBezTo>
                  <a:pt x="16118" y="149"/>
                  <a:pt x="16132" y="154"/>
                  <a:pt x="16147" y="154"/>
                </a:cubicBezTo>
                <a:cubicBezTo>
                  <a:pt x="16161" y="154"/>
                  <a:pt x="16175" y="150"/>
                  <a:pt x="16185" y="139"/>
                </a:cubicBezTo>
                <a:cubicBezTo>
                  <a:pt x="16207" y="119"/>
                  <a:pt x="16208" y="84"/>
                  <a:pt x="16188" y="61"/>
                </a:cubicBezTo>
                <a:lnTo>
                  <a:pt x="16146" y="17"/>
                </a:lnTo>
                <a:cubicBezTo>
                  <a:pt x="16136" y="6"/>
                  <a:pt x="16121" y="0"/>
                  <a:pt x="16107" y="0"/>
                </a:cubicBezTo>
                <a:close/>
                <a:moveTo>
                  <a:pt x="16632" y="649"/>
                </a:moveTo>
                <a:cubicBezTo>
                  <a:pt x="16621" y="649"/>
                  <a:pt x="16610" y="652"/>
                  <a:pt x="16600" y="658"/>
                </a:cubicBezTo>
                <a:cubicBezTo>
                  <a:pt x="16576" y="675"/>
                  <a:pt x="16568" y="710"/>
                  <a:pt x="16587" y="735"/>
                </a:cubicBezTo>
                <a:cubicBezTo>
                  <a:pt x="16729" y="945"/>
                  <a:pt x="16857" y="1168"/>
                  <a:pt x="16968" y="1401"/>
                </a:cubicBezTo>
                <a:cubicBezTo>
                  <a:pt x="16977" y="1420"/>
                  <a:pt x="16998" y="1432"/>
                  <a:pt x="17018" y="1432"/>
                </a:cubicBezTo>
                <a:cubicBezTo>
                  <a:pt x="17027" y="1432"/>
                  <a:pt x="17034" y="1431"/>
                  <a:pt x="17043" y="1426"/>
                </a:cubicBezTo>
                <a:cubicBezTo>
                  <a:pt x="17069" y="1414"/>
                  <a:pt x="17081" y="1380"/>
                  <a:pt x="17068" y="1353"/>
                </a:cubicBezTo>
                <a:cubicBezTo>
                  <a:pt x="16955" y="1116"/>
                  <a:pt x="16824" y="887"/>
                  <a:pt x="16678" y="673"/>
                </a:cubicBezTo>
                <a:cubicBezTo>
                  <a:pt x="16667" y="657"/>
                  <a:pt x="16650" y="649"/>
                  <a:pt x="16632" y="649"/>
                </a:cubicBezTo>
                <a:close/>
                <a:moveTo>
                  <a:pt x="17302" y="2043"/>
                </a:moveTo>
                <a:cubicBezTo>
                  <a:pt x="17296" y="2043"/>
                  <a:pt x="17291" y="2044"/>
                  <a:pt x="17285" y="2046"/>
                </a:cubicBezTo>
                <a:cubicBezTo>
                  <a:pt x="17255" y="2055"/>
                  <a:pt x="17239" y="2086"/>
                  <a:pt x="17248" y="2115"/>
                </a:cubicBezTo>
                <a:cubicBezTo>
                  <a:pt x="17324" y="2359"/>
                  <a:pt x="17382" y="2610"/>
                  <a:pt x="17423" y="2863"/>
                </a:cubicBezTo>
                <a:cubicBezTo>
                  <a:pt x="17427" y="2890"/>
                  <a:pt x="17451" y="2909"/>
                  <a:pt x="17477" y="2909"/>
                </a:cubicBezTo>
                <a:lnTo>
                  <a:pt x="17486" y="2909"/>
                </a:lnTo>
                <a:cubicBezTo>
                  <a:pt x="17517" y="2904"/>
                  <a:pt x="17537" y="2875"/>
                  <a:pt x="17532" y="2845"/>
                </a:cubicBezTo>
                <a:cubicBezTo>
                  <a:pt x="17491" y="2588"/>
                  <a:pt x="17432" y="2331"/>
                  <a:pt x="17355" y="2082"/>
                </a:cubicBezTo>
                <a:cubicBezTo>
                  <a:pt x="17347" y="2059"/>
                  <a:pt x="17325" y="2043"/>
                  <a:pt x="17302" y="2043"/>
                </a:cubicBezTo>
                <a:close/>
                <a:moveTo>
                  <a:pt x="17544" y="3572"/>
                </a:moveTo>
                <a:cubicBezTo>
                  <a:pt x="17513" y="3572"/>
                  <a:pt x="17488" y="3597"/>
                  <a:pt x="17489" y="3627"/>
                </a:cubicBezTo>
                <a:lnTo>
                  <a:pt x="17489" y="3701"/>
                </a:lnTo>
                <a:cubicBezTo>
                  <a:pt x="17489" y="3933"/>
                  <a:pt x="17474" y="4166"/>
                  <a:pt x="17443" y="4393"/>
                </a:cubicBezTo>
                <a:cubicBezTo>
                  <a:pt x="17439" y="4424"/>
                  <a:pt x="17460" y="4452"/>
                  <a:pt x="17490" y="4456"/>
                </a:cubicBezTo>
                <a:lnTo>
                  <a:pt x="17498" y="4456"/>
                </a:lnTo>
                <a:cubicBezTo>
                  <a:pt x="17526" y="4456"/>
                  <a:pt x="17549" y="4436"/>
                  <a:pt x="17553" y="4408"/>
                </a:cubicBezTo>
                <a:cubicBezTo>
                  <a:pt x="17584" y="4176"/>
                  <a:pt x="17600" y="3938"/>
                  <a:pt x="17600" y="3701"/>
                </a:cubicBezTo>
                <a:lnTo>
                  <a:pt x="17600" y="3626"/>
                </a:lnTo>
                <a:cubicBezTo>
                  <a:pt x="17599" y="3595"/>
                  <a:pt x="17575" y="3572"/>
                  <a:pt x="17545" y="3572"/>
                </a:cubicBezTo>
                <a:close/>
                <a:moveTo>
                  <a:pt x="17335" y="5103"/>
                </a:moveTo>
                <a:cubicBezTo>
                  <a:pt x="17311" y="5103"/>
                  <a:pt x="17289" y="5119"/>
                  <a:pt x="17282" y="5143"/>
                </a:cubicBezTo>
                <a:cubicBezTo>
                  <a:pt x="17247" y="5258"/>
                  <a:pt x="17208" y="5373"/>
                  <a:pt x="17166" y="5483"/>
                </a:cubicBezTo>
                <a:cubicBezTo>
                  <a:pt x="17117" y="5608"/>
                  <a:pt x="17063" y="5734"/>
                  <a:pt x="17003" y="5857"/>
                </a:cubicBezTo>
                <a:cubicBezTo>
                  <a:pt x="16989" y="5884"/>
                  <a:pt x="17001" y="5917"/>
                  <a:pt x="17029" y="5931"/>
                </a:cubicBezTo>
                <a:cubicBezTo>
                  <a:pt x="17036" y="5935"/>
                  <a:pt x="17045" y="5937"/>
                  <a:pt x="17052" y="5937"/>
                </a:cubicBezTo>
                <a:cubicBezTo>
                  <a:pt x="17073" y="5937"/>
                  <a:pt x="17093" y="5925"/>
                  <a:pt x="17102" y="5906"/>
                </a:cubicBezTo>
                <a:cubicBezTo>
                  <a:pt x="17163" y="5780"/>
                  <a:pt x="17220" y="5650"/>
                  <a:pt x="17269" y="5522"/>
                </a:cubicBezTo>
                <a:cubicBezTo>
                  <a:pt x="17313" y="5409"/>
                  <a:pt x="17352" y="5293"/>
                  <a:pt x="17388" y="5175"/>
                </a:cubicBezTo>
                <a:cubicBezTo>
                  <a:pt x="17396" y="5145"/>
                  <a:pt x="17380" y="5115"/>
                  <a:pt x="17350" y="5106"/>
                </a:cubicBezTo>
                <a:cubicBezTo>
                  <a:pt x="17345" y="5104"/>
                  <a:pt x="17340" y="5103"/>
                  <a:pt x="17335" y="5103"/>
                </a:cubicBezTo>
                <a:close/>
                <a:moveTo>
                  <a:pt x="16660" y="6494"/>
                </a:moveTo>
                <a:cubicBezTo>
                  <a:pt x="16643" y="6494"/>
                  <a:pt x="16626" y="6503"/>
                  <a:pt x="16614" y="6518"/>
                </a:cubicBezTo>
                <a:cubicBezTo>
                  <a:pt x="16470" y="6726"/>
                  <a:pt x="16307" y="6927"/>
                  <a:pt x="16130" y="7114"/>
                </a:cubicBezTo>
                <a:cubicBezTo>
                  <a:pt x="16110" y="7136"/>
                  <a:pt x="16111" y="7172"/>
                  <a:pt x="16134" y="7192"/>
                </a:cubicBezTo>
                <a:cubicBezTo>
                  <a:pt x="16144" y="7203"/>
                  <a:pt x="16157" y="7208"/>
                  <a:pt x="16171" y="7208"/>
                </a:cubicBezTo>
                <a:cubicBezTo>
                  <a:pt x="16186" y="7208"/>
                  <a:pt x="16201" y="7202"/>
                  <a:pt x="16212" y="7190"/>
                </a:cubicBezTo>
                <a:cubicBezTo>
                  <a:pt x="16391" y="6999"/>
                  <a:pt x="16558" y="6795"/>
                  <a:pt x="16705" y="6581"/>
                </a:cubicBezTo>
                <a:cubicBezTo>
                  <a:pt x="16723" y="6556"/>
                  <a:pt x="16717" y="6522"/>
                  <a:pt x="16691" y="6504"/>
                </a:cubicBezTo>
                <a:cubicBezTo>
                  <a:pt x="16682" y="6497"/>
                  <a:pt x="16671" y="6494"/>
                  <a:pt x="16660" y="6494"/>
                </a:cubicBezTo>
                <a:close/>
                <a:moveTo>
                  <a:pt x="15601" y="7622"/>
                </a:moveTo>
                <a:cubicBezTo>
                  <a:pt x="15588" y="7622"/>
                  <a:pt x="15576" y="7626"/>
                  <a:pt x="15566" y="7634"/>
                </a:cubicBezTo>
                <a:cubicBezTo>
                  <a:pt x="15367" y="7793"/>
                  <a:pt x="15154" y="7941"/>
                  <a:pt x="14934" y="8070"/>
                </a:cubicBezTo>
                <a:cubicBezTo>
                  <a:pt x="14907" y="8085"/>
                  <a:pt x="14899" y="8119"/>
                  <a:pt x="14915" y="8146"/>
                </a:cubicBezTo>
                <a:cubicBezTo>
                  <a:pt x="14924" y="8163"/>
                  <a:pt x="14943" y="8174"/>
                  <a:pt x="14962" y="8174"/>
                </a:cubicBezTo>
                <a:cubicBezTo>
                  <a:pt x="14971" y="8174"/>
                  <a:pt x="14981" y="8171"/>
                  <a:pt x="14990" y="8165"/>
                </a:cubicBezTo>
                <a:cubicBezTo>
                  <a:pt x="15215" y="8033"/>
                  <a:pt x="15432" y="7883"/>
                  <a:pt x="15636" y="7721"/>
                </a:cubicBezTo>
                <a:cubicBezTo>
                  <a:pt x="15659" y="7702"/>
                  <a:pt x="15664" y="7667"/>
                  <a:pt x="15644" y="7643"/>
                </a:cubicBezTo>
                <a:cubicBezTo>
                  <a:pt x="15633" y="7629"/>
                  <a:pt x="15617" y="7622"/>
                  <a:pt x="15601" y="7622"/>
                </a:cubicBezTo>
                <a:close/>
                <a:moveTo>
                  <a:pt x="14268" y="8408"/>
                </a:moveTo>
                <a:cubicBezTo>
                  <a:pt x="14261" y="8408"/>
                  <a:pt x="14254" y="8409"/>
                  <a:pt x="14247" y="8412"/>
                </a:cubicBezTo>
                <a:cubicBezTo>
                  <a:pt x="14009" y="8509"/>
                  <a:pt x="13763" y="8590"/>
                  <a:pt x="13517" y="8650"/>
                </a:cubicBezTo>
                <a:cubicBezTo>
                  <a:pt x="13487" y="8658"/>
                  <a:pt x="13469" y="8688"/>
                  <a:pt x="13477" y="8717"/>
                </a:cubicBezTo>
                <a:cubicBezTo>
                  <a:pt x="13483" y="8743"/>
                  <a:pt x="13506" y="8759"/>
                  <a:pt x="13530" y="8759"/>
                </a:cubicBezTo>
                <a:cubicBezTo>
                  <a:pt x="13534" y="8759"/>
                  <a:pt x="13540" y="8759"/>
                  <a:pt x="13544" y="8758"/>
                </a:cubicBezTo>
                <a:cubicBezTo>
                  <a:pt x="13795" y="8696"/>
                  <a:pt x="14046" y="8614"/>
                  <a:pt x="14289" y="8515"/>
                </a:cubicBezTo>
                <a:cubicBezTo>
                  <a:pt x="14317" y="8503"/>
                  <a:pt x="14330" y="8471"/>
                  <a:pt x="14319" y="8442"/>
                </a:cubicBezTo>
                <a:cubicBezTo>
                  <a:pt x="14310" y="8421"/>
                  <a:pt x="14289" y="8408"/>
                  <a:pt x="14268" y="8408"/>
                </a:cubicBezTo>
                <a:close/>
                <a:moveTo>
                  <a:pt x="12768" y="8775"/>
                </a:moveTo>
                <a:cubicBezTo>
                  <a:pt x="12765" y="8775"/>
                  <a:pt x="12763" y="8775"/>
                  <a:pt x="12761" y="8775"/>
                </a:cubicBezTo>
                <a:lnTo>
                  <a:pt x="12730" y="8777"/>
                </a:lnTo>
                <a:cubicBezTo>
                  <a:pt x="12495" y="8795"/>
                  <a:pt x="12256" y="8800"/>
                  <a:pt x="11989" y="8803"/>
                </a:cubicBezTo>
                <a:cubicBezTo>
                  <a:pt x="11959" y="8803"/>
                  <a:pt x="11934" y="8828"/>
                  <a:pt x="11934" y="8858"/>
                </a:cubicBezTo>
                <a:cubicBezTo>
                  <a:pt x="11934" y="8889"/>
                  <a:pt x="11960" y="8914"/>
                  <a:pt x="11990" y="8914"/>
                </a:cubicBezTo>
                <a:lnTo>
                  <a:pt x="11991" y="8913"/>
                </a:lnTo>
                <a:cubicBezTo>
                  <a:pt x="12259" y="8911"/>
                  <a:pt x="12500" y="8907"/>
                  <a:pt x="12739" y="8888"/>
                </a:cubicBezTo>
                <a:lnTo>
                  <a:pt x="12771" y="8885"/>
                </a:lnTo>
                <a:cubicBezTo>
                  <a:pt x="12801" y="8883"/>
                  <a:pt x="12823" y="8856"/>
                  <a:pt x="12821" y="8825"/>
                </a:cubicBezTo>
                <a:cubicBezTo>
                  <a:pt x="12818" y="8797"/>
                  <a:pt x="12793" y="8775"/>
                  <a:pt x="12768" y="8775"/>
                </a:cubicBezTo>
                <a:close/>
                <a:moveTo>
                  <a:pt x="11216" y="8825"/>
                </a:moveTo>
                <a:cubicBezTo>
                  <a:pt x="11214" y="8825"/>
                  <a:pt x="11212" y="8825"/>
                  <a:pt x="11210" y="8825"/>
                </a:cubicBezTo>
                <a:cubicBezTo>
                  <a:pt x="10905" y="8847"/>
                  <a:pt x="10659" y="8886"/>
                  <a:pt x="10434" y="8951"/>
                </a:cubicBezTo>
                <a:cubicBezTo>
                  <a:pt x="10404" y="8960"/>
                  <a:pt x="10387" y="8991"/>
                  <a:pt x="10396" y="9020"/>
                </a:cubicBezTo>
                <a:cubicBezTo>
                  <a:pt x="10403" y="9044"/>
                  <a:pt x="10426" y="9060"/>
                  <a:pt x="10449" y="9060"/>
                </a:cubicBezTo>
                <a:cubicBezTo>
                  <a:pt x="10455" y="9060"/>
                  <a:pt x="10460" y="9059"/>
                  <a:pt x="10464" y="9058"/>
                </a:cubicBezTo>
                <a:cubicBezTo>
                  <a:pt x="10682" y="8995"/>
                  <a:pt x="10921" y="8957"/>
                  <a:pt x="11217" y="8935"/>
                </a:cubicBezTo>
                <a:cubicBezTo>
                  <a:pt x="11248" y="8933"/>
                  <a:pt x="11271" y="8908"/>
                  <a:pt x="11269" y="8877"/>
                </a:cubicBezTo>
                <a:cubicBezTo>
                  <a:pt x="11267" y="8848"/>
                  <a:pt x="11246" y="8825"/>
                  <a:pt x="11216" y="8825"/>
                </a:cubicBezTo>
                <a:close/>
                <a:moveTo>
                  <a:pt x="9755" y="9286"/>
                </a:moveTo>
                <a:cubicBezTo>
                  <a:pt x="9743" y="9286"/>
                  <a:pt x="9732" y="9289"/>
                  <a:pt x="9722" y="9296"/>
                </a:cubicBezTo>
                <a:cubicBezTo>
                  <a:pt x="9512" y="9452"/>
                  <a:pt x="9336" y="9642"/>
                  <a:pt x="9184" y="9877"/>
                </a:cubicBezTo>
                <a:cubicBezTo>
                  <a:pt x="9167" y="9902"/>
                  <a:pt x="9175" y="9936"/>
                  <a:pt x="9200" y="9952"/>
                </a:cubicBezTo>
                <a:cubicBezTo>
                  <a:pt x="9210" y="9959"/>
                  <a:pt x="9221" y="9962"/>
                  <a:pt x="9230" y="9962"/>
                </a:cubicBezTo>
                <a:cubicBezTo>
                  <a:pt x="9248" y="9962"/>
                  <a:pt x="9267" y="9952"/>
                  <a:pt x="9277" y="9936"/>
                </a:cubicBezTo>
                <a:cubicBezTo>
                  <a:pt x="9423" y="9713"/>
                  <a:pt x="9589" y="9533"/>
                  <a:pt x="9788" y="9386"/>
                </a:cubicBezTo>
                <a:cubicBezTo>
                  <a:pt x="9813" y="9367"/>
                  <a:pt x="9818" y="9333"/>
                  <a:pt x="9800" y="9308"/>
                </a:cubicBezTo>
                <a:cubicBezTo>
                  <a:pt x="9789" y="9294"/>
                  <a:pt x="9772" y="9286"/>
                  <a:pt x="9755" y="9286"/>
                </a:cubicBezTo>
                <a:close/>
                <a:moveTo>
                  <a:pt x="8896" y="10549"/>
                </a:moveTo>
                <a:cubicBezTo>
                  <a:pt x="8873" y="10549"/>
                  <a:pt x="8851" y="10563"/>
                  <a:pt x="8844" y="10586"/>
                </a:cubicBezTo>
                <a:cubicBezTo>
                  <a:pt x="8769" y="10795"/>
                  <a:pt x="8699" y="11034"/>
                  <a:pt x="8626" y="11337"/>
                </a:cubicBezTo>
                <a:cubicBezTo>
                  <a:pt x="8619" y="11367"/>
                  <a:pt x="8637" y="11397"/>
                  <a:pt x="8667" y="11404"/>
                </a:cubicBezTo>
                <a:cubicBezTo>
                  <a:pt x="8672" y="11405"/>
                  <a:pt x="8676" y="11405"/>
                  <a:pt x="8680" y="11405"/>
                </a:cubicBezTo>
                <a:cubicBezTo>
                  <a:pt x="8705" y="11405"/>
                  <a:pt x="8728" y="11388"/>
                  <a:pt x="8734" y="11363"/>
                </a:cubicBezTo>
                <a:cubicBezTo>
                  <a:pt x="8806" y="11063"/>
                  <a:pt x="8875" y="10828"/>
                  <a:pt x="8948" y="10623"/>
                </a:cubicBezTo>
                <a:cubicBezTo>
                  <a:pt x="8958" y="10594"/>
                  <a:pt x="8943" y="10562"/>
                  <a:pt x="8914" y="10552"/>
                </a:cubicBezTo>
                <a:cubicBezTo>
                  <a:pt x="8908" y="10550"/>
                  <a:pt x="8902" y="10549"/>
                  <a:pt x="8896" y="10549"/>
                </a:cubicBezTo>
                <a:close/>
                <a:moveTo>
                  <a:pt x="8508" y="12051"/>
                </a:moveTo>
                <a:cubicBezTo>
                  <a:pt x="8483" y="12051"/>
                  <a:pt x="8459" y="12069"/>
                  <a:pt x="8454" y="12095"/>
                </a:cubicBezTo>
                <a:cubicBezTo>
                  <a:pt x="8402" y="12320"/>
                  <a:pt x="8339" y="12585"/>
                  <a:pt x="8260" y="12842"/>
                </a:cubicBezTo>
                <a:cubicBezTo>
                  <a:pt x="8252" y="12872"/>
                  <a:pt x="8268" y="12903"/>
                  <a:pt x="8298" y="12912"/>
                </a:cubicBezTo>
                <a:cubicBezTo>
                  <a:pt x="8303" y="12914"/>
                  <a:pt x="8308" y="12915"/>
                  <a:pt x="8314" y="12915"/>
                </a:cubicBezTo>
                <a:cubicBezTo>
                  <a:pt x="8337" y="12915"/>
                  <a:pt x="8360" y="12899"/>
                  <a:pt x="8367" y="12875"/>
                </a:cubicBezTo>
                <a:cubicBezTo>
                  <a:pt x="8446" y="12615"/>
                  <a:pt x="8510" y="12346"/>
                  <a:pt x="8562" y="12120"/>
                </a:cubicBezTo>
                <a:cubicBezTo>
                  <a:pt x="8569" y="12090"/>
                  <a:pt x="8550" y="12060"/>
                  <a:pt x="8520" y="12053"/>
                </a:cubicBezTo>
                <a:cubicBezTo>
                  <a:pt x="8516" y="12052"/>
                  <a:pt x="8512" y="12051"/>
                  <a:pt x="8508" y="12051"/>
                </a:cubicBezTo>
                <a:close/>
                <a:moveTo>
                  <a:pt x="62" y="13056"/>
                </a:moveTo>
                <a:cubicBezTo>
                  <a:pt x="56" y="13056"/>
                  <a:pt x="50" y="13057"/>
                  <a:pt x="44" y="13059"/>
                </a:cubicBezTo>
                <a:cubicBezTo>
                  <a:pt x="16" y="13070"/>
                  <a:pt x="0" y="13102"/>
                  <a:pt x="11" y="13131"/>
                </a:cubicBezTo>
                <a:cubicBezTo>
                  <a:pt x="98" y="13374"/>
                  <a:pt x="211" y="13613"/>
                  <a:pt x="346" y="13841"/>
                </a:cubicBezTo>
                <a:cubicBezTo>
                  <a:pt x="356" y="13858"/>
                  <a:pt x="375" y="13868"/>
                  <a:pt x="393" y="13868"/>
                </a:cubicBezTo>
                <a:cubicBezTo>
                  <a:pt x="403" y="13868"/>
                  <a:pt x="414" y="13866"/>
                  <a:pt x="422" y="13860"/>
                </a:cubicBezTo>
                <a:cubicBezTo>
                  <a:pt x="448" y="13844"/>
                  <a:pt x="458" y="13810"/>
                  <a:pt x="442" y="13784"/>
                </a:cubicBezTo>
                <a:cubicBezTo>
                  <a:pt x="310" y="13562"/>
                  <a:pt x="200" y="13330"/>
                  <a:pt x="116" y="13093"/>
                </a:cubicBezTo>
                <a:cubicBezTo>
                  <a:pt x="107" y="13070"/>
                  <a:pt x="86" y="13056"/>
                  <a:pt x="62" y="13056"/>
                </a:cubicBezTo>
                <a:close/>
                <a:moveTo>
                  <a:pt x="8029" y="13524"/>
                </a:moveTo>
                <a:cubicBezTo>
                  <a:pt x="8008" y="13524"/>
                  <a:pt x="7989" y="13535"/>
                  <a:pt x="7979" y="13555"/>
                </a:cubicBezTo>
                <a:cubicBezTo>
                  <a:pt x="7865" y="13779"/>
                  <a:pt x="7727" y="13996"/>
                  <a:pt x="7570" y="14201"/>
                </a:cubicBezTo>
                <a:cubicBezTo>
                  <a:pt x="7551" y="14225"/>
                  <a:pt x="7556" y="14260"/>
                  <a:pt x="7580" y="14278"/>
                </a:cubicBezTo>
                <a:cubicBezTo>
                  <a:pt x="7590" y="14286"/>
                  <a:pt x="7602" y="14290"/>
                  <a:pt x="7614" y="14290"/>
                </a:cubicBezTo>
                <a:cubicBezTo>
                  <a:pt x="7631" y="14290"/>
                  <a:pt x="7647" y="14282"/>
                  <a:pt x="7658" y="14268"/>
                </a:cubicBezTo>
                <a:cubicBezTo>
                  <a:pt x="7819" y="14058"/>
                  <a:pt x="7961" y="13836"/>
                  <a:pt x="8079" y="13605"/>
                </a:cubicBezTo>
                <a:cubicBezTo>
                  <a:pt x="8093" y="13577"/>
                  <a:pt x="8081" y="13544"/>
                  <a:pt x="8054" y="13530"/>
                </a:cubicBezTo>
                <a:cubicBezTo>
                  <a:pt x="8046" y="13526"/>
                  <a:pt x="8037" y="13524"/>
                  <a:pt x="8029" y="13524"/>
                </a:cubicBezTo>
                <a:close/>
                <a:moveTo>
                  <a:pt x="849" y="14384"/>
                </a:moveTo>
                <a:cubicBezTo>
                  <a:pt x="836" y="14384"/>
                  <a:pt x="823" y="14388"/>
                  <a:pt x="812" y="14398"/>
                </a:cubicBezTo>
                <a:cubicBezTo>
                  <a:pt x="790" y="14418"/>
                  <a:pt x="788" y="14453"/>
                  <a:pt x="807" y="14477"/>
                </a:cubicBezTo>
                <a:cubicBezTo>
                  <a:pt x="978" y="14672"/>
                  <a:pt x="1169" y="14855"/>
                  <a:pt x="1373" y="15020"/>
                </a:cubicBezTo>
                <a:cubicBezTo>
                  <a:pt x="1383" y="15029"/>
                  <a:pt x="1396" y="15033"/>
                  <a:pt x="1407" y="15033"/>
                </a:cubicBezTo>
                <a:cubicBezTo>
                  <a:pt x="1423" y="15033"/>
                  <a:pt x="1439" y="15026"/>
                  <a:pt x="1451" y="15012"/>
                </a:cubicBezTo>
                <a:cubicBezTo>
                  <a:pt x="1470" y="14988"/>
                  <a:pt x="1466" y="14953"/>
                  <a:pt x="1443" y="14934"/>
                </a:cubicBezTo>
                <a:cubicBezTo>
                  <a:pt x="1244" y="14773"/>
                  <a:pt x="1058" y="14594"/>
                  <a:pt x="891" y="14403"/>
                </a:cubicBezTo>
                <a:cubicBezTo>
                  <a:pt x="880" y="14391"/>
                  <a:pt x="864" y="14384"/>
                  <a:pt x="849" y="14384"/>
                </a:cubicBezTo>
                <a:close/>
                <a:moveTo>
                  <a:pt x="7088" y="14749"/>
                </a:moveTo>
                <a:cubicBezTo>
                  <a:pt x="7075" y="14749"/>
                  <a:pt x="7062" y="14753"/>
                  <a:pt x="7051" y="14763"/>
                </a:cubicBezTo>
                <a:cubicBezTo>
                  <a:pt x="6863" y="14934"/>
                  <a:pt x="6659" y="15091"/>
                  <a:pt x="6443" y="15229"/>
                </a:cubicBezTo>
                <a:cubicBezTo>
                  <a:pt x="6416" y="15245"/>
                  <a:pt x="6409" y="15280"/>
                  <a:pt x="6426" y="15306"/>
                </a:cubicBezTo>
                <a:cubicBezTo>
                  <a:pt x="6437" y="15322"/>
                  <a:pt x="6454" y="15331"/>
                  <a:pt x="6472" y="15331"/>
                </a:cubicBezTo>
                <a:cubicBezTo>
                  <a:pt x="6483" y="15331"/>
                  <a:pt x="6493" y="15328"/>
                  <a:pt x="6502" y="15323"/>
                </a:cubicBezTo>
                <a:cubicBezTo>
                  <a:pt x="6723" y="15181"/>
                  <a:pt x="6933" y="15020"/>
                  <a:pt x="7126" y="14845"/>
                </a:cubicBezTo>
                <a:cubicBezTo>
                  <a:pt x="7148" y="14825"/>
                  <a:pt x="7150" y="14790"/>
                  <a:pt x="7129" y="14767"/>
                </a:cubicBezTo>
                <a:cubicBezTo>
                  <a:pt x="7118" y="14755"/>
                  <a:pt x="7103" y="14749"/>
                  <a:pt x="7088" y="14749"/>
                </a:cubicBezTo>
                <a:close/>
                <a:moveTo>
                  <a:pt x="2049" y="15357"/>
                </a:moveTo>
                <a:cubicBezTo>
                  <a:pt x="2030" y="15357"/>
                  <a:pt x="2011" y="15368"/>
                  <a:pt x="2001" y="15386"/>
                </a:cubicBezTo>
                <a:cubicBezTo>
                  <a:pt x="1986" y="15412"/>
                  <a:pt x="1996" y="15447"/>
                  <a:pt x="2023" y="15462"/>
                </a:cubicBezTo>
                <a:cubicBezTo>
                  <a:pt x="2251" y="15590"/>
                  <a:pt x="2492" y="15699"/>
                  <a:pt x="2737" y="15785"/>
                </a:cubicBezTo>
                <a:cubicBezTo>
                  <a:pt x="2743" y="15787"/>
                  <a:pt x="2749" y="15788"/>
                  <a:pt x="2755" y="15788"/>
                </a:cubicBezTo>
                <a:cubicBezTo>
                  <a:pt x="2778" y="15788"/>
                  <a:pt x="2799" y="15775"/>
                  <a:pt x="2808" y="15752"/>
                </a:cubicBezTo>
                <a:cubicBezTo>
                  <a:pt x="2817" y="15723"/>
                  <a:pt x="2802" y="15691"/>
                  <a:pt x="2774" y="15682"/>
                </a:cubicBezTo>
                <a:cubicBezTo>
                  <a:pt x="2535" y="15597"/>
                  <a:pt x="2300" y="15490"/>
                  <a:pt x="2076" y="15364"/>
                </a:cubicBezTo>
                <a:cubicBezTo>
                  <a:pt x="2067" y="15360"/>
                  <a:pt x="2058" y="15357"/>
                  <a:pt x="2049" y="15357"/>
                </a:cubicBezTo>
                <a:close/>
                <a:moveTo>
                  <a:pt x="5786" y="15581"/>
                </a:moveTo>
                <a:cubicBezTo>
                  <a:pt x="5779" y="15581"/>
                  <a:pt x="5772" y="15583"/>
                  <a:pt x="5765" y="15586"/>
                </a:cubicBezTo>
                <a:cubicBezTo>
                  <a:pt x="5528" y="15685"/>
                  <a:pt x="5283" y="15764"/>
                  <a:pt x="5036" y="15819"/>
                </a:cubicBezTo>
                <a:cubicBezTo>
                  <a:pt x="5006" y="15827"/>
                  <a:pt x="4987" y="15857"/>
                  <a:pt x="4995" y="15886"/>
                </a:cubicBezTo>
                <a:cubicBezTo>
                  <a:pt x="5000" y="15912"/>
                  <a:pt x="5023" y="15929"/>
                  <a:pt x="5048" y="15929"/>
                </a:cubicBezTo>
                <a:cubicBezTo>
                  <a:pt x="5052" y="15929"/>
                  <a:pt x="5057" y="15929"/>
                  <a:pt x="5061" y="15928"/>
                </a:cubicBezTo>
                <a:cubicBezTo>
                  <a:pt x="5314" y="15871"/>
                  <a:pt x="5565" y="15790"/>
                  <a:pt x="5808" y="15688"/>
                </a:cubicBezTo>
                <a:cubicBezTo>
                  <a:pt x="5836" y="15675"/>
                  <a:pt x="5849" y="15643"/>
                  <a:pt x="5837" y="15615"/>
                </a:cubicBezTo>
                <a:cubicBezTo>
                  <a:pt x="5829" y="15594"/>
                  <a:pt x="5808" y="15581"/>
                  <a:pt x="5786" y="15581"/>
                </a:cubicBezTo>
                <a:close/>
                <a:moveTo>
                  <a:pt x="3506" y="15870"/>
                </a:moveTo>
                <a:cubicBezTo>
                  <a:pt x="3479" y="15870"/>
                  <a:pt x="3456" y="15890"/>
                  <a:pt x="3451" y="15917"/>
                </a:cubicBezTo>
                <a:cubicBezTo>
                  <a:pt x="3447" y="15947"/>
                  <a:pt x="3467" y="15975"/>
                  <a:pt x="3498" y="15980"/>
                </a:cubicBezTo>
                <a:cubicBezTo>
                  <a:pt x="3701" y="16013"/>
                  <a:pt x="3907" y="16030"/>
                  <a:pt x="4110" y="16032"/>
                </a:cubicBezTo>
                <a:lnTo>
                  <a:pt x="4143" y="16032"/>
                </a:lnTo>
                <a:cubicBezTo>
                  <a:pt x="4189" y="16032"/>
                  <a:pt x="4236" y="16031"/>
                  <a:pt x="4281" y="16030"/>
                </a:cubicBezTo>
                <a:cubicBezTo>
                  <a:pt x="4312" y="16029"/>
                  <a:pt x="4337" y="16003"/>
                  <a:pt x="4335" y="15972"/>
                </a:cubicBezTo>
                <a:cubicBezTo>
                  <a:pt x="4334" y="15943"/>
                  <a:pt x="4314" y="15919"/>
                  <a:pt x="4282" y="15919"/>
                </a:cubicBezTo>
                <a:cubicBezTo>
                  <a:pt x="4281" y="15919"/>
                  <a:pt x="4279" y="15919"/>
                  <a:pt x="4278" y="15919"/>
                </a:cubicBezTo>
                <a:cubicBezTo>
                  <a:pt x="4233" y="15920"/>
                  <a:pt x="4188" y="15921"/>
                  <a:pt x="4143" y="15921"/>
                </a:cubicBezTo>
                <a:lnTo>
                  <a:pt x="4110" y="15921"/>
                </a:lnTo>
                <a:cubicBezTo>
                  <a:pt x="3913" y="15919"/>
                  <a:pt x="3713" y="15903"/>
                  <a:pt x="3515" y="15871"/>
                </a:cubicBezTo>
                <a:cubicBezTo>
                  <a:pt x="3512" y="15870"/>
                  <a:pt x="3509" y="15870"/>
                  <a:pt x="3506" y="1587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ext">
  <p:cSld name="CUSTOM_5">
    <p:spTree>
      <p:nvGrpSpPr>
        <p:cNvPr id="1" name="Shape 390"/>
        <p:cNvGrpSpPr/>
        <p:nvPr/>
      </p:nvGrpSpPr>
      <p:grpSpPr>
        <a:xfrm>
          <a:off x="0" y="0"/>
          <a:ext cx="0" cy="0"/>
          <a:chOff x="0" y="0"/>
          <a:chExt cx="0" cy="0"/>
        </a:xfrm>
      </p:grpSpPr>
      <p:sp>
        <p:nvSpPr>
          <p:cNvPr id="391" name="Google Shape;391;p16"/>
          <p:cNvSpPr/>
          <p:nvPr/>
        </p:nvSpPr>
        <p:spPr>
          <a:xfrm>
            <a:off x="-148873" y="3525345"/>
            <a:ext cx="3825648" cy="1800343"/>
          </a:xfrm>
          <a:custGeom>
            <a:avLst/>
            <a:gdLst/>
            <a:ahLst/>
            <a:cxnLst/>
            <a:rect l="l" t="t" r="r" b="b"/>
            <a:pathLst>
              <a:path w="23808" h="11204" extrusionOk="0">
                <a:moveTo>
                  <a:pt x="1601" y="1"/>
                </a:moveTo>
                <a:cubicBezTo>
                  <a:pt x="1055" y="1"/>
                  <a:pt x="506" y="115"/>
                  <a:pt x="0" y="332"/>
                </a:cubicBezTo>
                <a:lnTo>
                  <a:pt x="0" y="11204"/>
                </a:lnTo>
                <a:lnTo>
                  <a:pt x="23808" y="11204"/>
                </a:lnTo>
                <a:cubicBezTo>
                  <a:pt x="23725" y="11045"/>
                  <a:pt x="23628" y="10895"/>
                  <a:pt x="23519" y="10757"/>
                </a:cubicBezTo>
                <a:cubicBezTo>
                  <a:pt x="23017" y="10126"/>
                  <a:pt x="22249" y="9748"/>
                  <a:pt x="21476" y="9748"/>
                </a:cubicBezTo>
                <a:cubicBezTo>
                  <a:pt x="21442" y="9748"/>
                  <a:pt x="21408" y="9749"/>
                  <a:pt x="21374" y="9751"/>
                </a:cubicBezTo>
                <a:cubicBezTo>
                  <a:pt x="20787" y="9776"/>
                  <a:pt x="20207" y="10007"/>
                  <a:pt x="19629" y="10007"/>
                </a:cubicBezTo>
                <a:cubicBezTo>
                  <a:pt x="19512" y="10007"/>
                  <a:pt x="19395" y="9998"/>
                  <a:pt x="19278" y="9975"/>
                </a:cubicBezTo>
                <a:cubicBezTo>
                  <a:pt x="19140" y="9948"/>
                  <a:pt x="19009" y="9906"/>
                  <a:pt x="18886" y="9850"/>
                </a:cubicBezTo>
                <a:cubicBezTo>
                  <a:pt x="18859" y="9838"/>
                  <a:pt x="18832" y="9826"/>
                  <a:pt x="18806" y="9811"/>
                </a:cubicBezTo>
                <a:cubicBezTo>
                  <a:pt x="17861" y="9333"/>
                  <a:pt x="17298" y="8089"/>
                  <a:pt x="16410" y="7398"/>
                </a:cubicBezTo>
                <a:cubicBezTo>
                  <a:pt x="15787" y="6913"/>
                  <a:pt x="15050" y="6730"/>
                  <a:pt x="14282" y="6730"/>
                </a:cubicBezTo>
                <a:cubicBezTo>
                  <a:pt x="13407" y="6730"/>
                  <a:pt x="12492" y="6967"/>
                  <a:pt x="11660" y="7265"/>
                </a:cubicBezTo>
                <a:cubicBezTo>
                  <a:pt x="10916" y="7531"/>
                  <a:pt x="10145" y="7839"/>
                  <a:pt x="9375" y="7839"/>
                </a:cubicBezTo>
                <a:cubicBezTo>
                  <a:pt x="9193" y="7839"/>
                  <a:pt x="9011" y="7822"/>
                  <a:pt x="8830" y="7783"/>
                </a:cubicBezTo>
                <a:cubicBezTo>
                  <a:pt x="7417" y="7481"/>
                  <a:pt x="6534" y="5988"/>
                  <a:pt x="5961" y="4572"/>
                </a:cubicBezTo>
                <a:cubicBezTo>
                  <a:pt x="5388" y="3156"/>
                  <a:pt x="4892" y="1585"/>
                  <a:pt x="3719" y="690"/>
                </a:cubicBezTo>
                <a:cubicBezTo>
                  <a:pt x="3105" y="220"/>
                  <a:pt x="2357" y="1"/>
                  <a:pt x="1601" y="1"/>
                </a:cubicBezTo>
                <a:close/>
              </a:path>
            </a:pathLst>
          </a:custGeom>
          <a:solidFill>
            <a:srgbClr val="CCB1FE">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16"/>
          <p:cNvSpPr/>
          <p:nvPr/>
        </p:nvSpPr>
        <p:spPr>
          <a:xfrm>
            <a:off x="-425898" y="-291775"/>
            <a:ext cx="3298272" cy="1820589"/>
          </a:xfrm>
          <a:custGeom>
            <a:avLst/>
            <a:gdLst/>
            <a:ahLst/>
            <a:cxnLst/>
            <a:rect l="l" t="t" r="r" b="b"/>
            <a:pathLst>
              <a:path w="20526" h="11330" extrusionOk="0">
                <a:moveTo>
                  <a:pt x="12939" y="1"/>
                </a:moveTo>
                <a:cubicBezTo>
                  <a:pt x="11999" y="1"/>
                  <a:pt x="11086" y="167"/>
                  <a:pt x="10169" y="370"/>
                </a:cubicBezTo>
                <a:cubicBezTo>
                  <a:pt x="9691" y="476"/>
                  <a:pt x="9213" y="584"/>
                  <a:pt x="8731" y="667"/>
                </a:cubicBezTo>
                <a:cubicBezTo>
                  <a:pt x="8234" y="750"/>
                  <a:pt x="7732" y="802"/>
                  <a:pt x="7229" y="839"/>
                </a:cubicBezTo>
                <a:cubicBezTo>
                  <a:pt x="6231" y="913"/>
                  <a:pt x="5230" y="935"/>
                  <a:pt x="4235" y="1052"/>
                </a:cubicBezTo>
                <a:cubicBezTo>
                  <a:pt x="3806" y="1102"/>
                  <a:pt x="3380" y="1184"/>
                  <a:pt x="2951" y="1235"/>
                </a:cubicBezTo>
                <a:cubicBezTo>
                  <a:pt x="2746" y="1260"/>
                  <a:pt x="2537" y="1279"/>
                  <a:pt x="2328" y="1279"/>
                </a:cubicBezTo>
                <a:cubicBezTo>
                  <a:pt x="2138" y="1279"/>
                  <a:pt x="1948" y="1263"/>
                  <a:pt x="1762" y="1222"/>
                </a:cubicBezTo>
                <a:cubicBezTo>
                  <a:pt x="1578" y="1180"/>
                  <a:pt x="1402" y="1113"/>
                  <a:pt x="1242" y="1012"/>
                </a:cubicBezTo>
                <a:cubicBezTo>
                  <a:pt x="1161" y="960"/>
                  <a:pt x="1089" y="870"/>
                  <a:pt x="988" y="868"/>
                </a:cubicBezTo>
                <a:cubicBezTo>
                  <a:pt x="985" y="868"/>
                  <a:pt x="983" y="868"/>
                  <a:pt x="981" y="868"/>
                </a:cubicBezTo>
                <a:cubicBezTo>
                  <a:pt x="897" y="868"/>
                  <a:pt x="810" y="887"/>
                  <a:pt x="732" y="917"/>
                </a:cubicBezTo>
                <a:cubicBezTo>
                  <a:pt x="360" y="1060"/>
                  <a:pt x="147" y="1435"/>
                  <a:pt x="79" y="1816"/>
                </a:cubicBezTo>
                <a:cubicBezTo>
                  <a:pt x="38" y="2046"/>
                  <a:pt x="37" y="2279"/>
                  <a:pt x="38" y="2512"/>
                </a:cubicBezTo>
                <a:cubicBezTo>
                  <a:pt x="38" y="2767"/>
                  <a:pt x="39" y="3024"/>
                  <a:pt x="40" y="3279"/>
                </a:cubicBezTo>
                <a:cubicBezTo>
                  <a:pt x="42" y="3797"/>
                  <a:pt x="44" y="4315"/>
                  <a:pt x="46" y="4833"/>
                </a:cubicBezTo>
                <a:cubicBezTo>
                  <a:pt x="50" y="5817"/>
                  <a:pt x="54" y="6803"/>
                  <a:pt x="57" y="7787"/>
                </a:cubicBezTo>
                <a:cubicBezTo>
                  <a:pt x="55" y="7786"/>
                  <a:pt x="54" y="7785"/>
                  <a:pt x="52" y="7785"/>
                </a:cubicBezTo>
                <a:cubicBezTo>
                  <a:pt x="0" y="7785"/>
                  <a:pt x="101" y="8649"/>
                  <a:pt x="628" y="8724"/>
                </a:cubicBezTo>
                <a:cubicBezTo>
                  <a:pt x="1441" y="8840"/>
                  <a:pt x="1514" y="10145"/>
                  <a:pt x="2146" y="10693"/>
                </a:cubicBezTo>
                <a:cubicBezTo>
                  <a:pt x="2452" y="10957"/>
                  <a:pt x="2805" y="11167"/>
                  <a:pt x="3199" y="11261"/>
                </a:cubicBezTo>
                <a:cubicBezTo>
                  <a:pt x="3402" y="11310"/>
                  <a:pt x="3609" y="11330"/>
                  <a:pt x="3816" y="11330"/>
                </a:cubicBezTo>
                <a:cubicBezTo>
                  <a:pt x="4077" y="11330"/>
                  <a:pt x="4340" y="11298"/>
                  <a:pt x="4597" y="11251"/>
                </a:cubicBezTo>
                <a:cubicBezTo>
                  <a:pt x="5367" y="11113"/>
                  <a:pt x="6207" y="10865"/>
                  <a:pt x="6645" y="10152"/>
                </a:cubicBezTo>
                <a:cubicBezTo>
                  <a:pt x="6859" y="9801"/>
                  <a:pt x="6970" y="9395"/>
                  <a:pt x="7203" y="9055"/>
                </a:cubicBezTo>
                <a:cubicBezTo>
                  <a:pt x="7421" y="8736"/>
                  <a:pt x="7758" y="8532"/>
                  <a:pt x="8120" y="8419"/>
                </a:cubicBezTo>
                <a:cubicBezTo>
                  <a:pt x="8559" y="8282"/>
                  <a:pt x="9011" y="8265"/>
                  <a:pt x="9465" y="8265"/>
                </a:cubicBezTo>
                <a:cubicBezTo>
                  <a:pt x="9615" y="8265"/>
                  <a:pt x="9765" y="8267"/>
                  <a:pt x="9915" y="8267"/>
                </a:cubicBezTo>
                <a:cubicBezTo>
                  <a:pt x="10115" y="8267"/>
                  <a:pt x="10316" y="8264"/>
                  <a:pt x="10515" y="8248"/>
                </a:cubicBezTo>
                <a:cubicBezTo>
                  <a:pt x="10927" y="8216"/>
                  <a:pt x="11342" y="8132"/>
                  <a:pt x="11707" y="7927"/>
                </a:cubicBezTo>
                <a:cubicBezTo>
                  <a:pt x="12074" y="7718"/>
                  <a:pt x="12352" y="7394"/>
                  <a:pt x="12600" y="7055"/>
                </a:cubicBezTo>
                <a:cubicBezTo>
                  <a:pt x="13089" y="6385"/>
                  <a:pt x="13543" y="5673"/>
                  <a:pt x="14244" y="5207"/>
                </a:cubicBezTo>
                <a:cubicBezTo>
                  <a:pt x="14594" y="4972"/>
                  <a:pt x="14986" y="4825"/>
                  <a:pt x="15405" y="4792"/>
                </a:cubicBezTo>
                <a:cubicBezTo>
                  <a:pt x="15494" y="4785"/>
                  <a:pt x="15582" y="4782"/>
                  <a:pt x="15670" y="4782"/>
                </a:cubicBezTo>
                <a:cubicBezTo>
                  <a:pt x="16070" y="4782"/>
                  <a:pt x="16469" y="4843"/>
                  <a:pt x="16866" y="4877"/>
                </a:cubicBezTo>
                <a:cubicBezTo>
                  <a:pt x="17302" y="4915"/>
                  <a:pt x="17740" y="4933"/>
                  <a:pt x="18178" y="4933"/>
                </a:cubicBezTo>
                <a:cubicBezTo>
                  <a:pt x="18243" y="4933"/>
                  <a:pt x="18309" y="4933"/>
                  <a:pt x="18374" y="4932"/>
                </a:cubicBezTo>
                <a:cubicBezTo>
                  <a:pt x="18585" y="4929"/>
                  <a:pt x="18814" y="4941"/>
                  <a:pt x="19012" y="4857"/>
                </a:cubicBezTo>
                <a:cubicBezTo>
                  <a:pt x="19193" y="4780"/>
                  <a:pt x="19305" y="4623"/>
                  <a:pt x="19390" y="4450"/>
                </a:cubicBezTo>
                <a:cubicBezTo>
                  <a:pt x="19618" y="3989"/>
                  <a:pt x="19825" y="3515"/>
                  <a:pt x="20041" y="3049"/>
                </a:cubicBezTo>
                <a:cubicBezTo>
                  <a:pt x="20147" y="2821"/>
                  <a:pt x="20256" y="2595"/>
                  <a:pt x="20357" y="2365"/>
                </a:cubicBezTo>
                <a:cubicBezTo>
                  <a:pt x="20444" y="2165"/>
                  <a:pt x="20525" y="1951"/>
                  <a:pt x="20518" y="1728"/>
                </a:cubicBezTo>
                <a:cubicBezTo>
                  <a:pt x="20505" y="1297"/>
                  <a:pt x="20161" y="1008"/>
                  <a:pt x="19822" y="810"/>
                </a:cubicBezTo>
                <a:cubicBezTo>
                  <a:pt x="19463" y="601"/>
                  <a:pt x="19065" y="469"/>
                  <a:pt x="18660" y="392"/>
                </a:cubicBezTo>
                <a:cubicBezTo>
                  <a:pt x="17815" y="229"/>
                  <a:pt x="16950" y="272"/>
                  <a:pt x="16095" y="224"/>
                </a:cubicBezTo>
                <a:cubicBezTo>
                  <a:pt x="15084" y="168"/>
                  <a:pt x="14079" y="19"/>
                  <a:pt x="13065" y="2"/>
                </a:cubicBezTo>
                <a:cubicBezTo>
                  <a:pt x="13023" y="1"/>
                  <a:pt x="12981" y="1"/>
                  <a:pt x="12939" y="1"/>
                </a:cubicBezTo>
                <a:close/>
              </a:path>
            </a:pathLst>
          </a:custGeom>
          <a:solidFill>
            <a:srgbClr val="FFE652">
              <a:alpha val="5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16"/>
          <p:cNvSpPr/>
          <p:nvPr/>
        </p:nvSpPr>
        <p:spPr>
          <a:xfrm>
            <a:off x="7342677" y="-220591"/>
            <a:ext cx="2090062" cy="2096168"/>
          </a:xfrm>
          <a:custGeom>
            <a:avLst/>
            <a:gdLst/>
            <a:ahLst/>
            <a:cxnLst/>
            <a:rect l="l" t="t" r="r" b="b"/>
            <a:pathLst>
              <a:path w="13007" h="13045" extrusionOk="0">
                <a:moveTo>
                  <a:pt x="12515" y="1"/>
                </a:moveTo>
                <a:cubicBezTo>
                  <a:pt x="12505" y="1"/>
                  <a:pt x="12495" y="2"/>
                  <a:pt x="12485" y="4"/>
                </a:cubicBezTo>
                <a:cubicBezTo>
                  <a:pt x="11568" y="214"/>
                  <a:pt x="10641" y="375"/>
                  <a:pt x="9706" y="481"/>
                </a:cubicBezTo>
                <a:cubicBezTo>
                  <a:pt x="8769" y="587"/>
                  <a:pt x="7827" y="639"/>
                  <a:pt x="6885" y="639"/>
                </a:cubicBezTo>
                <a:cubicBezTo>
                  <a:pt x="6168" y="639"/>
                  <a:pt x="5450" y="609"/>
                  <a:pt x="4735" y="550"/>
                </a:cubicBezTo>
                <a:cubicBezTo>
                  <a:pt x="4277" y="512"/>
                  <a:pt x="3796" y="469"/>
                  <a:pt x="3318" y="469"/>
                </a:cubicBezTo>
                <a:cubicBezTo>
                  <a:pt x="2513" y="469"/>
                  <a:pt x="1717" y="591"/>
                  <a:pt x="1058" y="1068"/>
                </a:cubicBezTo>
                <a:cubicBezTo>
                  <a:pt x="1059" y="1057"/>
                  <a:pt x="1057" y="1052"/>
                  <a:pt x="1050" y="1052"/>
                </a:cubicBezTo>
                <a:cubicBezTo>
                  <a:pt x="989" y="1052"/>
                  <a:pt x="597" y="1511"/>
                  <a:pt x="509" y="1745"/>
                </a:cubicBezTo>
                <a:cubicBezTo>
                  <a:pt x="139" y="2725"/>
                  <a:pt x="1" y="3837"/>
                  <a:pt x="329" y="4850"/>
                </a:cubicBezTo>
                <a:cubicBezTo>
                  <a:pt x="602" y="5696"/>
                  <a:pt x="1186" y="6475"/>
                  <a:pt x="2005" y="6858"/>
                </a:cubicBezTo>
                <a:cubicBezTo>
                  <a:pt x="2923" y="7286"/>
                  <a:pt x="3974" y="7122"/>
                  <a:pt x="4914" y="7465"/>
                </a:cubicBezTo>
                <a:cubicBezTo>
                  <a:pt x="5846" y="7805"/>
                  <a:pt x="6269" y="8720"/>
                  <a:pt x="6690" y="9546"/>
                </a:cubicBezTo>
                <a:cubicBezTo>
                  <a:pt x="7147" y="10442"/>
                  <a:pt x="7734" y="11244"/>
                  <a:pt x="8514" y="11886"/>
                </a:cubicBezTo>
                <a:cubicBezTo>
                  <a:pt x="9220" y="12466"/>
                  <a:pt x="10135" y="13045"/>
                  <a:pt x="11084" y="13045"/>
                </a:cubicBezTo>
                <a:cubicBezTo>
                  <a:pt x="11157" y="13045"/>
                  <a:pt x="11229" y="13041"/>
                  <a:pt x="11303" y="13034"/>
                </a:cubicBezTo>
                <a:cubicBezTo>
                  <a:pt x="11746" y="12991"/>
                  <a:pt x="12188" y="12817"/>
                  <a:pt x="12502" y="12494"/>
                </a:cubicBezTo>
                <a:cubicBezTo>
                  <a:pt x="12856" y="12131"/>
                  <a:pt x="12967" y="11633"/>
                  <a:pt x="12985" y="11143"/>
                </a:cubicBezTo>
                <a:cubicBezTo>
                  <a:pt x="13006" y="10560"/>
                  <a:pt x="12960" y="9972"/>
                  <a:pt x="12940" y="9391"/>
                </a:cubicBezTo>
                <a:cubicBezTo>
                  <a:pt x="12920" y="8773"/>
                  <a:pt x="12900" y="8155"/>
                  <a:pt x="12879" y="7536"/>
                </a:cubicBezTo>
                <a:lnTo>
                  <a:pt x="12632" y="116"/>
                </a:lnTo>
                <a:cubicBezTo>
                  <a:pt x="12630" y="48"/>
                  <a:pt x="12578" y="1"/>
                  <a:pt x="12515" y="1"/>
                </a:cubicBezTo>
                <a:close/>
              </a:path>
            </a:pathLst>
          </a:custGeom>
          <a:solidFill>
            <a:srgbClr val="B2F7EF">
              <a:alpha val="497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16"/>
          <p:cNvSpPr/>
          <p:nvPr/>
        </p:nvSpPr>
        <p:spPr>
          <a:xfrm>
            <a:off x="5382456" y="4159416"/>
            <a:ext cx="3916919" cy="1384001"/>
          </a:xfrm>
          <a:custGeom>
            <a:avLst/>
            <a:gdLst/>
            <a:ahLst/>
            <a:cxnLst/>
            <a:rect l="l" t="t" r="r" b="b"/>
            <a:pathLst>
              <a:path w="24376" h="8613" extrusionOk="0">
                <a:moveTo>
                  <a:pt x="12572" y="1"/>
                </a:moveTo>
                <a:cubicBezTo>
                  <a:pt x="11930" y="1"/>
                  <a:pt x="11305" y="137"/>
                  <a:pt x="10778" y="460"/>
                </a:cubicBezTo>
                <a:cubicBezTo>
                  <a:pt x="10193" y="818"/>
                  <a:pt x="9818" y="1341"/>
                  <a:pt x="9503" y="1852"/>
                </a:cubicBezTo>
                <a:cubicBezTo>
                  <a:pt x="9167" y="2398"/>
                  <a:pt x="8889" y="2969"/>
                  <a:pt x="8475" y="3485"/>
                </a:cubicBezTo>
                <a:cubicBezTo>
                  <a:pt x="8044" y="4023"/>
                  <a:pt x="7451" y="4445"/>
                  <a:pt x="6633" y="4599"/>
                </a:cubicBezTo>
                <a:cubicBezTo>
                  <a:pt x="6259" y="4669"/>
                  <a:pt x="5879" y="4690"/>
                  <a:pt x="5496" y="4690"/>
                </a:cubicBezTo>
                <a:cubicBezTo>
                  <a:pt x="4945" y="4690"/>
                  <a:pt x="4388" y="4646"/>
                  <a:pt x="3837" y="4646"/>
                </a:cubicBezTo>
                <a:cubicBezTo>
                  <a:pt x="3701" y="4646"/>
                  <a:pt x="3564" y="4649"/>
                  <a:pt x="3429" y="4656"/>
                </a:cubicBezTo>
                <a:cubicBezTo>
                  <a:pt x="2927" y="4680"/>
                  <a:pt x="2424" y="4755"/>
                  <a:pt x="1974" y="4934"/>
                </a:cubicBezTo>
                <a:cubicBezTo>
                  <a:pt x="1568" y="5095"/>
                  <a:pt x="1218" y="5332"/>
                  <a:pt x="943" y="5611"/>
                </a:cubicBezTo>
                <a:cubicBezTo>
                  <a:pt x="425" y="6133"/>
                  <a:pt x="179" y="6806"/>
                  <a:pt x="311" y="7456"/>
                </a:cubicBezTo>
                <a:cubicBezTo>
                  <a:pt x="309" y="7456"/>
                  <a:pt x="307" y="7456"/>
                  <a:pt x="305" y="7456"/>
                </a:cubicBezTo>
                <a:cubicBezTo>
                  <a:pt x="282" y="7456"/>
                  <a:pt x="258" y="7461"/>
                  <a:pt x="234" y="7475"/>
                </a:cubicBezTo>
                <a:cubicBezTo>
                  <a:pt x="83" y="7556"/>
                  <a:pt x="1" y="7677"/>
                  <a:pt x="4" y="7821"/>
                </a:cubicBezTo>
                <a:cubicBezTo>
                  <a:pt x="12" y="8172"/>
                  <a:pt x="404" y="8373"/>
                  <a:pt x="826" y="8396"/>
                </a:cubicBezTo>
                <a:cubicBezTo>
                  <a:pt x="860" y="8398"/>
                  <a:pt x="894" y="8399"/>
                  <a:pt x="929" y="8399"/>
                </a:cubicBezTo>
                <a:cubicBezTo>
                  <a:pt x="1162" y="8399"/>
                  <a:pt x="1397" y="8361"/>
                  <a:pt x="1626" y="8334"/>
                </a:cubicBezTo>
                <a:cubicBezTo>
                  <a:pt x="1931" y="8297"/>
                  <a:pt x="2238" y="8262"/>
                  <a:pt x="2544" y="8230"/>
                </a:cubicBezTo>
                <a:cubicBezTo>
                  <a:pt x="3747" y="8107"/>
                  <a:pt x="4958" y="8023"/>
                  <a:pt x="6170" y="7965"/>
                </a:cubicBezTo>
                <a:cubicBezTo>
                  <a:pt x="8591" y="7850"/>
                  <a:pt x="11019" y="7838"/>
                  <a:pt x="13445" y="7824"/>
                </a:cubicBezTo>
                <a:cubicBezTo>
                  <a:pt x="13813" y="7822"/>
                  <a:pt x="14182" y="7820"/>
                  <a:pt x="14552" y="7820"/>
                </a:cubicBezTo>
                <a:cubicBezTo>
                  <a:pt x="16507" y="7820"/>
                  <a:pt x="18472" y="7870"/>
                  <a:pt x="20390" y="8174"/>
                </a:cubicBezTo>
                <a:cubicBezTo>
                  <a:pt x="20952" y="8264"/>
                  <a:pt x="21511" y="8375"/>
                  <a:pt x="22057" y="8512"/>
                </a:cubicBezTo>
                <a:cubicBezTo>
                  <a:pt x="22240" y="8558"/>
                  <a:pt x="22430" y="8612"/>
                  <a:pt x="22625" y="8612"/>
                </a:cubicBezTo>
                <a:cubicBezTo>
                  <a:pt x="22665" y="8612"/>
                  <a:pt x="22706" y="8610"/>
                  <a:pt x="22747" y="8605"/>
                </a:cubicBezTo>
                <a:cubicBezTo>
                  <a:pt x="22986" y="8575"/>
                  <a:pt x="23126" y="8437"/>
                  <a:pt x="23188" y="8265"/>
                </a:cubicBezTo>
                <a:cubicBezTo>
                  <a:pt x="23342" y="7840"/>
                  <a:pt x="23440" y="7396"/>
                  <a:pt x="23556" y="6963"/>
                </a:cubicBezTo>
                <a:cubicBezTo>
                  <a:pt x="23675" y="6520"/>
                  <a:pt x="23785" y="6077"/>
                  <a:pt x="23879" y="5631"/>
                </a:cubicBezTo>
                <a:cubicBezTo>
                  <a:pt x="24251" y="3879"/>
                  <a:pt x="24375" y="2063"/>
                  <a:pt x="23717" y="343"/>
                </a:cubicBezTo>
                <a:cubicBezTo>
                  <a:pt x="23697" y="293"/>
                  <a:pt x="23642" y="267"/>
                  <a:pt x="23586" y="267"/>
                </a:cubicBezTo>
                <a:cubicBezTo>
                  <a:pt x="23541" y="267"/>
                  <a:pt x="23495" y="284"/>
                  <a:pt x="23467" y="317"/>
                </a:cubicBezTo>
                <a:cubicBezTo>
                  <a:pt x="23327" y="480"/>
                  <a:pt x="23169" y="631"/>
                  <a:pt x="22991" y="769"/>
                </a:cubicBezTo>
                <a:cubicBezTo>
                  <a:pt x="22274" y="1328"/>
                  <a:pt x="21289" y="1670"/>
                  <a:pt x="20281" y="1764"/>
                </a:cubicBezTo>
                <a:cubicBezTo>
                  <a:pt x="20062" y="1784"/>
                  <a:pt x="19841" y="1794"/>
                  <a:pt x="19620" y="1794"/>
                </a:cubicBezTo>
                <a:cubicBezTo>
                  <a:pt x="18644" y="1794"/>
                  <a:pt x="17671" y="1601"/>
                  <a:pt x="16789" y="1286"/>
                </a:cubicBezTo>
                <a:cubicBezTo>
                  <a:pt x="15722" y="905"/>
                  <a:pt x="14754" y="349"/>
                  <a:pt x="13607" y="110"/>
                </a:cubicBezTo>
                <a:cubicBezTo>
                  <a:pt x="13266" y="40"/>
                  <a:pt x="12917" y="1"/>
                  <a:pt x="12572" y="1"/>
                </a:cubicBezTo>
                <a:close/>
              </a:path>
            </a:pathLst>
          </a:custGeom>
          <a:solidFill>
            <a:srgbClr val="FF6EA7">
              <a:alpha val="49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5" name="Google Shape;395;p16"/>
          <p:cNvGrpSpPr/>
          <p:nvPr/>
        </p:nvGrpSpPr>
        <p:grpSpPr>
          <a:xfrm>
            <a:off x="1539904" y="862266"/>
            <a:ext cx="6063713" cy="3662083"/>
            <a:chOff x="5677150" y="460514"/>
            <a:chExt cx="675803" cy="826730"/>
          </a:xfrm>
        </p:grpSpPr>
        <p:sp>
          <p:nvSpPr>
            <p:cNvPr id="396" name="Google Shape;396;p16"/>
            <p:cNvSpPr/>
            <p:nvPr/>
          </p:nvSpPr>
          <p:spPr>
            <a:xfrm>
              <a:off x="5677150" y="460514"/>
              <a:ext cx="675803" cy="826730"/>
            </a:xfrm>
            <a:custGeom>
              <a:avLst/>
              <a:gdLst/>
              <a:ahLst/>
              <a:cxnLst/>
              <a:rect l="l" t="t" r="r" b="b"/>
              <a:pathLst>
                <a:path w="12748" h="15595" extrusionOk="0">
                  <a:moveTo>
                    <a:pt x="6151" y="195"/>
                  </a:moveTo>
                  <a:cubicBezTo>
                    <a:pt x="6218" y="195"/>
                    <a:pt x="6285" y="195"/>
                    <a:pt x="6352" y="195"/>
                  </a:cubicBezTo>
                  <a:cubicBezTo>
                    <a:pt x="8186" y="199"/>
                    <a:pt x="10024" y="201"/>
                    <a:pt x="11858" y="230"/>
                  </a:cubicBezTo>
                  <a:cubicBezTo>
                    <a:pt x="11845" y="240"/>
                    <a:pt x="11838" y="256"/>
                    <a:pt x="11838" y="278"/>
                  </a:cubicBezTo>
                  <a:cubicBezTo>
                    <a:pt x="11857" y="2636"/>
                    <a:pt x="11871" y="4995"/>
                    <a:pt x="11887" y="7353"/>
                  </a:cubicBezTo>
                  <a:cubicBezTo>
                    <a:pt x="11903" y="9687"/>
                    <a:pt x="11851" y="12033"/>
                    <a:pt x="11954" y="14364"/>
                  </a:cubicBezTo>
                  <a:cubicBezTo>
                    <a:pt x="10088" y="13366"/>
                    <a:pt x="8242" y="12312"/>
                    <a:pt x="6345" y="11377"/>
                  </a:cubicBezTo>
                  <a:cubicBezTo>
                    <a:pt x="6338" y="11374"/>
                    <a:pt x="6331" y="11372"/>
                    <a:pt x="6324" y="11372"/>
                  </a:cubicBezTo>
                  <a:cubicBezTo>
                    <a:pt x="6291" y="11372"/>
                    <a:pt x="6268" y="11406"/>
                    <a:pt x="6278" y="11434"/>
                  </a:cubicBezTo>
                  <a:cubicBezTo>
                    <a:pt x="6270" y="11434"/>
                    <a:pt x="6261" y="11437"/>
                    <a:pt x="6253" y="11440"/>
                  </a:cubicBezTo>
                  <a:cubicBezTo>
                    <a:pt x="4488" y="12273"/>
                    <a:pt x="2694" y="13048"/>
                    <a:pt x="921" y="13861"/>
                  </a:cubicBezTo>
                  <a:cubicBezTo>
                    <a:pt x="924" y="9315"/>
                    <a:pt x="924" y="4763"/>
                    <a:pt x="835" y="219"/>
                  </a:cubicBezTo>
                  <a:lnTo>
                    <a:pt x="835" y="219"/>
                  </a:lnTo>
                  <a:cubicBezTo>
                    <a:pt x="1127" y="221"/>
                    <a:pt x="1419" y="222"/>
                    <a:pt x="1712" y="222"/>
                  </a:cubicBezTo>
                  <a:cubicBezTo>
                    <a:pt x="3192" y="222"/>
                    <a:pt x="4672" y="195"/>
                    <a:pt x="6151" y="195"/>
                  </a:cubicBezTo>
                  <a:close/>
                  <a:moveTo>
                    <a:pt x="189" y="210"/>
                  </a:moveTo>
                  <a:cubicBezTo>
                    <a:pt x="381" y="213"/>
                    <a:pt x="572" y="216"/>
                    <a:pt x="765" y="218"/>
                  </a:cubicBezTo>
                  <a:cubicBezTo>
                    <a:pt x="712" y="4804"/>
                    <a:pt x="770" y="9396"/>
                    <a:pt x="810" y="13984"/>
                  </a:cubicBezTo>
                  <a:cubicBezTo>
                    <a:pt x="810" y="14024"/>
                    <a:pt x="845" y="14044"/>
                    <a:pt x="881" y="14044"/>
                  </a:cubicBezTo>
                  <a:cubicBezTo>
                    <a:pt x="916" y="14044"/>
                    <a:pt x="952" y="14024"/>
                    <a:pt x="952" y="13984"/>
                  </a:cubicBezTo>
                  <a:lnTo>
                    <a:pt x="952" y="13971"/>
                  </a:lnTo>
                  <a:cubicBezTo>
                    <a:pt x="2715" y="13211"/>
                    <a:pt x="4535" y="12371"/>
                    <a:pt x="6322" y="11545"/>
                  </a:cubicBezTo>
                  <a:cubicBezTo>
                    <a:pt x="6351" y="11532"/>
                    <a:pt x="6356" y="11508"/>
                    <a:pt x="6348" y="11486"/>
                  </a:cubicBezTo>
                  <a:lnTo>
                    <a:pt x="6348" y="11486"/>
                  </a:lnTo>
                  <a:cubicBezTo>
                    <a:pt x="8163" y="12536"/>
                    <a:pt x="10044" y="13482"/>
                    <a:pt x="11891" y="14472"/>
                  </a:cubicBezTo>
                  <a:cubicBezTo>
                    <a:pt x="11901" y="14477"/>
                    <a:pt x="11910" y="14479"/>
                    <a:pt x="11919" y="14479"/>
                  </a:cubicBezTo>
                  <a:cubicBezTo>
                    <a:pt x="11938" y="14479"/>
                    <a:pt x="11955" y="14470"/>
                    <a:pt x="11967" y="14456"/>
                  </a:cubicBezTo>
                  <a:cubicBezTo>
                    <a:pt x="11974" y="14463"/>
                    <a:pt x="11984" y="14467"/>
                    <a:pt x="11994" y="14467"/>
                  </a:cubicBezTo>
                  <a:cubicBezTo>
                    <a:pt x="12013" y="14467"/>
                    <a:pt x="12031" y="14454"/>
                    <a:pt x="12032" y="14429"/>
                  </a:cubicBezTo>
                  <a:cubicBezTo>
                    <a:pt x="12108" y="12076"/>
                    <a:pt x="12027" y="9708"/>
                    <a:pt x="12014" y="7353"/>
                  </a:cubicBezTo>
                  <a:cubicBezTo>
                    <a:pt x="12001" y="4995"/>
                    <a:pt x="11984" y="2635"/>
                    <a:pt x="11974" y="278"/>
                  </a:cubicBezTo>
                  <a:cubicBezTo>
                    <a:pt x="11974" y="257"/>
                    <a:pt x="11966" y="242"/>
                    <a:pt x="11955" y="231"/>
                  </a:cubicBezTo>
                  <a:lnTo>
                    <a:pt x="11955" y="231"/>
                  </a:lnTo>
                  <a:cubicBezTo>
                    <a:pt x="12129" y="234"/>
                    <a:pt x="12303" y="236"/>
                    <a:pt x="12477" y="239"/>
                  </a:cubicBezTo>
                  <a:cubicBezTo>
                    <a:pt x="12539" y="2733"/>
                    <a:pt x="12582" y="5227"/>
                    <a:pt x="12558" y="7721"/>
                  </a:cubicBezTo>
                  <a:cubicBezTo>
                    <a:pt x="12546" y="8949"/>
                    <a:pt x="12545" y="10177"/>
                    <a:pt x="12542" y="11406"/>
                  </a:cubicBezTo>
                  <a:cubicBezTo>
                    <a:pt x="12537" y="12659"/>
                    <a:pt x="12458" y="13942"/>
                    <a:pt x="12556" y="15193"/>
                  </a:cubicBezTo>
                  <a:cubicBezTo>
                    <a:pt x="12553" y="15197"/>
                    <a:pt x="12550" y="15202"/>
                    <a:pt x="12548" y="15207"/>
                  </a:cubicBezTo>
                  <a:cubicBezTo>
                    <a:pt x="12531" y="15248"/>
                    <a:pt x="12544" y="15296"/>
                    <a:pt x="12544" y="15338"/>
                  </a:cubicBezTo>
                  <a:cubicBezTo>
                    <a:pt x="12544" y="15374"/>
                    <a:pt x="12539" y="15409"/>
                    <a:pt x="12535" y="15442"/>
                  </a:cubicBezTo>
                  <a:cubicBezTo>
                    <a:pt x="11424" y="14918"/>
                    <a:pt x="10314" y="14392"/>
                    <a:pt x="9213" y="13848"/>
                  </a:cubicBezTo>
                  <a:cubicBezTo>
                    <a:pt x="8673" y="13582"/>
                    <a:pt x="8134" y="13312"/>
                    <a:pt x="7596" y="13039"/>
                  </a:cubicBezTo>
                  <a:cubicBezTo>
                    <a:pt x="7186" y="12831"/>
                    <a:pt x="6723" y="12518"/>
                    <a:pt x="6251" y="12493"/>
                  </a:cubicBezTo>
                  <a:cubicBezTo>
                    <a:pt x="6250" y="12493"/>
                    <a:pt x="6249" y="12493"/>
                    <a:pt x="6249" y="12493"/>
                  </a:cubicBezTo>
                  <a:cubicBezTo>
                    <a:pt x="6238" y="12493"/>
                    <a:pt x="6231" y="12498"/>
                    <a:pt x="6226" y="12505"/>
                  </a:cubicBezTo>
                  <a:cubicBezTo>
                    <a:pt x="6218" y="12503"/>
                    <a:pt x="6210" y="12502"/>
                    <a:pt x="6201" y="12502"/>
                  </a:cubicBezTo>
                  <a:cubicBezTo>
                    <a:pt x="6190" y="12502"/>
                    <a:pt x="6177" y="12504"/>
                    <a:pt x="6165" y="12511"/>
                  </a:cubicBezTo>
                  <a:cubicBezTo>
                    <a:pt x="4198" y="13498"/>
                    <a:pt x="2163" y="14274"/>
                    <a:pt x="132" y="15113"/>
                  </a:cubicBezTo>
                  <a:lnTo>
                    <a:pt x="131" y="15113"/>
                  </a:lnTo>
                  <a:cubicBezTo>
                    <a:pt x="198" y="13891"/>
                    <a:pt x="165" y="12657"/>
                    <a:pt x="169" y="11434"/>
                  </a:cubicBezTo>
                  <a:cubicBezTo>
                    <a:pt x="172" y="10188"/>
                    <a:pt x="170" y="8942"/>
                    <a:pt x="176" y="7698"/>
                  </a:cubicBezTo>
                  <a:cubicBezTo>
                    <a:pt x="189" y="5207"/>
                    <a:pt x="189" y="2715"/>
                    <a:pt x="192" y="225"/>
                  </a:cubicBezTo>
                  <a:cubicBezTo>
                    <a:pt x="192" y="220"/>
                    <a:pt x="190" y="216"/>
                    <a:pt x="189" y="210"/>
                  </a:cubicBezTo>
                  <a:close/>
                  <a:moveTo>
                    <a:pt x="4658" y="1"/>
                  </a:moveTo>
                  <a:cubicBezTo>
                    <a:pt x="3153" y="1"/>
                    <a:pt x="1649" y="26"/>
                    <a:pt x="148" y="95"/>
                  </a:cubicBezTo>
                  <a:cubicBezTo>
                    <a:pt x="110" y="98"/>
                    <a:pt x="91" y="130"/>
                    <a:pt x="94" y="160"/>
                  </a:cubicBezTo>
                  <a:cubicBezTo>
                    <a:pt x="68" y="169"/>
                    <a:pt x="47" y="190"/>
                    <a:pt x="47" y="226"/>
                  </a:cubicBezTo>
                  <a:cubicBezTo>
                    <a:pt x="44" y="2716"/>
                    <a:pt x="36" y="5207"/>
                    <a:pt x="42" y="7698"/>
                  </a:cubicBezTo>
                  <a:cubicBezTo>
                    <a:pt x="45" y="8917"/>
                    <a:pt x="39" y="10136"/>
                    <a:pt x="39" y="11355"/>
                  </a:cubicBezTo>
                  <a:cubicBezTo>
                    <a:pt x="39" y="12623"/>
                    <a:pt x="1" y="13904"/>
                    <a:pt x="68" y="15170"/>
                  </a:cubicBezTo>
                  <a:cubicBezTo>
                    <a:pt x="69" y="15189"/>
                    <a:pt x="84" y="15199"/>
                    <a:pt x="99" y="15199"/>
                  </a:cubicBezTo>
                  <a:cubicBezTo>
                    <a:pt x="101" y="15199"/>
                    <a:pt x="104" y="15199"/>
                    <a:pt x="106" y="15198"/>
                  </a:cubicBezTo>
                  <a:cubicBezTo>
                    <a:pt x="114" y="15210"/>
                    <a:pt x="127" y="15220"/>
                    <a:pt x="144" y="15220"/>
                  </a:cubicBezTo>
                  <a:cubicBezTo>
                    <a:pt x="149" y="15220"/>
                    <a:pt x="155" y="15219"/>
                    <a:pt x="161" y="15217"/>
                  </a:cubicBezTo>
                  <a:cubicBezTo>
                    <a:pt x="2256" y="14587"/>
                    <a:pt x="4297" y="13628"/>
                    <a:pt x="6248" y="12653"/>
                  </a:cubicBezTo>
                  <a:cubicBezTo>
                    <a:pt x="6277" y="12639"/>
                    <a:pt x="6289" y="12613"/>
                    <a:pt x="6289" y="12590"/>
                  </a:cubicBezTo>
                  <a:cubicBezTo>
                    <a:pt x="6734" y="12822"/>
                    <a:pt x="7210" y="13014"/>
                    <a:pt x="7658" y="13244"/>
                  </a:cubicBezTo>
                  <a:cubicBezTo>
                    <a:pt x="8195" y="13520"/>
                    <a:pt x="8733" y="13791"/>
                    <a:pt x="9272" y="14059"/>
                  </a:cubicBezTo>
                  <a:cubicBezTo>
                    <a:pt x="10328" y="14583"/>
                    <a:pt x="11389" y="15096"/>
                    <a:pt x="12460" y="15586"/>
                  </a:cubicBezTo>
                  <a:cubicBezTo>
                    <a:pt x="12473" y="15592"/>
                    <a:pt x="12485" y="15594"/>
                    <a:pt x="12496" y="15594"/>
                  </a:cubicBezTo>
                  <a:cubicBezTo>
                    <a:pt x="12531" y="15594"/>
                    <a:pt x="12561" y="15570"/>
                    <a:pt x="12575" y="15541"/>
                  </a:cubicBezTo>
                  <a:cubicBezTo>
                    <a:pt x="12579" y="15542"/>
                    <a:pt x="12583" y="15543"/>
                    <a:pt x="12587" y="15543"/>
                  </a:cubicBezTo>
                  <a:cubicBezTo>
                    <a:pt x="12602" y="15543"/>
                    <a:pt x="12615" y="15536"/>
                    <a:pt x="12624" y="15516"/>
                  </a:cubicBezTo>
                  <a:cubicBezTo>
                    <a:pt x="12648" y="15465"/>
                    <a:pt x="12662" y="15413"/>
                    <a:pt x="12671" y="15356"/>
                  </a:cubicBezTo>
                  <a:cubicBezTo>
                    <a:pt x="12679" y="15302"/>
                    <a:pt x="12690" y="15241"/>
                    <a:pt x="12658" y="15193"/>
                  </a:cubicBezTo>
                  <a:cubicBezTo>
                    <a:pt x="12655" y="15188"/>
                    <a:pt x="12650" y="15182"/>
                    <a:pt x="12646" y="15179"/>
                  </a:cubicBezTo>
                  <a:cubicBezTo>
                    <a:pt x="12748" y="13959"/>
                    <a:pt x="12679" y="12709"/>
                    <a:pt x="12684" y="11486"/>
                  </a:cubicBezTo>
                  <a:cubicBezTo>
                    <a:pt x="12687" y="10231"/>
                    <a:pt x="12697" y="8976"/>
                    <a:pt x="12690" y="7721"/>
                  </a:cubicBezTo>
                  <a:cubicBezTo>
                    <a:pt x="12676" y="5223"/>
                    <a:pt x="12739" y="2724"/>
                    <a:pt x="12648" y="226"/>
                  </a:cubicBezTo>
                  <a:cubicBezTo>
                    <a:pt x="12647" y="189"/>
                    <a:pt x="12626" y="165"/>
                    <a:pt x="12600" y="153"/>
                  </a:cubicBezTo>
                  <a:cubicBezTo>
                    <a:pt x="12592" y="137"/>
                    <a:pt x="12577" y="124"/>
                    <a:pt x="12552" y="124"/>
                  </a:cubicBezTo>
                  <a:cubicBezTo>
                    <a:pt x="9927" y="77"/>
                    <a:pt x="7291" y="1"/>
                    <a:pt x="465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16"/>
            <p:cNvSpPr/>
            <p:nvPr/>
          </p:nvSpPr>
          <p:spPr>
            <a:xfrm>
              <a:off x="5684148" y="471647"/>
              <a:ext cx="660059" cy="807486"/>
            </a:xfrm>
            <a:custGeom>
              <a:avLst/>
              <a:gdLst/>
              <a:ahLst/>
              <a:cxnLst/>
              <a:rect l="l" t="t" r="r" b="b"/>
              <a:pathLst>
                <a:path w="12451" h="15232" extrusionOk="0">
                  <a:moveTo>
                    <a:pt x="58" y="0"/>
                  </a:moveTo>
                  <a:cubicBezTo>
                    <a:pt x="58" y="7"/>
                    <a:pt x="60" y="10"/>
                    <a:pt x="60" y="16"/>
                  </a:cubicBezTo>
                  <a:cubicBezTo>
                    <a:pt x="57" y="2506"/>
                    <a:pt x="58" y="4997"/>
                    <a:pt x="45" y="7488"/>
                  </a:cubicBezTo>
                  <a:cubicBezTo>
                    <a:pt x="39" y="8732"/>
                    <a:pt x="40" y="9978"/>
                    <a:pt x="37" y="11224"/>
                  </a:cubicBezTo>
                  <a:cubicBezTo>
                    <a:pt x="33" y="12447"/>
                    <a:pt x="66" y="13681"/>
                    <a:pt x="0" y="14903"/>
                  </a:cubicBezTo>
                  <a:cubicBezTo>
                    <a:pt x="2031" y="14064"/>
                    <a:pt x="4066" y="13288"/>
                    <a:pt x="6034" y="12301"/>
                  </a:cubicBezTo>
                  <a:cubicBezTo>
                    <a:pt x="6046" y="12294"/>
                    <a:pt x="6058" y="12292"/>
                    <a:pt x="6070" y="12292"/>
                  </a:cubicBezTo>
                  <a:cubicBezTo>
                    <a:pt x="6078" y="12292"/>
                    <a:pt x="6086" y="12293"/>
                    <a:pt x="6094" y="12295"/>
                  </a:cubicBezTo>
                  <a:cubicBezTo>
                    <a:pt x="6099" y="12288"/>
                    <a:pt x="6106" y="12283"/>
                    <a:pt x="6117" y="12283"/>
                  </a:cubicBezTo>
                  <a:cubicBezTo>
                    <a:pt x="6117" y="12283"/>
                    <a:pt x="6118" y="12283"/>
                    <a:pt x="6119" y="12283"/>
                  </a:cubicBezTo>
                  <a:cubicBezTo>
                    <a:pt x="6591" y="12308"/>
                    <a:pt x="7054" y="12621"/>
                    <a:pt x="7466" y="12829"/>
                  </a:cubicBezTo>
                  <a:cubicBezTo>
                    <a:pt x="8003" y="13102"/>
                    <a:pt x="8541" y="13372"/>
                    <a:pt x="9081" y="13639"/>
                  </a:cubicBezTo>
                  <a:cubicBezTo>
                    <a:pt x="10182" y="14183"/>
                    <a:pt x="11292" y="14708"/>
                    <a:pt x="12403" y="15232"/>
                  </a:cubicBezTo>
                  <a:cubicBezTo>
                    <a:pt x="12407" y="15199"/>
                    <a:pt x="12412" y="15165"/>
                    <a:pt x="12412" y="15129"/>
                  </a:cubicBezTo>
                  <a:cubicBezTo>
                    <a:pt x="12412" y="15086"/>
                    <a:pt x="12399" y="15039"/>
                    <a:pt x="12416" y="14997"/>
                  </a:cubicBezTo>
                  <a:cubicBezTo>
                    <a:pt x="12418" y="14992"/>
                    <a:pt x="12421" y="14987"/>
                    <a:pt x="12424" y="14983"/>
                  </a:cubicBezTo>
                  <a:cubicBezTo>
                    <a:pt x="12327" y="13732"/>
                    <a:pt x="12405" y="12449"/>
                    <a:pt x="12410" y="11196"/>
                  </a:cubicBezTo>
                  <a:cubicBezTo>
                    <a:pt x="12413" y="9967"/>
                    <a:pt x="12414" y="8739"/>
                    <a:pt x="12426" y="7511"/>
                  </a:cubicBezTo>
                  <a:cubicBezTo>
                    <a:pt x="12450" y="5017"/>
                    <a:pt x="12407" y="2523"/>
                    <a:pt x="12345" y="29"/>
                  </a:cubicBezTo>
                  <a:cubicBezTo>
                    <a:pt x="12171" y="26"/>
                    <a:pt x="11997" y="24"/>
                    <a:pt x="11823" y="21"/>
                  </a:cubicBezTo>
                  <a:lnTo>
                    <a:pt x="11823" y="21"/>
                  </a:lnTo>
                  <a:cubicBezTo>
                    <a:pt x="11835" y="32"/>
                    <a:pt x="11842" y="47"/>
                    <a:pt x="11842" y="68"/>
                  </a:cubicBezTo>
                  <a:cubicBezTo>
                    <a:pt x="11852" y="2426"/>
                    <a:pt x="11869" y="4785"/>
                    <a:pt x="11882" y="7144"/>
                  </a:cubicBezTo>
                  <a:cubicBezTo>
                    <a:pt x="11896" y="9498"/>
                    <a:pt x="11976" y="11867"/>
                    <a:pt x="11900" y="14219"/>
                  </a:cubicBezTo>
                  <a:cubicBezTo>
                    <a:pt x="11899" y="14244"/>
                    <a:pt x="11881" y="14257"/>
                    <a:pt x="11863" y="14257"/>
                  </a:cubicBezTo>
                  <a:cubicBezTo>
                    <a:pt x="11853" y="14257"/>
                    <a:pt x="11843" y="14253"/>
                    <a:pt x="11835" y="14246"/>
                  </a:cubicBezTo>
                  <a:cubicBezTo>
                    <a:pt x="11823" y="14260"/>
                    <a:pt x="11807" y="14270"/>
                    <a:pt x="11788" y="14270"/>
                  </a:cubicBezTo>
                  <a:cubicBezTo>
                    <a:pt x="11779" y="14270"/>
                    <a:pt x="11769" y="14267"/>
                    <a:pt x="11759" y="14262"/>
                  </a:cubicBezTo>
                  <a:cubicBezTo>
                    <a:pt x="9912" y="13272"/>
                    <a:pt x="8031" y="12326"/>
                    <a:pt x="6217" y="11276"/>
                  </a:cubicBezTo>
                  <a:lnTo>
                    <a:pt x="6217" y="11276"/>
                  </a:lnTo>
                  <a:cubicBezTo>
                    <a:pt x="6224" y="11298"/>
                    <a:pt x="6219" y="11323"/>
                    <a:pt x="6191" y="11336"/>
                  </a:cubicBezTo>
                  <a:cubicBezTo>
                    <a:pt x="4403" y="12161"/>
                    <a:pt x="2583" y="13002"/>
                    <a:pt x="820" y="13761"/>
                  </a:cubicBezTo>
                  <a:lnTo>
                    <a:pt x="820" y="13774"/>
                  </a:lnTo>
                  <a:cubicBezTo>
                    <a:pt x="820" y="13814"/>
                    <a:pt x="784" y="13834"/>
                    <a:pt x="749" y="13834"/>
                  </a:cubicBezTo>
                  <a:cubicBezTo>
                    <a:pt x="713" y="13834"/>
                    <a:pt x="678" y="13814"/>
                    <a:pt x="678" y="13774"/>
                  </a:cubicBezTo>
                  <a:cubicBezTo>
                    <a:pt x="638" y="9186"/>
                    <a:pt x="580" y="4594"/>
                    <a:pt x="634" y="8"/>
                  </a:cubicBezTo>
                  <a:cubicBezTo>
                    <a:pt x="442" y="7"/>
                    <a:pt x="249" y="3"/>
                    <a:pt x="58" y="0"/>
                  </a:cubicBezTo>
                  <a:close/>
                </a:path>
              </a:pathLst>
            </a:custGeom>
            <a:solidFill>
              <a:srgbClr val="B2F7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16"/>
            <p:cNvSpPr/>
            <p:nvPr/>
          </p:nvSpPr>
          <p:spPr>
            <a:xfrm>
              <a:off x="5721415" y="470851"/>
              <a:ext cx="589393" cy="751187"/>
            </a:xfrm>
            <a:custGeom>
              <a:avLst/>
              <a:gdLst/>
              <a:ahLst/>
              <a:cxnLst/>
              <a:rect l="l" t="t" r="r" b="b"/>
              <a:pathLst>
                <a:path w="11118" h="14170" extrusionOk="0">
                  <a:moveTo>
                    <a:pt x="5316" y="0"/>
                  </a:moveTo>
                  <a:cubicBezTo>
                    <a:pt x="3837" y="0"/>
                    <a:pt x="2357" y="27"/>
                    <a:pt x="877" y="27"/>
                  </a:cubicBezTo>
                  <a:cubicBezTo>
                    <a:pt x="584" y="27"/>
                    <a:pt x="292" y="26"/>
                    <a:pt x="0" y="24"/>
                  </a:cubicBezTo>
                  <a:lnTo>
                    <a:pt x="0" y="24"/>
                  </a:lnTo>
                  <a:cubicBezTo>
                    <a:pt x="89" y="4568"/>
                    <a:pt x="89" y="9120"/>
                    <a:pt x="86" y="13666"/>
                  </a:cubicBezTo>
                  <a:cubicBezTo>
                    <a:pt x="1859" y="12853"/>
                    <a:pt x="3653" y="12077"/>
                    <a:pt x="5418" y="11245"/>
                  </a:cubicBezTo>
                  <a:cubicBezTo>
                    <a:pt x="5426" y="11241"/>
                    <a:pt x="5435" y="11239"/>
                    <a:pt x="5443" y="11239"/>
                  </a:cubicBezTo>
                  <a:cubicBezTo>
                    <a:pt x="5433" y="11211"/>
                    <a:pt x="5456" y="11177"/>
                    <a:pt x="5489" y="11177"/>
                  </a:cubicBezTo>
                  <a:cubicBezTo>
                    <a:pt x="5496" y="11177"/>
                    <a:pt x="5503" y="11179"/>
                    <a:pt x="5510" y="11182"/>
                  </a:cubicBezTo>
                  <a:cubicBezTo>
                    <a:pt x="7407" y="12117"/>
                    <a:pt x="9253" y="13171"/>
                    <a:pt x="11118" y="14169"/>
                  </a:cubicBezTo>
                  <a:cubicBezTo>
                    <a:pt x="11016" y="11838"/>
                    <a:pt x="11067" y="9492"/>
                    <a:pt x="11051" y="7158"/>
                  </a:cubicBezTo>
                  <a:cubicBezTo>
                    <a:pt x="11035" y="4800"/>
                    <a:pt x="11022" y="2441"/>
                    <a:pt x="11003" y="83"/>
                  </a:cubicBezTo>
                  <a:cubicBezTo>
                    <a:pt x="11003" y="61"/>
                    <a:pt x="11010" y="45"/>
                    <a:pt x="11023" y="35"/>
                  </a:cubicBezTo>
                  <a:cubicBezTo>
                    <a:pt x="9189" y="6"/>
                    <a:pt x="7351" y="4"/>
                    <a:pt x="5517" y="0"/>
                  </a:cubicBezTo>
                  <a:cubicBezTo>
                    <a:pt x="5450" y="0"/>
                    <a:pt x="5383" y="0"/>
                    <a:pt x="5316" y="0"/>
                  </a:cubicBezTo>
                  <a:close/>
                </a:path>
              </a:pathLst>
            </a:custGeom>
            <a:solidFill>
              <a:srgbClr val="B2F7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9" name="Google Shape;399;p16"/>
          <p:cNvSpPr txBox="1">
            <a:spLocks noGrp="1"/>
          </p:cNvSpPr>
          <p:nvPr>
            <p:ph type="subTitle" idx="1"/>
          </p:nvPr>
        </p:nvSpPr>
        <p:spPr>
          <a:xfrm flipH="1">
            <a:off x="2649475" y="2513525"/>
            <a:ext cx="3845100" cy="869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Font typeface="Gloria Hallelujah"/>
              <a:buNone/>
              <a:defRPr sz="1600">
                <a:solidFill>
                  <a:schemeClr val="dk1"/>
                </a:solidFill>
                <a:latin typeface="Raleway Thin"/>
                <a:ea typeface="Raleway Thin"/>
                <a:cs typeface="Raleway Thin"/>
                <a:sym typeface="Raleway Thin"/>
              </a:defRPr>
            </a:lvl1pPr>
            <a:lvl2pPr lvl="1" algn="ctr" rtl="0">
              <a:lnSpc>
                <a:spcPct val="100000"/>
              </a:lnSpc>
              <a:spcBef>
                <a:spcPts val="0"/>
              </a:spcBef>
              <a:spcAft>
                <a:spcPts val="0"/>
              </a:spcAft>
              <a:buClr>
                <a:schemeClr val="dk1"/>
              </a:buClr>
              <a:buSzPts val="1400"/>
              <a:buNone/>
              <a:defRPr sz="1400">
                <a:solidFill>
                  <a:schemeClr val="dk1"/>
                </a:solidFill>
              </a:defRPr>
            </a:lvl2pPr>
            <a:lvl3pPr lvl="2" algn="ctr" rtl="0">
              <a:lnSpc>
                <a:spcPct val="100000"/>
              </a:lnSpc>
              <a:spcBef>
                <a:spcPts val="0"/>
              </a:spcBef>
              <a:spcAft>
                <a:spcPts val="0"/>
              </a:spcAft>
              <a:buClr>
                <a:schemeClr val="dk1"/>
              </a:buClr>
              <a:buSzPts val="1400"/>
              <a:buNone/>
              <a:defRPr sz="1400">
                <a:solidFill>
                  <a:schemeClr val="dk1"/>
                </a:solidFill>
              </a:defRPr>
            </a:lvl3pPr>
            <a:lvl4pPr lvl="3" algn="ctr" rtl="0">
              <a:lnSpc>
                <a:spcPct val="100000"/>
              </a:lnSpc>
              <a:spcBef>
                <a:spcPts val="0"/>
              </a:spcBef>
              <a:spcAft>
                <a:spcPts val="0"/>
              </a:spcAft>
              <a:buClr>
                <a:schemeClr val="dk1"/>
              </a:buClr>
              <a:buSzPts val="1400"/>
              <a:buNone/>
              <a:defRPr sz="1400">
                <a:solidFill>
                  <a:schemeClr val="dk1"/>
                </a:solidFill>
              </a:defRPr>
            </a:lvl4pPr>
            <a:lvl5pPr lvl="4" algn="ctr" rtl="0">
              <a:lnSpc>
                <a:spcPct val="100000"/>
              </a:lnSpc>
              <a:spcBef>
                <a:spcPts val="0"/>
              </a:spcBef>
              <a:spcAft>
                <a:spcPts val="0"/>
              </a:spcAft>
              <a:buClr>
                <a:schemeClr val="dk1"/>
              </a:buClr>
              <a:buSzPts val="1400"/>
              <a:buNone/>
              <a:defRPr sz="1400">
                <a:solidFill>
                  <a:schemeClr val="dk1"/>
                </a:solidFill>
              </a:defRPr>
            </a:lvl5pPr>
            <a:lvl6pPr lvl="5" algn="ctr" rtl="0">
              <a:lnSpc>
                <a:spcPct val="100000"/>
              </a:lnSpc>
              <a:spcBef>
                <a:spcPts val="0"/>
              </a:spcBef>
              <a:spcAft>
                <a:spcPts val="0"/>
              </a:spcAft>
              <a:buClr>
                <a:schemeClr val="dk1"/>
              </a:buClr>
              <a:buSzPts val="1400"/>
              <a:buNone/>
              <a:defRPr sz="1400">
                <a:solidFill>
                  <a:schemeClr val="dk1"/>
                </a:solidFill>
              </a:defRPr>
            </a:lvl6pPr>
            <a:lvl7pPr lvl="6" algn="ctr" rtl="0">
              <a:lnSpc>
                <a:spcPct val="100000"/>
              </a:lnSpc>
              <a:spcBef>
                <a:spcPts val="0"/>
              </a:spcBef>
              <a:spcAft>
                <a:spcPts val="0"/>
              </a:spcAft>
              <a:buClr>
                <a:schemeClr val="dk1"/>
              </a:buClr>
              <a:buSzPts val="1400"/>
              <a:buNone/>
              <a:defRPr sz="1400">
                <a:solidFill>
                  <a:schemeClr val="dk1"/>
                </a:solidFill>
              </a:defRPr>
            </a:lvl7pPr>
            <a:lvl8pPr lvl="7" algn="ctr" rtl="0">
              <a:lnSpc>
                <a:spcPct val="100000"/>
              </a:lnSpc>
              <a:spcBef>
                <a:spcPts val="0"/>
              </a:spcBef>
              <a:spcAft>
                <a:spcPts val="0"/>
              </a:spcAft>
              <a:buClr>
                <a:schemeClr val="dk1"/>
              </a:buClr>
              <a:buSzPts val="1400"/>
              <a:buNone/>
              <a:defRPr sz="1400">
                <a:solidFill>
                  <a:schemeClr val="dk1"/>
                </a:solidFill>
              </a:defRPr>
            </a:lvl8pPr>
            <a:lvl9pPr lvl="8" algn="ctr" rtl="0">
              <a:lnSpc>
                <a:spcPct val="100000"/>
              </a:lnSpc>
              <a:spcBef>
                <a:spcPts val="0"/>
              </a:spcBef>
              <a:spcAft>
                <a:spcPts val="0"/>
              </a:spcAft>
              <a:buClr>
                <a:schemeClr val="dk1"/>
              </a:buClr>
              <a:buSzPts val="1400"/>
              <a:buNone/>
              <a:defRPr sz="1400">
                <a:solidFill>
                  <a:schemeClr val="dk1"/>
                </a:solidFill>
              </a:defRPr>
            </a:lvl9pPr>
          </a:lstStyle>
          <a:p>
            <a:endParaRPr/>
          </a:p>
        </p:txBody>
      </p:sp>
      <p:sp>
        <p:nvSpPr>
          <p:cNvPr id="400" name="Google Shape;400;p16"/>
          <p:cNvSpPr/>
          <p:nvPr/>
        </p:nvSpPr>
        <p:spPr>
          <a:xfrm>
            <a:off x="433397" y="3873365"/>
            <a:ext cx="559652" cy="537631"/>
          </a:xfrm>
          <a:custGeom>
            <a:avLst/>
            <a:gdLst/>
            <a:ahLst/>
            <a:cxnLst/>
            <a:rect l="l" t="t" r="r" b="b"/>
            <a:pathLst>
              <a:path w="3941" h="3786" extrusionOk="0">
                <a:moveTo>
                  <a:pt x="2590" y="410"/>
                </a:moveTo>
                <a:cubicBezTo>
                  <a:pt x="2599" y="410"/>
                  <a:pt x="2603" y="418"/>
                  <a:pt x="2606" y="432"/>
                </a:cubicBezTo>
                <a:cubicBezTo>
                  <a:pt x="2612" y="467"/>
                  <a:pt x="2609" y="510"/>
                  <a:pt x="2601" y="528"/>
                </a:cubicBezTo>
                <a:cubicBezTo>
                  <a:pt x="2592" y="547"/>
                  <a:pt x="2589" y="613"/>
                  <a:pt x="2594" y="677"/>
                </a:cubicBezTo>
                <a:cubicBezTo>
                  <a:pt x="2599" y="740"/>
                  <a:pt x="2591" y="856"/>
                  <a:pt x="2574" y="935"/>
                </a:cubicBezTo>
                <a:cubicBezTo>
                  <a:pt x="2558" y="1013"/>
                  <a:pt x="2555" y="1111"/>
                  <a:pt x="2567" y="1154"/>
                </a:cubicBezTo>
                <a:cubicBezTo>
                  <a:pt x="2590" y="1227"/>
                  <a:pt x="2599" y="1232"/>
                  <a:pt x="2755" y="1262"/>
                </a:cubicBezTo>
                <a:cubicBezTo>
                  <a:pt x="2846" y="1279"/>
                  <a:pt x="2956" y="1305"/>
                  <a:pt x="3003" y="1321"/>
                </a:cubicBezTo>
                <a:cubicBezTo>
                  <a:pt x="3049" y="1335"/>
                  <a:pt x="3174" y="1360"/>
                  <a:pt x="3279" y="1375"/>
                </a:cubicBezTo>
                <a:cubicBezTo>
                  <a:pt x="3533" y="1411"/>
                  <a:pt x="3610" y="1431"/>
                  <a:pt x="3598" y="1454"/>
                </a:cubicBezTo>
                <a:cubicBezTo>
                  <a:pt x="3593" y="1466"/>
                  <a:pt x="3377" y="1549"/>
                  <a:pt x="3120" y="1639"/>
                </a:cubicBezTo>
                <a:cubicBezTo>
                  <a:pt x="2601" y="1819"/>
                  <a:pt x="2539" y="1873"/>
                  <a:pt x="2695" y="2002"/>
                </a:cubicBezTo>
                <a:cubicBezTo>
                  <a:pt x="2742" y="2041"/>
                  <a:pt x="2909" y="2204"/>
                  <a:pt x="3069" y="2369"/>
                </a:cubicBezTo>
                <a:lnTo>
                  <a:pt x="3359" y="2666"/>
                </a:lnTo>
                <a:lnTo>
                  <a:pt x="3237" y="2646"/>
                </a:lnTo>
                <a:cubicBezTo>
                  <a:pt x="3170" y="2636"/>
                  <a:pt x="2955" y="2593"/>
                  <a:pt x="2758" y="2550"/>
                </a:cubicBezTo>
                <a:cubicBezTo>
                  <a:pt x="2592" y="2515"/>
                  <a:pt x="2484" y="2498"/>
                  <a:pt x="2423" y="2498"/>
                </a:cubicBezTo>
                <a:cubicBezTo>
                  <a:pt x="2392" y="2498"/>
                  <a:pt x="2373" y="2502"/>
                  <a:pt x="2364" y="2511"/>
                </a:cubicBezTo>
                <a:cubicBezTo>
                  <a:pt x="2345" y="2532"/>
                  <a:pt x="2330" y="2622"/>
                  <a:pt x="2331" y="2713"/>
                </a:cubicBezTo>
                <a:cubicBezTo>
                  <a:pt x="2332" y="2803"/>
                  <a:pt x="2323" y="2954"/>
                  <a:pt x="2309" y="3050"/>
                </a:cubicBezTo>
                <a:cubicBezTo>
                  <a:pt x="2295" y="3145"/>
                  <a:pt x="2289" y="3245"/>
                  <a:pt x="2294" y="3270"/>
                </a:cubicBezTo>
                <a:cubicBezTo>
                  <a:pt x="2300" y="3297"/>
                  <a:pt x="2297" y="3309"/>
                  <a:pt x="2290" y="3309"/>
                </a:cubicBezTo>
                <a:cubicBezTo>
                  <a:pt x="2276" y="3309"/>
                  <a:pt x="2243" y="3265"/>
                  <a:pt x="2216" y="3199"/>
                </a:cubicBezTo>
                <a:cubicBezTo>
                  <a:pt x="2196" y="3147"/>
                  <a:pt x="2135" y="3007"/>
                  <a:pt x="2082" y="2891"/>
                </a:cubicBezTo>
                <a:cubicBezTo>
                  <a:pt x="2030" y="2774"/>
                  <a:pt x="1974" y="2644"/>
                  <a:pt x="1961" y="2606"/>
                </a:cubicBezTo>
                <a:cubicBezTo>
                  <a:pt x="1941" y="2548"/>
                  <a:pt x="1920" y="2534"/>
                  <a:pt x="1854" y="2532"/>
                </a:cubicBezTo>
                <a:cubicBezTo>
                  <a:pt x="1853" y="2532"/>
                  <a:pt x="1853" y="2532"/>
                  <a:pt x="1853" y="2532"/>
                </a:cubicBezTo>
                <a:cubicBezTo>
                  <a:pt x="1777" y="2532"/>
                  <a:pt x="1468" y="2664"/>
                  <a:pt x="1272" y="2783"/>
                </a:cubicBezTo>
                <a:cubicBezTo>
                  <a:pt x="1229" y="2809"/>
                  <a:pt x="1147" y="2851"/>
                  <a:pt x="1092" y="2876"/>
                </a:cubicBezTo>
                <a:lnTo>
                  <a:pt x="992" y="2922"/>
                </a:lnTo>
                <a:lnTo>
                  <a:pt x="1194" y="2531"/>
                </a:lnTo>
                <a:cubicBezTo>
                  <a:pt x="1347" y="2231"/>
                  <a:pt x="1391" y="2125"/>
                  <a:pt x="1381" y="2077"/>
                </a:cubicBezTo>
                <a:cubicBezTo>
                  <a:pt x="1368" y="2025"/>
                  <a:pt x="1317" y="1996"/>
                  <a:pt x="1044" y="1880"/>
                </a:cubicBezTo>
                <a:cubicBezTo>
                  <a:pt x="866" y="1804"/>
                  <a:pt x="659" y="1728"/>
                  <a:pt x="581" y="1706"/>
                </a:cubicBezTo>
                <a:cubicBezTo>
                  <a:pt x="501" y="1685"/>
                  <a:pt x="442" y="1665"/>
                  <a:pt x="444" y="1659"/>
                </a:cubicBezTo>
                <a:cubicBezTo>
                  <a:pt x="447" y="1654"/>
                  <a:pt x="521" y="1645"/>
                  <a:pt x="614" y="1640"/>
                </a:cubicBezTo>
                <a:cubicBezTo>
                  <a:pt x="705" y="1635"/>
                  <a:pt x="829" y="1620"/>
                  <a:pt x="896" y="1607"/>
                </a:cubicBezTo>
                <a:cubicBezTo>
                  <a:pt x="960" y="1595"/>
                  <a:pt x="1127" y="1580"/>
                  <a:pt x="1264" y="1575"/>
                </a:cubicBezTo>
                <a:cubicBezTo>
                  <a:pt x="1550" y="1564"/>
                  <a:pt x="1602" y="1522"/>
                  <a:pt x="1540" y="1348"/>
                </a:cubicBezTo>
                <a:cubicBezTo>
                  <a:pt x="1517" y="1285"/>
                  <a:pt x="1481" y="1150"/>
                  <a:pt x="1459" y="1046"/>
                </a:cubicBezTo>
                <a:cubicBezTo>
                  <a:pt x="1436" y="942"/>
                  <a:pt x="1405" y="815"/>
                  <a:pt x="1389" y="762"/>
                </a:cubicBezTo>
                <a:cubicBezTo>
                  <a:pt x="1366" y="682"/>
                  <a:pt x="1362" y="642"/>
                  <a:pt x="1378" y="642"/>
                </a:cubicBezTo>
                <a:cubicBezTo>
                  <a:pt x="1392" y="642"/>
                  <a:pt x="1422" y="675"/>
                  <a:pt x="1466" y="740"/>
                </a:cubicBezTo>
                <a:cubicBezTo>
                  <a:pt x="1555" y="874"/>
                  <a:pt x="1817" y="1083"/>
                  <a:pt x="1904" y="1091"/>
                </a:cubicBezTo>
                <a:cubicBezTo>
                  <a:pt x="1905" y="1091"/>
                  <a:pt x="1906" y="1091"/>
                  <a:pt x="1907" y="1091"/>
                </a:cubicBezTo>
                <a:cubicBezTo>
                  <a:pt x="1934" y="1091"/>
                  <a:pt x="1978" y="1064"/>
                  <a:pt x="2004" y="1030"/>
                </a:cubicBezTo>
                <a:cubicBezTo>
                  <a:pt x="2033" y="995"/>
                  <a:pt x="2177" y="832"/>
                  <a:pt x="2326" y="667"/>
                </a:cubicBezTo>
                <a:cubicBezTo>
                  <a:pt x="2496" y="478"/>
                  <a:pt x="2563" y="410"/>
                  <a:pt x="2590" y="410"/>
                </a:cubicBezTo>
                <a:close/>
                <a:moveTo>
                  <a:pt x="2709" y="0"/>
                </a:moveTo>
                <a:cubicBezTo>
                  <a:pt x="2682" y="0"/>
                  <a:pt x="2652" y="9"/>
                  <a:pt x="2622" y="27"/>
                </a:cubicBezTo>
                <a:cubicBezTo>
                  <a:pt x="2580" y="52"/>
                  <a:pt x="2547" y="89"/>
                  <a:pt x="2550" y="107"/>
                </a:cubicBezTo>
                <a:cubicBezTo>
                  <a:pt x="2552" y="126"/>
                  <a:pt x="2468" y="241"/>
                  <a:pt x="2365" y="360"/>
                </a:cubicBezTo>
                <a:cubicBezTo>
                  <a:pt x="2262" y="480"/>
                  <a:pt x="2174" y="588"/>
                  <a:pt x="2171" y="597"/>
                </a:cubicBezTo>
                <a:cubicBezTo>
                  <a:pt x="2168" y="607"/>
                  <a:pt x="2146" y="631"/>
                  <a:pt x="2122" y="652"/>
                </a:cubicBezTo>
                <a:cubicBezTo>
                  <a:pt x="2098" y="672"/>
                  <a:pt x="2039" y="733"/>
                  <a:pt x="1989" y="790"/>
                </a:cubicBezTo>
                <a:cubicBezTo>
                  <a:pt x="1939" y="846"/>
                  <a:pt x="1914" y="869"/>
                  <a:pt x="1886" y="869"/>
                </a:cubicBezTo>
                <a:cubicBezTo>
                  <a:pt x="1868" y="869"/>
                  <a:pt x="1850" y="860"/>
                  <a:pt x="1824" y="844"/>
                </a:cubicBezTo>
                <a:cubicBezTo>
                  <a:pt x="1782" y="818"/>
                  <a:pt x="1694" y="726"/>
                  <a:pt x="1626" y="635"/>
                </a:cubicBezTo>
                <a:cubicBezTo>
                  <a:pt x="1442" y="390"/>
                  <a:pt x="1245" y="223"/>
                  <a:pt x="1149" y="223"/>
                </a:cubicBezTo>
                <a:cubicBezTo>
                  <a:pt x="1133" y="223"/>
                  <a:pt x="1120" y="228"/>
                  <a:pt x="1110" y="237"/>
                </a:cubicBezTo>
                <a:cubicBezTo>
                  <a:pt x="1064" y="282"/>
                  <a:pt x="1073" y="379"/>
                  <a:pt x="1140" y="584"/>
                </a:cubicBezTo>
                <a:cubicBezTo>
                  <a:pt x="1172" y="680"/>
                  <a:pt x="1214" y="830"/>
                  <a:pt x="1232" y="915"/>
                </a:cubicBezTo>
                <a:cubicBezTo>
                  <a:pt x="1250" y="1000"/>
                  <a:pt x="1281" y="1139"/>
                  <a:pt x="1299" y="1225"/>
                </a:cubicBezTo>
                <a:cubicBezTo>
                  <a:pt x="1320" y="1320"/>
                  <a:pt x="1320" y="1376"/>
                  <a:pt x="1298" y="1376"/>
                </a:cubicBezTo>
                <a:cubicBezTo>
                  <a:pt x="1298" y="1376"/>
                  <a:pt x="1298" y="1376"/>
                  <a:pt x="1297" y="1376"/>
                </a:cubicBezTo>
                <a:cubicBezTo>
                  <a:pt x="1292" y="1376"/>
                  <a:pt x="1286" y="1375"/>
                  <a:pt x="1277" y="1375"/>
                </a:cubicBezTo>
                <a:cubicBezTo>
                  <a:pt x="1133" y="1375"/>
                  <a:pt x="477" y="1451"/>
                  <a:pt x="286" y="1491"/>
                </a:cubicBezTo>
                <a:cubicBezTo>
                  <a:pt x="107" y="1529"/>
                  <a:pt x="61" y="1551"/>
                  <a:pt x="30" y="1616"/>
                </a:cubicBezTo>
                <a:cubicBezTo>
                  <a:pt x="0" y="1678"/>
                  <a:pt x="5" y="1706"/>
                  <a:pt x="52" y="1745"/>
                </a:cubicBezTo>
                <a:cubicBezTo>
                  <a:pt x="84" y="1772"/>
                  <a:pt x="151" y="1797"/>
                  <a:pt x="200" y="1800"/>
                </a:cubicBezTo>
                <a:cubicBezTo>
                  <a:pt x="291" y="1807"/>
                  <a:pt x="952" y="2025"/>
                  <a:pt x="1105" y="2098"/>
                </a:cubicBezTo>
                <a:lnTo>
                  <a:pt x="1188" y="2138"/>
                </a:lnTo>
                <a:lnTo>
                  <a:pt x="1040" y="2445"/>
                </a:lnTo>
                <a:cubicBezTo>
                  <a:pt x="957" y="2616"/>
                  <a:pt x="844" y="2808"/>
                  <a:pt x="785" y="2877"/>
                </a:cubicBezTo>
                <a:cubicBezTo>
                  <a:pt x="620" y="3073"/>
                  <a:pt x="575" y="3250"/>
                  <a:pt x="680" y="3302"/>
                </a:cubicBezTo>
                <a:cubicBezTo>
                  <a:pt x="682" y="3303"/>
                  <a:pt x="686" y="3304"/>
                  <a:pt x="690" y="3304"/>
                </a:cubicBezTo>
                <a:cubicBezTo>
                  <a:pt x="748" y="3304"/>
                  <a:pt x="952" y="3183"/>
                  <a:pt x="978" y="3130"/>
                </a:cubicBezTo>
                <a:cubicBezTo>
                  <a:pt x="987" y="3111"/>
                  <a:pt x="1002" y="3099"/>
                  <a:pt x="1016" y="3099"/>
                </a:cubicBezTo>
                <a:cubicBezTo>
                  <a:pt x="1018" y="3099"/>
                  <a:pt x="1021" y="3099"/>
                  <a:pt x="1024" y="3100"/>
                </a:cubicBezTo>
                <a:cubicBezTo>
                  <a:pt x="1025" y="3101"/>
                  <a:pt x="1026" y="3101"/>
                  <a:pt x="1027" y="3101"/>
                </a:cubicBezTo>
                <a:cubicBezTo>
                  <a:pt x="1069" y="3101"/>
                  <a:pt x="1386" y="2948"/>
                  <a:pt x="1674" y="2788"/>
                </a:cubicBezTo>
                <a:cubicBezTo>
                  <a:pt x="1726" y="2759"/>
                  <a:pt x="1765" y="2744"/>
                  <a:pt x="1793" y="2744"/>
                </a:cubicBezTo>
                <a:cubicBezTo>
                  <a:pt x="1831" y="2744"/>
                  <a:pt x="1852" y="2770"/>
                  <a:pt x="1864" y="2823"/>
                </a:cubicBezTo>
                <a:cubicBezTo>
                  <a:pt x="1887" y="2910"/>
                  <a:pt x="2191" y="3608"/>
                  <a:pt x="2250" y="3705"/>
                </a:cubicBezTo>
                <a:cubicBezTo>
                  <a:pt x="2289" y="3767"/>
                  <a:pt x="2314" y="3785"/>
                  <a:pt x="2366" y="3785"/>
                </a:cubicBezTo>
                <a:cubicBezTo>
                  <a:pt x="2368" y="3785"/>
                  <a:pt x="2369" y="3785"/>
                  <a:pt x="2371" y="3785"/>
                </a:cubicBezTo>
                <a:cubicBezTo>
                  <a:pt x="2463" y="3782"/>
                  <a:pt x="2481" y="3737"/>
                  <a:pt x="2476" y="3523"/>
                </a:cubicBezTo>
                <a:cubicBezTo>
                  <a:pt x="2473" y="3425"/>
                  <a:pt x="2482" y="3223"/>
                  <a:pt x="2496" y="3073"/>
                </a:cubicBezTo>
                <a:cubicBezTo>
                  <a:pt x="2510" y="2923"/>
                  <a:pt x="2521" y="2777"/>
                  <a:pt x="2523" y="2747"/>
                </a:cubicBezTo>
                <a:cubicBezTo>
                  <a:pt x="2523" y="2725"/>
                  <a:pt x="2536" y="2714"/>
                  <a:pt x="2579" y="2714"/>
                </a:cubicBezTo>
                <a:cubicBezTo>
                  <a:pt x="2623" y="2714"/>
                  <a:pt x="2699" y="2726"/>
                  <a:pt x="2826" y="2750"/>
                </a:cubicBezTo>
                <a:cubicBezTo>
                  <a:pt x="2994" y="2781"/>
                  <a:pt x="3221" y="2830"/>
                  <a:pt x="3335" y="2859"/>
                </a:cubicBezTo>
                <a:cubicBezTo>
                  <a:pt x="3414" y="2879"/>
                  <a:pt x="3481" y="2888"/>
                  <a:pt x="3535" y="2888"/>
                </a:cubicBezTo>
                <a:cubicBezTo>
                  <a:pt x="3727" y="2888"/>
                  <a:pt x="3758" y="2772"/>
                  <a:pt x="3572" y="2602"/>
                </a:cubicBezTo>
                <a:cubicBezTo>
                  <a:pt x="3354" y="2405"/>
                  <a:pt x="2936" y="1957"/>
                  <a:pt x="2951" y="1937"/>
                </a:cubicBezTo>
                <a:cubicBezTo>
                  <a:pt x="2958" y="1927"/>
                  <a:pt x="3181" y="1835"/>
                  <a:pt x="3442" y="1735"/>
                </a:cubicBezTo>
                <a:cubicBezTo>
                  <a:pt x="3703" y="1634"/>
                  <a:pt x="3925" y="1538"/>
                  <a:pt x="3933" y="1522"/>
                </a:cubicBezTo>
                <a:cubicBezTo>
                  <a:pt x="3940" y="1507"/>
                  <a:pt x="3936" y="1464"/>
                  <a:pt x="3923" y="1430"/>
                </a:cubicBezTo>
                <a:cubicBezTo>
                  <a:pt x="3893" y="1347"/>
                  <a:pt x="3653" y="1255"/>
                  <a:pt x="3292" y="1189"/>
                </a:cubicBezTo>
                <a:cubicBezTo>
                  <a:pt x="3144" y="1161"/>
                  <a:pt x="2965" y="1125"/>
                  <a:pt x="2887" y="1106"/>
                </a:cubicBezTo>
                <a:lnTo>
                  <a:pt x="2747" y="1072"/>
                </a:lnTo>
                <a:lnTo>
                  <a:pt x="2767" y="875"/>
                </a:lnTo>
                <a:cubicBezTo>
                  <a:pt x="2778" y="768"/>
                  <a:pt x="2787" y="604"/>
                  <a:pt x="2787" y="514"/>
                </a:cubicBezTo>
                <a:cubicBezTo>
                  <a:pt x="2789" y="425"/>
                  <a:pt x="2795" y="347"/>
                  <a:pt x="2803" y="345"/>
                </a:cubicBezTo>
                <a:cubicBezTo>
                  <a:pt x="2828" y="336"/>
                  <a:pt x="2836" y="101"/>
                  <a:pt x="2812" y="62"/>
                </a:cubicBezTo>
                <a:cubicBezTo>
                  <a:pt x="2787" y="21"/>
                  <a:pt x="2751" y="0"/>
                  <a:pt x="270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nvGrpSpPr>
          <p:cNvPr id="401" name="Google Shape;401;p16"/>
          <p:cNvGrpSpPr/>
          <p:nvPr/>
        </p:nvGrpSpPr>
        <p:grpSpPr>
          <a:xfrm>
            <a:off x="8028956" y="4262978"/>
            <a:ext cx="394966" cy="325088"/>
            <a:chOff x="6815683" y="2849752"/>
            <a:chExt cx="186975" cy="153895"/>
          </a:xfrm>
        </p:grpSpPr>
        <p:sp>
          <p:nvSpPr>
            <p:cNvPr id="402" name="Google Shape;402;p16"/>
            <p:cNvSpPr/>
            <p:nvPr/>
          </p:nvSpPr>
          <p:spPr>
            <a:xfrm>
              <a:off x="6822044" y="2861043"/>
              <a:ext cx="172556" cy="131365"/>
            </a:xfrm>
            <a:custGeom>
              <a:avLst/>
              <a:gdLst/>
              <a:ahLst/>
              <a:cxnLst/>
              <a:rect l="l" t="t" r="r" b="b"/>
              <a:pathLst>
                <a:path w="3255" h="2478" extrusionOk="0">
                  <a:moveTo>
                    <a:pt x="1618" y="0"/>
                  </a:moveTo>
                  <a:cubicBezTo>
                    <a:pt x="1601" y="0"/>
                    <a:pt x="1578" y="4"/>
                    <a:pt x="1546" y="13"/>
                  </a:cubicBezTo>
                  <a:cubicBezTo>
                    <a:pt x="1346" y="66"/>
                    <a:pt x="1211" y="447"/>
                    <a:pt x="1130" y="664"/>
                  </a:cubicBezTo>
                  <a:cubicBezTo>
                    <a:pt x="1153" y="691"/>
                    <a:pt x="1138" y="741"/>
                    <a:pt x="1100" y="756"/>
                  </a:cubicBezTo>
                  <a:lnTo>
                    <a:pt x="1101" y="759"/>
                  </a:lnTo>
                  <a:cubicBezTo>
                    <a:pt x="1081" y="762"/>
                    <a:pt x="1061" y="763"/>
                    <a:pt x="1041" y="766"/>
                  </a:cubicBezTo>
                  <a:cubicBezTo>
                    <a:pt x="1017" y="773"/>
                    <a:pt x="993" y="779"/>
                    <a:pt x="969" y="786"/>
                  </a:cubicBezTo>
                  <a:cubicBezTo>
                    <a:pt x="964" y="789"/>
                    <a:pt x="958" y="791"/>
                    <a:pt x="953" y="791"/>
                  </a:cubicBezTo>
                  <a:cubicBezTo>
                    <a:pt x="944" y="791"/>
                    <a:pt x="935" y="786"/>
                    <a:pt x="929" y="778"/>
                  </a:cubicBezTo>
                  <a:cubicBezTo>
                    <a:pt x="811" y="787"/>
                    <a:pt x="694" y="788"/>
                    <a:pt x="576" y="789"/>
                  </a:cubicBezTo>
                  <a:cubicBezTo>
                    <a:pt x="574" y="789"/>
                    <a:pt x="572" y="789"/>
                    <a:pt x="569" y="789"/>
                  </a:cubicBezTo>
                  <a:cubicBezTo>
                    <a:pt x="520" y="789"/>
                    <a:pt x="433" y="779"/>
                    <a:pt x="348" y="779"/>
                  </a:cubicBezTo>
                  <a:cubicBezTo>
                    <a:pt x="255" y="779"/>
                    <a:pt x="164" y="791"/>
                    <a:pt x="127" y="840"/>
                  </a:cubicBezTo>
                  <a:cubicBezTo>
                    <a:pt x="0" y="1010"/>
                    <a:pt x="768" y="1374"/>
                    <a:pt x="889" y="1439"/>
                  </a:cubicBezTo>
                  <a:cubicBezTo>
                    <a:pt x="898" y="1445"/>
                    <a:pt x="905" y="1451"/>
                    <a:pt x="911" y="1458"/>
                  </a:cubicBezTo>
                  <a:cubicBezTo>
                    <a:pt x="932" y="1464"/>
                    <a:pt x="949" y="1483"/>
                    <a:pt x="940" y="1509"/>
                  </a:cubicBezTo>
                  <a:cubicBezTo>
                    <a:pt x="887" y="1667"/>
                    <a:pt x="837" y="1826"/>
                    <a:pt x="797" y="1989"/>
                  </a:cubicBezTo>
                  <a:cubicBezTo>
                    <a:pt x="777" y="2073"/>
                    <a:pt x="761" y="2157"/>
                    <a:pt x="751" y="2244"/>
                  </a:cubicBezTo>
                  <a:cubicBezTo>
                    <a:pt x="739" y="2338"/>
                    <a:pt x="693" y="2446"/>
                    <a:pt x="790" y="2474"/>
                  </a:cubicBezTo>
                  <a:cubicBezTo>
                    <a:pt x="798" y="2476"/>
                    <a:pt x="806" y="2477"/>
                    <a:pt x="815" y="2477"/>
                  </a:cubicBezTo>
                  <a:cubicBezTo>
                    <a:pt x="943" y="2477"/>
                    <a:pt x="1158" y="2240"/>
                    <a:pt x="1251" y="2158"/>
                  </a:cubicBezTo>
                  <a:cubicBezTo>
                    <a:pt x="1369" y="2056"/>
                    <a:pt x="1478" y="1947"/>
                    <a:pt x="1590" y="1840"/>
                  </a:cubicBezTo>
                  <a:cubicBezTo>
                    <a:pt x="1607" y="1824"/>
                    <a:pt x="1625" y="1817"/>
                    <a:pt x="1642" y="1817"/>
                  </a:cubicBezTo>
                  <a:cubicBezTo>
                    <a:pt x="1675" y="1817"/>
                    <a:pt x="1706" y="1842"/>
                    <a:pt x="1717" y="1873"/>
                  </a:cubicBezTo>
                  <a:cubicBezTo>
                    <a:pt x="1996" y="2112"/>
                    <a:pt x="2307" y="2289"/>
                    <a:pt x="2658" y="2391"/>
                  </a:cubicBezTo>
                  <a:cubicBezTo>
                    <a:pt x="2643" y="2234"/>
                    <a:pt x="2618" y="2080"/>
                    <a:pt x="2573" y="1928"/>
                  </a:cubicBezTo>
                  <a:cubicBezTo>
                    <a:pt x="2525" y="1760"/>
                    <a:pt x="2432" y="1607"/>
                    <a:pt x="2392" y="1438"/>
                  </a:cubicBezTo>
                  <a:cubicBezTo>
                    <a:pt x="2384" y="1403"/>
                    <a:pt x="2409" y="1369"/>
                    <a:pt x="2440" y="1359"/>
                  </a:cubicBezTo>
                  <a:cubicBezTo>
                    <a:pt x="2440" y="1342"/>
                    <a:pt x="2449" y="1325"/>
                    <a:pt x="2469" y="1313"/>
                  </a:cubicBezTo>
                  <a:cubicBezTo>
                    <a:pt x="2566" y="1251"/>
                    <a:pt x="3254" y="784"/>
                    <a:pt x="3174" y="661"/>
                  </a:cubicBezTo>
                  <a:cubicBezTo>
                    <a:pt x="3156" y="633"/>
                    <a:pt x="3089" y="624"/>
                    <a:pt x="3008" y="624"/>
                  </a:cubicBezTo>
                  <a:cubicBezTo>
                    <a:pt x="2877" y="624"/>
                    <a:pt x="2710" y="647"/>
                    <a:pt x="2652" y="651"/>
                  </a:cubicBezTo>
                  <a:cubicBezTo>
                    <a:pt x="2482" y="663"/>
                    <a:pt x="2314" y="691"/>
                    <a:pt x="2145" y="695"/>
                  </a:cubicBezTo>
                  <a:cubicBezTo>
                    <a:pt x="2144" y="695"/>
                    <a:pt x="2143" y="695"/>
                    <a:pt x="2141" y="695"/>
                  </a:cubicBezTo>
                  <a:cubicBezTo>
                    <a:pt x="2106" y="695"/>
                    <a:pt x="2084" y="670"/>
                    <a:pt x="2076" y="641"/>
                  </a:cubicBezTo>
                  <a:cubicBezTo>
                    <a:pt x="2062" y="637"/>
                    <a:pt x="2049" y="631"/>
                    <a:pt x="2041" y="618"/>
                  </a:cubicBezTo>
                  <a:cubicBezTo>
                    <a:pt x="1967" y="512"/>
                    <a:pt x="1928" y="388"/>
                    <a:pt x="1860" y="278"/>
                  </a:cubicBezTo>
                  <a:cubicBezTo>
                    <a:pt x="1821" y="214"/>
                    <a:pt x="1777" y="151"/>
                    <a:pt x="1730" y="94"/>
                  </a:cubicBezTo>
                  <a:cubicBezTo>
                    <a:pt x="1678" y="31"/>
                    <a:pt x="1665" y="0"/>
                    <a:pt x="1618" y="0"/>
                  </a:cubicBezTo>
                  <a:close/>
                </a:path>
              </a:pathLst>
            </a:custGeom>
            <a:solidFill>
              <a:srgbClr val="FFE6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16"/>
            <p:cNvSpPr/>
            <p:nvPr/>
          </p:nvSpPr>
          <p:spPr>
            <a:xfrm>
              <a:off x="6815683" y="2849752"/>
              <a:ext cx="186975" cy="153895"/>
            </a:xfrm>
            <a:custGeom>
              <a:avLst/>
              <a:gdLst/>
              <a:ahLst/>
              <a:cxnLst/>
              <a:rect l="l" t="t" r="r" b="b"/>
              <a:pathLst>
                <a:path w="3527" h="2903" extrusionOk="0">
                  <a:moveTo>
                    <a:pt x="1738" y="213"/>
                  </a:moveTo>
                  <a:cubicBezTo>
                    <a:pt x="1785" y="213"/>
                    <a:pt x="1798" y="244"/>
                    <a:pt x="1850" y="307"/>
                  </a:cubicBezTo>
                  <a:cubicBezTo>
                    <a:pt x="1897" y="365"/>
                    <a:pt x="1941" y="427"/>
                    <a:pt x="1980" y="491"/>
                  </a:cubicBezTo>
                  <a:cubicBezTo>
                    <a:pt x="2048" y="601"/>
                    <a:pt x="2087" y="725"/>
                    <a:pt x="2161" y="831"/>
                  </a:cubicBezTo>
                  <a:cubicBezTo>
                    <a:pt x="2169" y="844"/>
                    <a:pt x="2182" y="850"/>
                    <a:pt x="2196" y="854"/>
                  </a:cubicBezTo>
                  <a:cubicBezTo>
                    <a:pt x="2204" y="883"/>
                    <a:pt x="2226" y="908"/>
                    <a:pt x="2261" y="908"/>
                  </a:cubicBezTo>
                  <a:cubicBezTo>
                    <a:pt x="2263" y="908"/>
                    <a:pt x="2264" y="908"/>
                    <a:pt x="2265" y="908"/>
                  </a:cubicBezTo>
                  <a:cubicBezTo>
                    <a:pt x="2434" y="904"/>
                    <a:pt x="2602" y="876"/>
                    <a:pt x="2772" y="864"/>
                  </a:cubicBezTo>
                  <a:cubicBezTo>
                    <a:pt x="2830" y="860"/>
                    <a:pt x="2997" y="837"/>
                    <a:pt x="3128" y="837"/>
                  </a:cubicBezTo>
                  <a:cubicBezTo>
                    <a:pt x="3209" y="837"/>
                    <a:pt x="3276" y="846"/>
                    <a:pt x="3294" y="874"/>
                  </a:cubicBezTo>
                  <a:cubicBezTo>
                    <a:pt x="3374" y="997"/>
                    <a:pt x="2686" y="1464"/>
                    <a:pt x="2589" y="1526"/>
                  </a:cubicBezTo>
                  <a:cubicBezTo>
                    <a:pt x="2569" y="1538"/>
                    <a:pt x="2560" y="1555"/>
                    <a:pt x="2560" y="1572"/>
                  </a:cubicBezTo>
                  <a:cubicBezTo>
                    <a:pt x="2529" y="1582"/>
                    <a:pt x="2504" y="1616"/>
                    <a:pt x="2512" y="1651"/>
                  </a:cubicBezTo>
                  <a:cubicBezTo>
                    <a:pt x="2552" y="1820"/>
                    <a:pt x="2645" y="1974"/>
                    <a:pt x="2693" y="2141"/>
                  </a:cubicBezTo>
                  <a:cubicBezTo>
                    <a:pt x="2738" y="2293"/>
                    <a:pt x="2763" y="2447"/>
                    <a:pt x="2778" y="2604"/>
                  </a:cubicBezTo>
                  <a:cubicBezTo>
                    <a:pt x="2427" y="2502"/>
                    <a:pt x="2116" y="2325"/>
                    <a:pt x="1837" y="2086"/>
                  </a:cubicBezTo>
                  <a:cubicBezTo>
                    <a:pt x="1826" y="2055"/>
                    <a:pt x="1795" y="2030"/>
                    <a:pt x="1762" y="2030"/>
                  </a:cubicBezTo>
                  <a:cubicBezTo>
                    <a:pt x="1745" y="2030"/>
                    <a:pt x="1727" y="2037"/>
                    <a:pt x="1710" y="2053"/>
                  </a:cubicBezTo>
                  <a:cubicBezTo>
                    <a:pt x="1599" y="2160"/>
                    <a:pt x="1489" y="2269"/>
                    <a:pt x="1371" y="2371"/>
                  </a:cubicBezTo>
                  <a:cubicBezTo>
                    <a:pt x="1278" y="2453"/>
                    <a:pt x="1062" y="2691"/>
                    <a:pt x="935" y="2691"/>
                  </a:cubicBezTo>
                  <a:cubicBezTo>
                    <a:pt x="926" y="2691"/>
                    <a:pt x="918" y="2690"/>
                    <a:pt x="910" y="2688"/>
                  </a:cubicBezTo>
                  <a:cubicBezTo>
                    <a:pt x="813" y="2659"/>
                    <a:pt x="859" y="2551"/>
                    <a:pt x="871" y="2457"/>
                  </a:cubicBezTo>
                  <a:cubicBezTo>
                    <a:pt x="881" y="2370"/>
                    <a:pt x="897" y="2286"/>
                    <a:pt x="917" y="2202"/>
                  </a:cubicBezTo>
                  <a:cubicBezTo>
                    <a:pt x="957" y="2039"/>
                    <a:pt x="1007" y="1880"/>
                    <a:pt x="1060" y="1722"/>
                  </a:cubicBezTo>
                  <a:cubicBezTo>
                    <a:pt x="1069" y="1696"/>
                    <a:pt x="1052" y="1677"/>
                    <a:pt x="1031" y="1671"/>
                  </a:cubicBezTo>
                  <a:cubicBezTo>
                    <a:pt x="1025" y="1664"/>
                    <a:pt x="1018" y="1658"/>
                    <a:pt x="1009" y="1652"/>
                  </a:cubicBezTo>
                  <a:cubicBezTo>
                    <a:pt x="888" y="1587"/>
                    <a:pt x="120" y="1223"/>
                    <a:pt x="247" y="1053"/>
                  </a:cubicBezTo>
                  <a:cubicBezTo>
                    <a:pt x="284" y="1004"/>
                    <a:pt x="375" y="992"/>
                    <a:pt x="468" y="992"/>
                  </a:cubicBezTo>
                  <a:cubicBezTo>
                    <a:pt x="553" y="992"/>
                    <a:pt x="640" y="1002"/>
                    <a:pt x="689" y="1002"/>
                  </a:cubicBezTo>
                  <a:cubicBezTo>
                    <a:pt x="692" y="1002"/>
                    <a:pt x="694" y="1002"/>
                    <a:pt x="696" y="1002"/>
                  </a:cubicBezTo>
                  <a:cubicBezTo>
                    <a:pt x="814" y="1001"/>
                    <a:pt x="931" y="1000"/>
                    <a:pt x="1049" y="991"/>
                  </a:cubicBezTo>
                  <a:cubicBezTo>
                    <a:pt x="1055" y="999"/>
                    <a:pt x="1064" y="1004"/>
                    <a:pt x="1073" y="1004"/>
                  </a:cubicBezTo>
                  <a:cubicBezTo>
                    <a:pt x="1078" y="1004"/>
                    <a:pt x="1084" y="1002"/>
                    <a:pt x="1089" y="999"/>
                  </a:cubicBezTo>
                  <a:cubicBezTo>
                    <a:pt x="1113" y="992"/>
                    <a:pt x="1137" y="986"/>
                    <a:pt x="1161" y="979"/>
                  </a:cubicBezTo>
                  <a:cubicBezTo>
                    <a:pt x="1181" y="976"/>
                    <a:pt x="1201" y="975"/>
                    <a:pt x="1221" y="972"/>
                  </a:cubicBezTo>
                  <a:lnTo>
                    <a:pt x="1220" y="969"/>
                  </a:lnTo>
                  <a:cubicBezTo>
                    <a:pt x="1258" y="954"/>
                    <a:pt x="1273" y="904"/>
                    <a:pt x="1250" y="877"/>
                  </a:cubicBezTo>
                  <a:cubicBezTo>
                    <a:pt x="1331" y="660"/>
                    <a:pt x="1466" y="279"/>
                    <a:pt x="1666" y="226"/>
                  </a:cubicBezTo>
                  <a:cubicBezTo>
                    <a:pt x="1698" y="217"/>
                    <a:pt x="1721" y="213"/>
                    <a:pt x="1738" y="213"/>
                  </a:cubicBezTo>
                  <a:close/>
                  <a:moveTo>
                    <a:pt x="1677" y="1"/>
                  </a:moveTo>
                  <a:cubicBezTo>
                    <a:pt x="1675" y="1"/>
                    <a:pt x="1673" y="1"/>
                    <a:pt x="1672" y="1"/>
                  </a:cubicBezTo>
                  <a:cubicBezTo>
                    <a:pt x="1521" y="5"/>
                    <a:pt x="1445" y="190"/>
                    <a:pt x="1383" y="303"/>
                  </a:cubicBezTo>
                  <a:cubicBezTo>
                    <a:pt x="1285" y="478"/>
                    <a:pt x="1207" y="663"/>
                    <a:pt x="1141" y="853"/>
                  </a:cubicBezTo>
                  <a:cubicBezTo>
                    <a:pt x="1005" y="836"/>
                    <a:pt x="861" y="828"/>
                    <a:pt x="719" y="828"/>
                  </a:cubicBezTo>
                  <a:cubicBezTo>
                    <a:pt x="608" y="828"/>
                    <a:pt x="498" y="833"/>
                    <a:pt x="393" y="843"/>
                  </a:cubicBezTo>
                  <a:cubicBezTo>
                    <a:pt x="265" y="854"/>
                    <a:pt x="101" y="898"/>
                    <a:pt x="55" y="1035"/>
                  </a:cubicBezTo>
                  <a:cubicBezTo>
                    <a:pt x="1" y="1201"/>
                    <a:pt x="159" y="1311"/>
                    <a:pt x="273" y="1398"/>
                  </a:cubicBezTo>
                  <a:cubicBezTo>
                    <a:pt x="473" y="1551"/>
                    <a:pt x="692" y="1686"/>
                    <a:pt x="926" y="1779"/>
                  </a:cubicBezTo>
                  <a:cubicBezTo>
                    <a:pt x="812" y="1978"/>
                    <a:pt x="746" y="2194"/>
                    <a:pt x="714" y="2425"/>
                  </a:cubicBezTo>
                  <a:cubicBezTo>
                    <a:pt x="697" y="2550"/>
                    <a:pt x="643" y="2776"/>
                    <a:pt x="766" y="2868"/>
                  </a:cubicBezTo>
                  <a:cubicBezTo>
                    <a:pt x="798" y="2893"/>
                    <a:pt x="832" y="2903"/>
                    <a:pt x="867" y="2903"/>
                  </a:cubicBezTo>
                  <a:cubicBezTo>
                    <a:pt x="984" y="2903"/>
                    <a:pt x="1106" y="2791"/>
                    <a:pt x="1185" y="2729"/>
                  </a:cubicBezTo>
                  <a:cubicBezTo>
                    <a:pt x="1395" y="2567"/>
                    <a:pt x="1596" y="2392"/>
                    <a:pt x="1780" y="2203"/>
                  </a:cubicBezTo>
                  <a:cubicBezTo>
                    <a:pt x="2077" y="2491"/>
                    <a:pt x="2442" y="2686"/>
                    <a:pt x="2843" y="2786"/>
                  </a:cubicBezTo>
                  <a:cubicBezTo>
                    <a:pt x="2850" y="2787"/>
                    <a:pt x="2856" y="2788"/>
                    <a:pt x="2862" y="2788"/>
                  </a:cubicBezTo>
                  <a:cubicBezTo>
                    <a:pt x="2905" y="2788"/>
                    <a:pt x="2946" y="2756"/>
                    <a:pt x="2944" y="2710"/>
                  </a:cubicBezTo>
                  <a:cubicBezTo>
                    <a:pt x="2928" y="2368"/>
                    <a:pt x="2872" y="1913"/>
                    <a:pt x="2652" y="1630"/>
                  </a:cubicBezTo>
                  <a:cubicBezTo>
                    <a:pt x="2863" y="1522"/>
                    <a:pt x="3059" y="1389"/>
                    <a:pt x="3233" y="1227"/>
                  </a:cubicBezTo>
                  <a:cubicBezTo>
                    <a:pt x="3329" y="1136"/>
                    <a:pt x="3526" y="977"/>
                    <a:pt x="3492" y="819"/>
                  </a:cubicBezTo>
                  <a:cubicBezTo>
                    <a:pt x="3466" y="697"/>
                    <a:pt x="3343" y="678"/>
                    <a:pt x="3230" y="678"/>
                  </a:cubicBezTo>
                  <a:cubicBezTo>
                    <a:pt x="3187" y="678"/>
                    <a:pt x="3145" y="681"/>
                    <a:pt x="3110" y="681"/>
                  </a:cubicBezTo>
                  <a:cubicBezTo>
                    <a:pt x="2833" y="686"/>
                    <a:pt x="2538" y="691"/>
                    <a:pt x="2267" y="755"/>
                  </a:cubicBezTo>
                  <a:cubicBezTo>
                    <a:pt x="2232" y="578"/>
                    <a:pt x="2121" y="412"/>
                    <a:pt x="2013" y="270"/>
                  </a:cubicBezTo>
                  <a:cubicBezTo>
                    <a:pt x="1935" y="167"/>
                    <a:pt x="1823" y="1"/>
                    <a:pt x="167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4" name="Google Shape;404;p16"/>
          <p:cNvGrpSpPr/>
          <p:nvPr/>
        </p:nvGrpSpPr>
        <p:grpSpPr>
          <a:xfrm rot="-8100037">
            <a:off x="377992" y="990483"/>
            <a:ext cx="359745" cy="325869"/>
            <a:chOff x="1640475" y="1197075"/>
            <a:chExt cx="55475" cy="50250"/>
          </a:xfrm>
        </p:grpSpPr>
        <p:sp>
          <p:nvSpPr>
            <p:cNvPr id="405" name="Google Shape;405;p16"/>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16"/>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16"/>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8" name="Google Shape;408;p16"/>
          <p:cNvSpPr/>
          <p:nvPr/>
        </p:nvSpPr>
        <p:spPr>
          <a:xfrm rot="9000131" flipH="1">
            <a:off x="5085747" y="4796850"/>
            <a:ext cx="434381" cy="101757"/>
          </a:xfrm>
          <a:custGeom>
            <a:avLst/>
            <a:gdLst/>
            <a:ahLst/>
            <a:cxnLst/>
            <a:rect l="l" t="t" r="r" b="b"/>
            <a:pathLst>
              <a:path w="7397" h="1733" extrusionOk="0">
                <a:moveTo>
                  <a:pt x="5860" y="0"/>
                </a:moveTo>
                <a:cubicBezTo>
                  <a:pt x="5799" y="0"/>
                  <a:pt x="5741" y="11"/>
                  <a:pt x="5686" y="32"/>
                </a:cubicBezTo>
                <a:cubicBezTo>
                  <a:pt x="5466" y="121"/>
                  <a:pt x="5383" y="336"/>
                  <a:pt x="5302" y="543"/>
                </a:cubicBezTo>
                <a:cubicBezTo>
                  <a:pt x="5254" y="668"/>
                  <a:pt x="5205" y="796"/>
                  <a:pt x="5126" y="889"/>
                </a:cubicBezTo>
                <a:cubicBezTo>
                  <a:pt x="5014" y="1021"/>
                  <a:pt x="4860" y="1053"/>
                  <a:pt x="4751" y="1057"/>
                </a:cubicBezTo>
                <a:cubicBezTo>
                  <a:pt x="4742" y="1057"/>
                  <a:pt x="4734" y="1057"/>
                  <a:pt x="4725" y="1057"/>
                </a:cubicBezTo>
                <a:cubicBezTo>
                  <a:pt x="4511" y="1057"/>
                  <a:pt x="4276" y="958"/>
                  <a:pt x="4120" y="799"/>
                </a:cubicBezTo>
                <a:cubicBezTo>
                  <a:pt x="4087" y="765"/>
                  <a:pt x="4055" y="729"/>
                  <a:pt x="4022" y="693"/>
                </a:cubicBezTo>
                <a:cubicBezTo>
                  <a:pt x="3950" y="610"/>
                  <a:pt x="3874" y="524"/>
                  <a:pt x="3776" y="460"/>
                </a:cubicBezTo>
                <a:cubicBezTo>
                  <a:pt x="3674" y="394"/>
                  <a:pt x="3552" y="359"/>
                  <a:pt x="3425" y="359"/>
                </a:cubicBezTo>
                <a:cubicBezTo>
                  <a:pt x="3376" y="359"/>
                  <a:pt x="3325" y="365"/>
                  <a:pt x="3276" y="375"/>
                </a:cubicBezTo>
                <a:cubicBezTo>
                  <a:pt x="3098" y="414"/>
                  <a:pt x="2945" y="517"/>
                  <a:pt x="2855" y="658"/>
                </a:cubicBezTo>
                <a:cubicBezTo>
                  <a:pt x="2796" y="751"/>
                  <a:pt x="2759" y="858"/>
                  <a:pt x="2723" y="962"/>
                </a:cubicBezTo>
                <a:cubicBezTo>
                  <a:pt x="2665" y="1131"/>
                  <a:pt x="2614" y="1277"/>
                  <a:pt x="2485" y="1333"/>
                </a:cubicBezTo>
                <a:cubicBezTo>
                  <a:pt x="2453" y="1347"/>
                  <a:pt x="2420" y="1353"/>
                  <a:pt x="2387" y="1353"/>
                </a:cubicBezTo>
                <a:cubicBezTo>
                  <a:pt x="2220" y="1353"/>
                  <a:pt x="2046" y="1198"/>
                  <a:pt x="1947" y="1092"/>
                </a:cubicBezTo>
                <a:cubicBezTo>
                  <a:pt x="1784" y="919"/>
                  <a:pt x="1583" y="706"/>
                  <a:pt x="1324" y="706"/>
                </a:cubicBezTo>
                <a:cubicBezTo>
                  <a:pt x="1308" y="706"/>
                  <a:pt x="1292" y="707"/>
                  <a:pt x="1276" y="709"/>
                </a:cubicBezTo>
                <a:cubicBezTo>
                  <a:pt x="985" y="739"/>
                  <a:pt x="854" y="994"/>
                  <a:pt x="728" y="1242"/>
                </a:cubicBezTo>
                <a:cubicBezTo>
                  <a:pt x="669" y="1354"/>
                  <a:pt x="609" y="1471"/>
                  <a:pt x="536" y="1561"/>
                </a:cubicBezTo>
                <a:cubicBezTo>
                  <a:pt x="519" y="1564"/>
                  <a:pt x="502" y="1565"/>
                  <a:pt x="486" y="1565"/>
                </a:cubicBezTo>
                <a:cubicBezTo>
                  <a:pt x="360" y="1565"/>
                  <a:pt x="234" y="1499"/>
                  <a:pt x="167" y="1391"/>
                </a:cubicBezTo>
                <a:cubicBezTo>
                  <a:pt x="151" y="1366"/>
                  <a:pt x="124" y="1352"/>
                  <a:pt x="96" y="1352"/>
                </a:cubicBezTo>
                <a:cubicBezTo>
                  <a:pt x="81" y="1352"/>
                  <a:pt x="65" y="1356"/>
                  <a:pt x="52" y="1365"/>
                </a:cubicBezTo>
                <a:cubicBezTo>
                  <a:pt x="12" y="1389"/>
                  <a:pt x="0" y="1440"/>
                  <a:pt x="25" y="1480"/>
                </a:cubicBezTo>
                <a:cubicBezTo>
                  <a:pt x="122" y="1636"/>
                  <a:pt x="306" y="1732"/>
                  <a:pt x="489" y="1732"/>
                </a:cubicBezTo>
                <a:cubicBezTo>
                  <a:pt x="526" y="1732"/>
                  <a:pt x="562" y="1728"/>
                  <a:pt x="599" y="1720"/>
                </a:cubicBezTo>
                <a:cubicBezTo>
                  <a:pt x="616" y="1716"/>
                  <a:pt x="631" y="1707"/>
                  <a:pt x="642" y="1694"/>
                </a:cubicBezTo>
                <a:cubicBezTo>
                  <a:pt x="739" y="1586"/>
                  <a:pt x="809" y="1449"/>
                  <a:pt x="876" y="1318"/>
                </a:cubicBezTo>
                <a:cubicBezTo>
                  <a:pt x="993" y="1091"/>
                  <a:pt x="1092" y="896"/>
                  <a:pt x="1293" y="875"/>
                </a:cubicBezTo>
                <a:cubicBezTo>
                  <a:pt x="1303" y="874"/>
                  <a:pt x="1312" y="874"/>
                  <a:pt x="1322" y="874"/>
                </a:cubicBezTo>
                <a:cubicBezTo>
                  <a:pt x="1510" y="874"/>
                  <a:pt x="1677" y="1050"/>
                  <a:pt x="1826" y="1209"/>
                </a:cubicBezTo>
                <a:cubicBezTo>
                  <a:pt x="2019" y="1414"/>
                  <a:pt x="2213" y="1520"/>
                  <a:pt x="2388" y="1520"/>
                </a:cubicBezTo>
                <a:cubicBezTo>
                  <a:pt x="2445" y="1520"/>
                  <a:pt x="2500" y="1509"/>
                  <a:pt x="2551" y="1486"/>
                </a:cubicBezTo>
                <a:cubicBezTo>
                  <a:pt x="2749" y="1401"/>
                  <a:pt x="2816" y="1205"/>
                  <a:pt x="2882" y="1016"/>
                </a:cubicBezTo>
                <a:cubicBezTo>
                  <a:pt x="2914" y="922"/>
                  <a:pt x="2947" y="825"/>
                  <a:pt x="2996" y="749"/>
                </a:cubicBezTo>
                <a:cubicBezTo>
                  <a:pt x="3062" y="645"/>
                  <a:pt x="3176" y="569"/>
                  <a:pt x="3311" y="540"/>
                </a:cubicBezTo>
                <a:cubicBezTo>
                  <a:pt x="3350" y="531"/>
                  <a:pt x="3389" y="527"/>
                  <a:pt x="3427" y="527"/>
                </a:cubicBezTo>
                <a:cubicBezTo>
                  <a:pt x="3521" y="527"/>
                  <a:pt x="3610" y="552"/>
                  <a:pt x="3684" y="601"/>
                </a:cubicBezTo>
                <a:cubicBezTo>
                  <a:pt x="3763" y="652"/>
                  <a:pt x="3828" y="726"/>
                  <a:pt x="3896" y="804"/>
                </a:cubicBezTo>
                <a:cubicBezTo>
                  <a:pt x="3931" y="842"/>
                  <a:pt x="3965" y="881"/>
                  <a:pt x="4000" y="918"/>
                </a:cubicBezTo>
                <a:cubicBezTo>
                  <a:pt x="4188" y="1108"/>
                  <a:pt x="4461" y="1224"/>
                  <a:pt x="4720" y="1224"/>
                </a:cubicBezTo>
                <a:cubicBezTo>
                  <a:pt x="4733" y="1224"/>
                  <a:pt x="4745" y="1224"/>
                  <a:pt x="4757" y="1224"/>
                </a:cubicBezTo>
                <a:cubicBezTo>
                  <a:pt x="4961" y="1217"/>
                  <a:pt x="5132" y="1138"/>
                  <a:pt x="5253" y="997"/>
                </a:cubicBezTo>
                <a:cubicBezTo>
                  <a:pt x="5350" y="884"/>
                  <a:pt x="5405" y="741"/>
                  <a:pt x="5458" y="603"/>
                </a:cubicBezTo>
                <a:cubicBezTo>
                  <a:pt x="5532" y="414"/>
                  <a:pt x="5595" y="249"/>
                  <a:pt x="5748" y="188"/>
                </a:cubicBezTo>
                <a:cubicBezTo>
                  <a:pt x="5784" y="174"/>
                  <a:pt x="5823" y="167"/>
                  <a:pt x="5861" y="167"/>
                </a:cubicBezTo>
                <a:cubicBezTo>
                  <a:pt x="6006" y="167"/>
                  <a:pt x="6157" y="257"/>
                  <a:pt x="6270" y="342"/>
                </a:cubicBezTo>
                <a:cubicBezTo>
                  <a:pt x="6297" y="363"/>
                  <a:pt x="6324" y="384"/>
                  <a:pt x="6351" y="405"/>
                </a:cubicBezTo>
                <a:cubicBezTo>
                  <a:pt x="6505" y="528"/>
                  <a:pt x="6665" y="654"/>
                  <a:pt x="6869" y="683"/>
                </a:cubicBezTo>
                <a:cubicBezTo>
                  <a:pt x="6888" y="686"/>
                  <a:pt x="6907" y="687"/>
                  <a:pt x="6926" y="687"/>
                </a:cubicBezTo>
                <a:cubicBezTo>
                  <a:pt x="7064" y="687"/>
                  <a:pt x="7208" y="621"/>
                  <a:pt x="7297" y="512"/>
                </a:cubicBezTo>
                <a:cubicBezTo>
                  <a:pt x="7373" y="418"/>
                  <a:pt x="7396" y="304"/>
                  <a:pt x="7359" y="200"/>
                </a:cubicBezTo>
                <a:cubicBezTo>
                  <a:pt x="7347" y="166"/>
                  <a:pt x="7314" y="144"/>
                  <a:pt x="7280" y="144"/>
                </a:cubicBezTo>
                <a:cubicBezTo>
                  <a:pt x="7270" y="144"/>
                  <a:pt x="7261" y="146"/>
                  <a:pt x="7252" y="149"/>
                </a:cubicBezTo>
                <a:cubicBezTo>
                  <a:pt x="7208" y="165"/>
                  <a:pt x="7186" y="212"/>
                  <a:pt x="7201" y="256"/>
                </a:cubicBezTo>
                <a:cubicBezTo>
                  <a:pt x="7223" y="318"/>
                  <a:pt x="7194" y="372"/>
                  <a:pt x="7166" y="406"/>
                </a:cubicBezTo>
                <a:cubicBezTo>
                  <a:pt x="7111" y="474"/>
                  <a:pt x="7015" y="519"/>
                  <a:pt x="6927" y="519"/>
                </a:cubicBezTo>
                <a:cubicBezTo>
                  <a:pt x="6916" y="519"/>
                  <a:pt x="6904" y="518"/>
                  <a:pt x="6893" y="516"/>
                </a:cubicBezTo>
                <a:cubicBezTo>
                  <a:pt x="6734" y="494"/>
                  <a:pt x="6598" y="387"/>
                  <a:pt x="6455" y="274"/>
                </a:cubicBezTo>
                <a:cubicBezTo>
                  <a:pt x="6427" y="252"/>
                  <a:pt x="6399" y="230"/>
                  <a:pt x="6372" y="209"/>
                </a:cubicBezTo>
                <a:cubicBezTo>
                  <a:pt x="6189" y="70"/>
                  <a:pt x="6015" y="0"/>
                  <a:pt x="58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9" name="Google Shape;409;p16"/>
          <p:cNvGrpSpPr/>
          <p:nvPr/>
        </p:nvGrpSpPr>
        <p:grpSpPr>
          <a:xfrm rot="-5399917">
            <a:off x="8489168" y="3937169"/>
            <a:ext cx="228601" cy="207085"/>
            <a:chOff x="1640475" y="1197075"/>
            <a:chExt cx="55475" cy="50250"/>
          </a:xfrm>
        </p:grpSpPr>
        <p:sp>
          <p:nvSpPr>
            <p:cNvPr id="410" name="Google Shape;410;p16"/>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16"/>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16"/>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3" name="Google Shape;413;p16"/>
          <p:cNvGrpSpPr/>
          <p:nvPr/>
        </p:nvGrpSpPr>
        <p:grpSpPr>
          <a:xfrm rot="-3093441">
            <a:off x="1083129" y="4589721"/>
            <a:ext cx="296714" cy="268777"/>
            <a:chOff x="1640475" y="1197075"/>
            <a:chExt cx="55475" cy="50250"/>
          </a:xfrm>
        </p:grpSpPr>
        <p:sp>
          <p:nvSpPr>
            <p:cNvPr id="414" name="Google Shape;414;p16"/>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16"/>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16"/>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7" name="Google Shape;417;p16"/>
          <p:cNvSpPr/>
          <p:nvPr/>
        </p:nvSpPr>
        <p:spPr>
          <a:xfrm rot="5622773">
            <a:off x="8074813" y="1511033"/>
            <a:ext cx="1057311" cy="823824"/>
          </a:xfrm>
          <a:custGeom>
            <a:avLst/>
            <a:gdLst/>
            <a:ahLst/>
            <a:cxnLst/>
            <a:rect l="l" t="t" r="r" b="b"/>
            <a:pathLst>
              <a:path w="17601" h="16033" extrusionOk="0">
                <a:moveTo>
                  <a:pt x="16107" y="0"/>
                </a:moveTo>
                <a:cubicBezTo>
                  <a:pt x="16093" y="0"/>
                  <a:pt x="16078" y="6"/>
                  <a:pt x="16067" y="16"/>
                </a:cubicBezTo>
                <a:cubicBezTo>
                  <a:pt x="16046" y="38"/>
                  <a:pt x="16045" y="73"/>
                  <a:pt x="16066" y="94"/>
                </a:cubicBezTo>
                <a:lnTo>
                  <a:pt x="16107" y="137"/>
                </a:lnTo>
                <a:cubicBezTo>
                  <a:pt x="16118" y="149"/>
                  <a:pt x="16132" y="154"/>
                  <a:pt x="16147" y="154"/>
                </a:cubicBezTo>
                <a:cubicBezTo>
                  <a:pt x="16161" y="154"/>
                  <a:pt x="16175" y="150"/>
                  <a:pt x="16185" y="139"/>
                </a:cubicBezTo>
                <a:cubicBezTo>
                  <a:pt x="16207" y="119"/>
                  <a:pt x="16208" y="84"/>
                  <a:pt x="16188" y="61"/>
                </a:cubicBezTo>
                <a:lnTo>
                  <a:pt x="16146" y="17"/>
                </a:lnTo>
                <a:cubicBezTo>
                  <a:pt x="16136" y="6"/>
                  <a:pt x="16121" y="0"/>
                  <a:pt x="16107" y="0"/>
                </a:cubicBezTo>
                <a:close/>
                <a:moveTo>
                  <a:pt x="16632" y="649"/>
                </a:moveTo>
                <a:cubicBezTo>
                  <a:pt x="16621" y="649"/>
                  <a:pt x="16610" y="652"/>
                  <a:pt x="16600" y="658"/>
                </a:cubicBezTo>
                <a:cubicBezTo>
                  <a:pt x="16576" y="675"/>
                  <a:pt x="16568" y="710"/>
                  <a:pt x="16587" y="735"/>
                </a:cubicBezTo>
                <a:cubicBezTo>
                  <a:pt x="16729" y="945"/>
                  <a:pt x="16857" y="1168"/>
                  <a:pt x="16968" y="1401"/>
                </a:cubicBezTo>
                <a:cubicBezTo>
                  <a:pt x="16977" y="1420"/>
                  <a:pt x="16998" y="1432"/>
                  <a:pt x="17018" y="1432"/>
                </a:cubicBezTo>
                <a:cubicBezTo>
                  <a:pt x="17027" y="1432"/>
                  <a:pt x="17034" y="1431"/>
                  <a:pt x="17043" y="1426"/>
                </a:cubicBezTo>
                <a:cubicBezTo>
                  <a:pt x="17069" y="1414"/>
                  <a:pt x="17081" y="1380"/>
                  <a:pt x="17068" y="1353"/>
                </a:cubicBezTo>
                <a:cubicBezTo>
                  <a:pt x="16955" y="1116"/>
                  <a:pt x="16824" y="887"/>
                  <a:pt x="16678" y="673"/>
                </a:cubicBezTo>
                <a:cubicBezTo>
                  <a:pt x="16667" y="657"/>
                  <a:pt x="16650" y="649"/>
                  <a:pt x="16632" y="649"/>
                </a:cubicBezTo>
                <a:close/>
                <a:moveTo>
                  <a:pt x="17302" y="2043"/>
                </a:moveTo>
                <a:cubicBezTo>
                  <a:pt x="17296" y="2043"/>
                  <a:pt x="17291" y="2044"/>
                  <a:pt x="17285" y="2046"/>
                </a:cubicBezTo>
                <a:cubicBezTo>
                  <a:pt x="17255" y="2055"/>
                  <a:pt x="17239" y="2086"/>
                  <a:pt x="17248" y="2115"/>
                </a:cubicBezTo>
                <a:cubicBezTo>
                  <a:pt x="17324" y="2359"/>
                  <a:pt x="17382" y="2610"/>
                  <a:pt x="17423" y="2863"/>
                </a:cubicBezTo>
                <a:cubicBezTo>
                  <a:pt x="17427" y="2890"/>
                  <a:pt x="17451" y="2909"/>
                  <a:pt x="17477" y="2909"/>
                </a:cubicBezTo>
                <a:lnTo>
                  <a:pt x="17486" y="2909"/>
                </a:lnTo>
                <a:cubicBezTo>
                  <a:pt x="17517" y="2904"/>
                  <a:pt x="17537" y="2875"/>
                  <a:pt x="17532" y="2845"/>
                </a:cubicBezTo>
                <a:cubicBezTo>
                  <a:pt x="17491" y="2588"/>
                  <a:pt x="17432" y="2331"/>
                  <a:pt x="17355" y="2082"/>
                </a:cubicBezTo>
                <a:cubicBezTo>
                  <a:pt x="17347" y="2059"/>
                  <a:pt x="17325" y="2043"/>
                  <a:pt x="17302" y="2043"/>
                </a:cubicBezTo>
                <a:close/>
                <a:moveTo>
                  <a:pt x="17544" y="3572"/>
                </a:moveTo>
                <a:cubicBezTo>
                  <a:pt x="17513" y="3572"/>
                  <a:pt x="17488" y="3597"/>
                  <a:pt x="17489" y="3627"/>
                </a:cubicBezTo>
                <a:lnTo>
                  <a:pt x="17489" y="3701"/>
                </a:lnTo>
                <a:cubicBezTo>
                  <a:pt x="17489" y="3933"/>
                  <a:pt x="17474" y="4166"/>
                  <a:pt x="17443" y="4393"/>
                </a:cubicBezTo>
                <a:cubicBezTo>
                  <a:pt x="17439" y="4424"/>
                  <a:pt x="17460" y="4452"/>
                  <a:pt x="17490" y="4456"/>
                </a:cubicBezTo>
                <a:lnTo>
                  <a:pt x="17498" y="4456"/>
                </a:lnTo>
                <a:cubicBezTo>
                  <a:pt x="17526" y="4456"/>
                  <a:pt x="17549" y="4436"/>
                  <a:pt x="17553" y="4408"/>
                </a:cubicBezTo>
                <a:cubicBezTo>
                  <a:pt x="17584" y="4176"/>
                  <a:pt x="17600" y="3938"/>
                  <a:pt x="17600" y="3701"/>
                </a:cubicBezTo>
                <a:lnTo>
                  <a:pt x="17600" y="3626"/>
                </a:lnTo>
                <a:cubicBezTo>
                  <a:pt x="17599" y="3595"/>
                  <a:pt x="17575" y="3572"/>
                  <a:pt x="17545" y="3572"/>
                </a:cubicBezTo>
                <a:close/>
                <a:moveTo>
                  <a:pt x="17335" y="5103"/>
                </a:moveTo>
                <a:cubicBezTo>
                  <a:pt x="17311" y="5103"/>
                  <a:pt x="17289" y="5119"/>
                  <a:pt x="17282" y="5143"/>
                </a:cubicBezTo>
                <a:cubicBezTo>
                  <a:pt x="17247" y="5258"/>
                  <a:pt x="17208" y="5373"/>
                  <a:pt x="17166" y="5483"/>
                </a:cubicBezTo>
                <a:cubicBezTo>
                  <a:pt x="17117" y="5608"/>
                  <a:pt x="17063" y="5734"/>
                  <a:pt x="17003" y="5857"/>
                </a:cubicBezTo>
                <a:cubicBezTo>
                  <a:pt x="16989" y="5884"/>
                  <a:pt x="17001" y="5917"/>
                  <a:pt x="17029" y="5931"/>
                </a:cubicBezTo>
                <a:cubicBezTo>
                  <a:pt x="17036" y="5935"/>
                  <a:pt x="17045" y="5937"/>
                  <a:pt x="17052" y="5937"/>
                </a:cubicBezTo>
                <a:cubicBezTo>
                  <a:pt x="17073" y="5937"/>
                  <a:pt x="17093" y="5925"/>
                  <a:pt x="17102" y="5906"/>
                </a:cubicBezTo>
                <a:cubicBezTo>
                  <a:pt x="17163" y="5780"/>
                  <a:pt x="17220" y="5650"/>
                  <a:pt x="17269" y="5522"/>
                </a:cubicBezTo>
                <a:cubicBezTo>
                  <a:pt x="17313" y="5409"/>
                  <a:pt x="17352" y="5293"/>
                  <a:pt x="17388" y="5175"/>
                </a:cubicBezTo>
                <a:cubicBezTo>
                  <a:pt x="17396" y="5145"/>
                  <a:pt x="17380" y="5115"/>
                  <a:pt x="17350" y="5106"/>
                </a:cubicBezTo>
                <a:cubicBezTo>
                  <a:pt x="17345" y="5104"/>
                  <a:pt x="17340" y="5103"/>
                  <a:pt x="17335" y="5103"/>
                </a:cubicBezTo>
                <a:close/>
                <a:moveTo>
                  <a:pt x="16660" y="6494"/>
                </a:moveTo>
                <a:cubicBezTo>
                  <a:pt x="16643" y="6494"/>
                  <a:pt x="16626" y="6503"/>
                  <a:pt x="16614" y="6518"/>
                </a:cubicBezTo>
                <a:cubicBezTo>
                  <a:pt x="16470" y="6726"/>
                  <a:pt x="16307" y="6927"/>
                  <a:pt x="16130" y="7114"/>
                </a:cubicBezTo>
                <a:cubicBezTo>
                  <a:pt x="16110" y="7136"/>
                  <a:pt x="16111" y="7172"/>
                  <a:pt x="16134" y="7192"/>
                </a:cubicBezTo>
                <a:cubicBezTo>
                  <a:pt x="16144" y="7203"/>
                  <a:pt x="16157" y="7208"/>
                  <a:pt x="16171" y="7208"/>
                </a:cubicBezTo>
                <a:cubicBezTo>
                  <a:pt x="16186" y="7208"/>
                  <a:pt x="16201" y="7202"/>
                  <a:pt x="16212" y="7190"/>
                </a:cubicBezTo>
                <a:cubicBezTo>
                  <a:pt x="16391" y="6999"/>
                  <a:pt x="16558" y="6795"/>
                  <a:pt x="16705" y="6581"/>
                </a:cubicBezTo>
                <a:cubicBezTo>
                  <a:pt x="16723" y="6556"/>
                  <a:pt x="16717" y="6522"/>
                  <a:pt x="16691" y="6504"/>
                </a:cubicBezTo>
                <a:cubicBezTo>
                  <a:pt x="16682" y="6497"/>
                  <a:pt x="16671" y="6494"/>
                  <a:pt x="16660" y="6494"/>
                </a:cubicBezTo>
                <a:close/>
                <a:moveTo>
                  <a:pt x="15601" y="7622"/>
                </a:moveTo>
                <a:cubicBezTo>
                  <a:pt x="15588" y="7622"/>
                  <a:pt x="15576" y="7626"/>
                  <a:pt x="15566" y="7634"/>
                </a:cubicBezTo>
                <a:cubicBezTo>
                  <a:pt x="15367" y="7793"/>
                  <a:pt x="15154" y="7941"/>
                  <a:pt x="14934" y="8070"/>
                </a:cubicBezTo>
                <a:cubicBezTo>
                  <a:pt x="14907" y="8085"/>
                  <a:pt x="14899" y="8119"/>
                  <a:pt x="14915" y="8146"/>
                </a:cubicBezTo>
                <a:cubicBezTo>
                  <a:pt x="14924" y="8163"/>
                  <a:pt x="14943" y="8174"/>
                  <a:pt x="14962" y="8174"/>
                </a:cubicBezTo>
                <a:cubicBezTo>
                  <a:pt x="14971" y="8174"/>
                  <a:pt x="14981" y="8171"/>
                  <a:pt x="14990" y="8165"/>
                </a:cubicBezTo>
                <a:cubicBezTo>
                  <a:pt x="15215" y="8033"/>
                  <a:pt x="15432" y="7883"/>
                  <a:pt x="15636" y="7721"/>
                </a:cubicBezTo>
                <a:cubicBezTo>
                  <a:pt x="15659" y="7702"/>
                  <a:pt x="15664" y="7667"/>
                  <a:pt x="15644" y="7643"/>
                </a:cubicBezTo>
                <a:cubicBezTo>
                  <a:pt x="15633" y="7629"/>
                  <a:pt x="15617" y="7622"/>
                  <a:pt x="15601" y="7622"/>
                </a:cubicBezTo>
                <a:close/>
                <a:moveTo>
                  <a:pt x="14268" y="8408"/>
                </a:moveTo>
                <a:cubicBezTo>
                  <a:pt x="14261" y="8408"/>
                  <a:pt x="14254" y="8409"/>
                  <a:pt x="14247" y="8412"/>
                </a:cubicBezTo>
                <a:cubicBezTo>
                  <a:pt x="14009" y="8509"/>
                  <a:pt x="13763" y="8590"/>
                  <a:pt x="13517" y="8650"/>
                </a:cubicBezTo>
                <a:cubicBezTo>
                  <a:pt x="13487" y="8658"/>
                  <a:pt x="13469" y="8688"/>
                  <a:pt x="13477" y="8717"/>
                </a:cubicBezTo>
                <a:cubicBezTo>
                  <a:pt x="13483" y="8743"/>
                  <a:pt x="13506" y="8759"/>
                  <a:pt x="13530" y="8759"/>
                </a:cubicBezTo>
                <a:cubicBezTo>
                  <a:pt x="13534" y="8759"/>
                  <a:pt x="13540" y="8759"/>
                  <a:pt x="13544" y="8758"/>
                </a:cubicBezTo>
                <a:cubicBezTo>
                  <a:pt x="13795" y="8696"/>
                  <a:pt x="14046" y="8614"/>
                  <a:pt x="14289" y="8515"/>
                </a:cubicBezTo>
                <a:cubicBezTo>
                  <a:pt x="14317" y="8503"/>
                  <a:pt x="14330" y="8471"/>
                  <a:pt x="14319" y="8442"/>
                </a:cubicBezTo>
                <a:cubicBezTo>
                  <a:pt x="14310" y="8421"/>
                  <a:pt x="14289" y="8408"/>
                  <a:pt x="14268" y="8408"/>
                </a:cubicBezTo>
                <a:close/>
                <a:moveTo>
                  <a:pt x="12768" y="8775"/>
                </a:moveTo>
                <a:cubicBezTo>
                  <a:pt x="12765" y="8775"/>
                  <a:pt x="12763" y="8775"/>
                  <a:pt x="12761" y="8775"/>
                </a:cubicBezTo>
                <a:lnTo>
                  <a:pt x="12730" y="8777"/>
                </a:lnTo>
                <a:cubicBezTo>
                  <a:pt x="12495" y="8795"/>
                  <a:pt x="12256" y="8800"/>
                  <a:pt x="11989" y="8803"/>
                </a:cubicBezTo>
                <a:cubicBezTo>
                  <a:pt x="11959" y="8803"/>
                  <a:pt x="11934" y="8828"/>
                  <a:pt x="11934" y="8858"/>
                </a:cubicBezTo>
                <a:cubicBezTo>
                  <a:pt x="11934" y="8889"/>
                  <a:pt x="11960" y="8914"/>
                  <a:pt x="11990" y="8914"/>
                </a:cubicBezTo>
                <a:lnTo>
                  <a:pt x="11991" y="8913"/>
                </a:lnTo>
                <a:cubicBezTo>
                  <a:pt x="12259" y="8911"/>
                  <a:pt x="12500" y="8907"/>
                  <a:pt x="12739" y="8888"/>
                </a:cubicBezTo>
                <a:lnTo>
                  <a:pt x="12771" y="8885"/>
                </a:lnTo>
                <a:cubicBezTo>
                  <a:pt x="12801" y="8883"/>
                  <a:pt x="12823" y="8856"/>
                  <a:pt x="12821" y="8825"/>
                </a:cubicBezTo>
                <a:cubicBezTo>
                  <a:pt x="12818" y="8797"/>
                  <a:pt x="12793" y="8775"/>
                  <a:pt x="12768" y="8775"/>
                </a:cubicBezTo>
                <a:close/>
                <a:moveTo>
                  <a:pt x="11216" y="8825"/>
                </a:moveTo>
                <a:cubicBezTo>
                  <a:pt x="11214" y="8825"/>
                  <a:pt x="11212" y="8825"/>
                  <a:pt x="11210" y="8825"/>
                </a:cubicBezTo>
                <a:cubicBezTo>
                  <a:pt x="10905" y="8847"/>
                  <a:pt x="10659" y="8886"/>
                  <a:pt x="10434" y="8951"/>
                </a:cubicBezTo>
                <a:cubicBezTo>
                  <a:pt x="10404" y="8960"/>
                  <a:pt x="10387" y="8991"/>
                  <a:pt x="10396" y="9020"/>
                </a:cubicBezTo>
                <a:cubicBezTo>
                  <a:pt x="10403" y="9044"/>
                  <a:pt x="10426" y="9060"/>
                  <a:pt x="10449" y="9060"/>
                </a:cubicBezTo>
                <a:cubicBezTo>
                  <a:pt x="10455" y="9060"/>
                  <a:pt x="10460" y="9059"/>
                  <a:pt x="10464" y="9058"/>
                </a:cubicBezTo>
                <a:cubicBezTo>
                  <a:pt x="10682" y="8995"/>
                  <a:pt x="10921" y="8957"/>
                  <a:pt x="11217" y="8935"/>
                </a:cubicBezTo>
                <a:cubicBezTo>
                  <a:pt x="11248" y="8933"/>
                  <a:pt x="11271" y="8908"/>
                  <a:pt x="11269" y="8877"/>
                </a:cubicBezTo>
                <a:cubicBezTo>
                  <a:pt x="11267" y="8848"/>
                  <a:pt x="11246" y="8825"/>
                  <a:pt x="11216" y="8825"/>
                </a:cubicBezTo>
                <a:close/>
                <a:moveTo>
                  <a:pt x="9755" y="9286"/>
                </a:moveTo>
                <a:cubicBezTo>
                  <a:pt x="9743" y="9286"/>
                  <a:pt x="9732" y="9289"/>
                  <a:pt x="9722" y="9296"/>
                </a:cubicBezTo>
                <a:cubicBezTo>
                  <a:pt x="9512" y="9452"/>
                  <a:pt x="9336" y="9642"/>
                  <a:pt x="9184" y="9877"/>
                </a:cubicBezTo>
                <a:cubicBezTo>
                  <a:pt x="9167" y="9902"/>
                  <a:pt x="9175" y="9936"/>
                  <a:pt x="9200" y="9952"/>
                </a:cubicBezTo>
                <a:cubicBezTo>
                  <a:pt x="9210" y="9959"/>
                  <a:pt x="9221" y="9962"/>
                  <a:pt x="9230" y="9962"/>
                </a:cubicBezTo>
                <a:cubicBezTo>
                  <a:pt x="9248" y="9962"/>
                  <a:pt x="9267" y="9952"/>
                  <a:pt x="9277" y="9936"/>
                </a:cubicBezTo>
                <a:cubicBezTo>
                  <a:pt x="9423" y="9713"/>
                  <a:pt x="9589" y="9533"/>
                  <a:pt x="9788" y="9386"/>
                </a:cubicBezTo>
                <a:cubicBezTo>
                  <a:pt x="9813" y="9367"/>
                  <a:pt x="9818" y="9333"/>
                  <a:pt x="9800" y="9308"/>
                </a:cubicBezTo>
                <a:cubicBezTo>
                  <a:pt x="9789" y="9294"/>
                  <a:pt x="9772" y="9286"/>
                  <a:pt x="9755" y="9286"/>
                </a:cubicBezTo>
                <a:close/>
                <a:moveTo>
                  <a:pt x="8896" y="10549"/>
                </a:moveTo>
                <a:cubicBezTo>
                  <a:pt x="8873" y="10549"/>
                  <a:pt x="8851" y="10563"/>
                  <a:pt x="8844" y="10586"/>
                </a:cubicBezTo>
                <a:cubicBezTo>
                  <a:pt x="8769" y="10795"/>
                  <a:pt x="8699" y="11034"/>
                  <a:pt x="8626" y="11337"/>
                </a:cubicBezTo>
                <a:cubicBezTo>
                  <a:pt x="8619" y="11367"/>
                  <a:pt x="8637" y="11397"/>
                  <a:pt x="8667" y="11404"/>
                </a:cubicBezTo>
                <a:cubicBezTo>
                  <a:pt x="8672" y="11405"/>
                  <a:pt x="8676" y="11405"/>
                  <a:pt x="8680" y="11405"/>
                </a:cubicBezTo>
                <a:cubicBezTo>
                  <a:pt x="8705" y="11405"/>
                  <a:pt x="8728" y="11388"/>
                  <a:pt x="8734" y="11363"/>
                </a:cubicBezTo>
                <a:cubicBezTo>
                  <a:pt x="8806" y="11063"/>
                  <a:pt x="8875" y="10828"/>
                  <a:pt x="8948" y="10623"/>
                </a:cubicBezTo>
                <a:cubicBezTo>
                  <a:pt x="8958" y="10594"/>
                  <a:pt x="8943" y="10562"/>
                  <a:pt x="8914" y="10552"/>
                </a:cubicBezTo>
                <a:cubicBezTo>
                  <a:pt x="8908" y="10550"/>
                  <a:pt x="8902" y="10549"/>
                  <a:pt x="8896" y="10549"/>
                </a:cubicBezTo>
                <a:close/>
                <a:moveTo>
                  <a:pt x="8508" y="12051"/>
                </a:moveTo>
                <a:cubicBezTo>
                  <a:pt x="8483" y="12051"/>
                  <a:pt x="8459" y="12069"/>
                  <a:pt x="8454" y="12095"/>
                </a:cubicBezTo>
                <a:cubicBezTo>
                  <a:pt x="8402" y="12320"/>
                  <a:pt x="8339" y="12585"/>
                  <a:pt x="8260" y="12842"/>
                </a:cubicBezTo>
                <a:cubicBezTo>
                  <a:pt x="8252" y="12872"/>
                  <a:pt x="8268" y="12903"/>
                  <a:pt x="8298" y="12912"/>
                </a:cubicBezTo>
                <a:cubicBezTo>
                  <a:pt x="8303" y="12914"/>
                  <a:pt x="8308" y="12915"/>
                  <a:pt x="8314" y="12915"/>
                </a:cubicBezTo>
                <a:cubicBezTo>
                  <a:pt x="8337" y="12915"/>
                  <a:pt x="8360" y="12899"/>
                  <a:pt x="8367" y="12875"/>
                </a:cubicBezTo>
                <a:cubicBezTo>
                  <a:pt x="8446" y="12615"/>
                  <a:pt x="8510" y="12346"/>
                  <a:pt x="8562" y="12120"/>
                </a:cubicBezTo>
                <a:cubicBezTo>
                  <a:pt x="8569" y="12090"/>
                  <a:pt x="8550" y="12060"/>
                  <a:pt x="8520" y="12053"/>
                </a:cubicBezTo>
                <a:cubicBezTo>
                  <a:pt x="8516" y="12052"/>
                  <a:pt x="8512" y="12051"/>
                  <a:pt x="8508" y="12051"/>
                </a:cubicBezTo>
                <a:close/>
                <a:moveTo>
                  <a:pt x="62" y="13056"/>
                </a:moveTo>
                <a:cubicBezTo>
                  <a:pt x="56" y="13056"/>
                  <a:pt x="50" y="13057"/>
                  <a:pt x="44" y="13059"/>
                </a:cubicBezTo>
                <a:cubicBezTo>
                  <a:pt x="16" y="13070"/>
                  <a:pt x="0" y="13102"/>
                  <a:pt x="11" y="13131"/>
                </a:cubicBezTo>
                <a:cubicBezTo>
                  <a:pt x="98" y="13374"/>
                  <a:pt x="211" y="13613"/>
                  <a:pt x="346" y="13841"/>
                </a:cubicBezTo>
                <a:cubicBezTo>
                  <a:pt x="356" y="13858"/>
                  <a:pt x="375" y="13868"/>
                  <a:pt x="393" y="13868"/>
                </a:cubicBezTo>
                <a:cubicBezTo>
                  <a:pt x="403" y="13868"/>
                  <a:pt x="414" y="13866"/>
                  <a:pt x="422" y="13860"/>
                </a:cubicBezTo>
                <a:cubicBezTo>
                  <a:pt x="448" y="13844"/>
                  <a:pt x="458" y="13810"/>
                  <a:pt x="442" y="13784"/>
                </a:cubicBezTo>
                <a:cubicBezTo>
                  <a:pt x="310" y="13562"/>
                  <a:pt x="200" y="13330"/>
                  <a:pt x="116" y="13093"/>
                </a:cubicBezTo>
                <a:cubicBezTo>
                  <a:pt x="107" y="13070"/>
                  <a:pt x="86" y="13056"/>
                  <a:pt x="62" y="13056"/>
                </a:cubicBezTo>
                <a:close/>
                <a:moveTo>
                  <a:pt x="8029" y="13524"/>
                </a:moveTo>
                <a:cubicBezTo>
                  <a:pt x="8008" y="13524"/>
                  <a:pt x="7989" y="13535"/>
                  <a:pt x="7979" y="13555"/>
                </a:cubicBezTo>
                <a:cubicBezTo>
                  <a:pt x="7865" y="13779"/>
                  <a:pt x="7727" y="13996"/>
                  <a:pt x="7570" y="14201"/>
                </a:cubicBezTo>
                <a:cubicBezTo>
                  <a:pt x="7551" y="14225"/>
                  <a:pt x="7556" y="14260"/>
                  <a:pt x="7580" y="14278"/>
                </a:cubicBezTo>
                <a:cubicBezTo>
                  <a:pt x="7590" y="14286"/>
                  <a:pt x="7602" y="14290"/>
                  <a:pt x="7614" y="14290"/>
                </a:cubicBezTo>
                <a:cubicBezTo>
                  <a:pt x="7631" y="14290"/>
                  <a:pt x="7647" y="14282"/>
                  <a:pt x="7658" y="14268"/>
                </a:cubicBezTo>
                <a:cubicBezTo>
                  <a:pt x="7819" y="14058"/>
                  <a:pt x="7961" y="13836"/>
                  <a:pt x="8079" y="13605"/>
                </a:cubicBezTo>
                <a:cubicBezTo>
                  <a:pt x="8093" y="13577"/>
                  <a:pt x="8081" y="13544"/>
                  <a:pt x="8054" y="13530"/>
                </a:cubicBezTo>
                <a:cubicBezTo>
                  <a:pt x="8046" y="13526"/>
                  <a:pt x="8037" y="13524"/>
                  <a:pt x="8029" y="13524"/>
                </a:cubicBezTo>
                <a:close/>
                <a:moveTo>
                  <a:pt x="849" y="14384"/>
                </a:moveTo>
                <a:cubicBezTo>
                  <a:pt x="836" y="14384"/>
                  <a:pt x="823" y="14388"/>
                  <a:pt x="812" y="14398"/>
                </a:cubicBezTo>
                <a:cubicBezTo>
                  <a:pt x="790" y="14418"/>
                  <a:pt x="788" y="14453"/>
                  <a:pt x="807" y="14477"/>
                </a:cubicBezTo>
                <a:cubicBezTo>
                  <a:pt x="978" y="14672"/>
                  <a:pt x="1169" y="14855"/>
                  <a:pt x="1373" y="15020"/>
                </a:cubicBezTo>
                <a:cubicBezTo>
                  <a:pt x="1383" y="15029"/>
                  <a:pt x="1396" y="15033"/>
                  <a:pt x="1407" y="15033"/>
                </a:cubicBezTo>
                <a:cubicBezTo>
                  <a:pt x="1423" y="15033"/>
                  <a:pt x="1439" y="15026"/>
                  <a:pt x="1451" y="15012"/>
                </a:cubicBezTo>
                <a:cubicBezTo>
                  <a:pt x="1470" y="14988"/>
                  <a:pt x="1466" y="14953"/>
                  <a:pt x="1443" y="14934"/>
                </a:cubicBezTo>
                <a:cubicBezTo>
                  <a:pt x="1244" y="14773"/>
                  <a:pt x="1058" y="14594"/>
                  <a:pt x="891" y="14403"/>
                </a:cubicBezTo>
                <a:cubicBezTo>
                  <a:pt x="880" y="14391"/>
                  <a:pt x="864" y="14384"/>
                  <a:pt x="849" y="14384"/>
                </a:cubicBezTo>
                <a:close/>
                <a:moveTo>
                  <a:pt x="7088" y="14749"/>
                </a:moveTo>
                <a:cubicBezTo>
                  <a:pt x="7075" y="14749"/>
                  <a:pt x="7062" y="14753"/>
                  <a:pt x="7051" y="14763"/>
                </a:cubicBezTo>
                <a:cubicBezTo>
                  <a:pt x="6863" y="14934"/>
                  <a:pt x="6659" y="15091"/>
                  <a:pt x="6443" y="15229"/>
                </a:cubicBezTo>
                <a:cubicBezTo>
                  <a:pt x="6416" y="15245"/>
                  <a:pt x="6409" y="15280"/>
                  <a:pt x="6426" y="15306"/>
                </a:cubicBezTo>
                <a:cubicBezTo>
                  <a:pt x="6437" y="15322"/>
                  <a:pt x="6454" y="15331"/>
                  <a:pt x="6472" y="15331"/>
                </a:cubicBezTo>
                <a:cubicBezTo>
                  <a:pt x="6483" y="15331"/>
                  <a:pt x="6493" y="15328"/>
                  <a:pt x="6502" y="15323"/>
                </a:cubicBezTo>
                <a:cubicBezTo>
                  <a:pt x="6723" y="15181"/>
                  <a:pt x="6933" y="15020"/>
                  <a:pt x="7126" y="14845"/>
                </a:cubicBezTo>
                <a:cubicBezTo>
                  <a:pt x="7148" y="14825"/>
                  <a:pt x="7150" y="14790"/>
                  <a:pt x="7129" y="14767"/>
                </a:cubicBezTo>
                <a:cubicBezTo>
                  <a:pt x="7118" y="14755"/>
                  <a:pt x="7103" y="14749"/>
                  <a:pt x="7088" y="14749"/>
                </a:cubicBezTo>
                <a:close/>
                <a:moveTo>
                  <a:pt x="2049" y="15357"/>
                </a:moveTo>
                <a:cubicBezTo>
                  <a:pt x="2030" y="15357"/>
                  <a:pt x="2011" y="15368"/>
                  <a:pt x="2001" y="15386"/>
                </a:cubicBezTo>
                <a:cubicBezTo>
                  <a:pt x="1986" y="15412"/>
                  <a:pt x="1996" y="15447"/>
                  <a:pt x="2023" y="15462"/>
                </a:cubicBezTo>
                <a:cubicBezTo>
                  <a:pt x="2251" y="15590"/>
                  <a:pt x="2492" y="15699"/>
                  <a:pt x="2737" y="15785"/>
                </a:cubicBezTo>
                <a:cubicBezTo>
                  <a:pt x="2743" y="15787"/>
                  <a:pt x="2749" y="15788"/>
                  <a:pt x="2755" y="15788"/>
                </a:cubicBezTo>
                <a:cubicBezTo>
                  <a:pt x="2778" y="15788"/>
                  <a:pt x="2799" y="15775"/>
                  <a:pt x="2808" y="15752"/>
                </a:cubicBezTo>
                <a:cubicBezTo>
                  <a:pt x="2817" y="15723"/>
                  <a:pt x="2802" y="15691"/>
                  <a:pt x="2774" y="15682"/>
                </a:cubicBezTo>
                <a:cubicBezTo>
                  <a:pt x="2535" y="15597"/>
                  <a:pt x="2300" y="15490"/>
                  <a:pt x="2076" y="15364"/>
                </a:cubicBezTo>
                <a:cubicBezTo>
                  <a:pt x="2067" y="15360"/>
                  <a:pt x="2058" y="15357"/>
                  <a:pt x="2049" y="15357"/>
                </a:cubicBezTo>
                <a:close/>
                <a:moveTo>
                  <a:pt x="5786" y="15581"/>
                </a:moveTo>
                <a:cubicBezTo>
                  <a:pt x="5779" y="15581"/>
                  <a:pt x="5772" y="15583"/>
                  <a:pt x="5765" y="15586"/>
                </a:cubicBezTo>
                <a:cubicBezTo>
                  <a:pt x="5528" y="15685"/>
                  <a:pt x="5283" y="15764"/>
                  <a:pt x="5036" y="15819"/>
                </a:cubicBezTo>
                <a:cubicBezTo>
                  <a:pt x="5006" y="15827"/>
                  <a:pt x="4987" y="15857"/>
                  <a:pt x="4995" y="15886"/>
                </a:cubicBezTo>
                <a:cubicBezTo>
                  <a:pt x="5000" y="15912"/>
                  <a:pt x="5023" y="15929"/>
                  <a:pt x="5048" y="15929"/>
                </a:cubicBezTo>
                <a:cubicBezTo>
                  <a:pt x="5052" y="15929"/>
                  <a:pt x="5057" y="15929"/>
                  <a:pt x="5061" y="15928"/>
                </a:cubicBezTo>
                <a:cubicBezTo>
                  <a:pt x="5314" y="15871"/>
                  <a:pt x="5565" y="15790"/>
                  <a:pt x="5808" y="15688"/>
                </a:cubicBezTo>
                <a:cubicBezTo>
                  <a:pt x="5836" y="15675"/>
                  <a:pt x="5849" y="15643"/>
                  <a:pt x="5837" y="15615"/>
                </a:cubicBezTo>
                <a:cubicBezTo>
                  <a:pt x="5829" y="15594"/>
                  <a:pt x="5808" y="15581"/>
                  <a:pt x="5786" y="15581"/>
                </a:cubicBezTo>
                <a:close/>
                <a:moveTo>
                  <a:pt x="3506" y="15870"/>
                </a:moveTo>
                <a:cubicBezTo>
                  <a:pt x="3479" y="15870"/>
                  <a:pt x="3456" y="15890"/>
                  <a:pt x="3451" y="15917"/>
                </a:cubicBezTo>
                <a:cubicBezTo>
                  <a:pt x="3447" y="15947"/>
                  <a:pt x="3467" y="15975"/>
                  <a:pt x="3498" y="15980"/>
                </a:cubicBezTo>
                <a:cubicBezTo>
                  <a:pt x="3701" y="16013"/>
                  <a:pt x="3907" y="16030"/>
                  <a:pt x="4110" y="16032"/>
                </a:cubicBezTo>
                <a:lnTo>
                  <a:pt x="4143" y="16032"/>
                </a:lnTo>
                <a:cubicBezTo>
                  <a:pt x="4189" y="16032"/>
                  <a:pt x="4236" y="16031"/>
                  <a:pt x="4281" y="16030"/>
                </a:cubicBezTo>
                <a:cubicBezTo>
                  <a:pt x="4312" y="16029"/>
                  <a:pt x="4337" y="16003"/>
                  <a:pt x="4335" y="15972"/>
                </a:cubicBezTo>
                <a:cubicBezTo>
                  <a:pt x="4334" y="15943"/>
                  <a:pt x="4314" y="15919"/>
                  <a:pt x="4282" y="15919"/>
                </a:cubicBezTo>
                <a:cubicBezTo>
                  <a:pt x="4281" y="15919"/>
                  <a:pt x="4279" y="15919"/>
                  <a:pt x="4278" y="15919"/>
                </a:cubicBezTo>
                <a:cubicBezTo>
                  <a:pt x="4233" y="15920"/>
                  <a:pt x="4188" y="15921"/>
                  <a:pt x="4143" y="15921"/>
                </a:cubicBezTo>
                <a:lnTo>
                  <a:pt x="4110" y="15921"/>
                </a:lnTo>
                <a:cubicBezTo>
                  <a:pt x="3913" y="15919"/>
                  <a:pt x="3713" y="15903"/>
                  <a:pt x="3515" y="15871"/>
                </a:cubicBezTo>
                <a:cubicBezTo>
                  <a:pt x="3512" y="15870"/>
                  <a:pt x="3509" y="15870"/>
                  <a:pt x="3506" y="1587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16"/>
          <p:cNvSpPr/>
          <p:nvPr/>
        </p:nvSpPr>
        <p:spPr>
          <a:xfrm rot="-9039069" flipH="1">
            <a:off x="368821" y="216302"/>
            <a:ext cx="434387" cy="101756"/>
          </a:xfrm>
          <a:custGeom>
            <a:avLst/>
            <a:gdLst/>
            <a:ahLst/>
            <a:cxnLst/>
            <a:rect l="l" t="t" r="r" b="b"/>
            <a:pathLst>
              <a:path w="7397" h="1733" extrusionOk="0">
                <a:moveTo>
                  <a:pt x="5860" y="0"/>
                </a:moveTo>
                <a:cubicBezTo>
                  <a:pt x="5799" y="0"/>
                  <a:pt x="5741" y="11"/>
                  <a:pt x="5686" y="32"/>
                </a:cubicBezTo>
                <a:cubicBezTo>
                  <a:pt x="5466" y="121"/>
                  <a:pt x="5383" y="336"/>
                  <a:pt x="5302" y="543"/>
                </a:cubicBezTo>
                <a:cubicBezTo>
                  <a:pt x="5254" y="668"/>
                  <a:pt x="5205" y="796"/>
                  <a:pt x="5126" y="889"/>
                </a:cubicBezTo>
                <a:cubicBezTo>
                  <a:pt x="5014" y="1021"/>
                  <a:pt x="4860" y="1053"/>
                  <a:pt x="4751" y="1057"/>
                </a:cubicBezTo>
                <a:cubicBezTo>
                  <a:pt x="4742" y="1057"/>
                  <a:pt x="4734" y="1057"/>
                  <a:pt x="4725" y="1057"/>
                </a:cubicBezTo>
                <a:cubicBezTo>
                  <a:pt x="4511" y="1057"/>
                  <a:pt x="4276" y="958"/>
                  <a:pt x="4120" y="799"/>
                </a:cubicBezTo>
                <a:cubicBezTo>
                  <a:pt x="4087" y="765"/>
                  <a:pt x="4055" y="729"/>
                  <a:pt x="4022" y="693"/>
                </a:cubicBezTo>
                <a:cubicBezTo>
                  <a:pt x="3950" y="610"/>
                  <a:pt x="3874" y="524"/>
                  <a:pt x="3776" y="460"/>
                </a:cubicBezTo>
                <a:cubicBezTo>
                  <a:pt x="3674" y="394"/>
                  <a:pt x="3552" y="359"/>
                  <a:pt x="3425" y="359"/>
                </a:cubicBezTo>
                <a:cubicBezTo>
                  <a:pt x="3376" y="359"/>
                  <a:pt x="3325" y="365"/>
                  <a:pt x="3276" y="375"/>
                </a:cubicBezTo>
                <a:cubicBezTo>
                  <a:pt x="3098" y="414"/>
                  <a:pt x="2945" y="517"/>
                  <a:pt x="2855" y="658"/>
                </a:cubicBezTo>
                <a:cubicBezTo>
                  <a:pt x="2796" y="751"/>
                  <a:pt x="2759" y="858"/>
                  <a:pt x="2723" y="962"/>
                </a:cubicBezTo>
                <a:cubicBezTo>
                  <a:pt x="2665" y="1131"/>
                  <a:pt x="2614" y="1277"/>
                  <a:pt x="2485" y="1333"/>
                </a:cubicBezTo>
                <a:cubicBezTo>
                  <a:pt x="2453" y="1347"/>
                  <a:pt x="2420" y="1353"/>
                  <a:pt x="2387" y="1353"/>
                </a:cubicBezTo>
                <a:cubicBezTo>
                  <a:pt x="2220" y="1353"/>
                  <a:pt x="2046" y="1198"/>
                  <a:pt x="1947" y="1092"/>
                </a:cubicBezTo>
                <a:cubicBezTo>
                  <a:pt x="1784" y="919"/>
                  <a:pt x="1583" y="706"/>
                  <a:pt x="1324" y="706"/>
                </a:cubicBezTo>
                <a:cubicBezTo>
                  <a:pt x="1308" y="706"/>
                  <a:pt x="1292" y="707"/>
                  <a:pt x="1276" y="709"/>
                </a:cubicBezTo>
                <a:cubicBezTo>
                  <a:pt x="985" y="739"/>
                  <a:pt x="854" y="994"/>
                  <a:pt x="728" y="1242"/>
                </a:cubicBezTo>
                <a:cubicBezTo>
                  <a:pt x="669" y="1354"/>
                  <a:pt x="609" y="1471"/>
                  <a:pt x="536" y="1561"/>
                </a:cubicBezTo>
                <a:cubicBezTo>
                  <a:pt x="519" y="1564"/>
                  <a:pt x="502" y="1565"/>
                  <a:pt x="486" y="1565"/>
                </a:cubicBezTo>
                <a:cubicBezTo>
                  <a:pt x="360" y="1565"/>
                  <a:pt x="234" y="1499"/>
                  <a:pt x="167" y="1391"/>
                </a:cubicBezTo>
                <a:cubicBezTo>
                  <a:pt x="151" y="1366"/>
                  <a:pt x="124" y="1352"/>
                  <a:pt x="96" y="1352"/>
                </a:cubicBezTo>
                <a:cubicBezTo>
                  <a:pt x="81" y="1352"/>
                  <a:pt x="65" y="1356"/>
                  <a:pt x="52" y="1365"/>
                </a:cubicBezTo>
                <a:cubicBezTo>
                  <a:pt x="12" y="1389"/>
                  <a:pt x="0" y="1440"/>
                  <a:pt x="25" y="1480"/>
                </a:cubicBezTo>
                <a:cubicBezTo>
                  <a:pt x="122" y="1636"/>
                  <a:pt x="306" y="1732"/>
                  <a:pt x="489" y="1732"/>
                </a:cubicBezTo>
                <a:cubicBezTo>
                  <a:pt x="526" y="1732"/>
                  <a:pt x="562" y="1728"/>
                  <a:pt x="599" y="1720"/>
                </a:cubicBezTo>
                <a:cubicBezTo>
                  <a:pt x="616" y="1716"/>
                  <a:pt x="631" y="1707"/>
                  <a:pt x="642" y="1694"/>
                </a:cubicBezTo>
                <a:cubicBezTo>
                  <a:pt x="739" y="1586"/>
                  <a:pt x="809" y="1449"/>
                  <a:pt x="876" y="1318"/>
                </a:cubicBezTo>
                <a:cubicBezTo>
                  <a:pt x="993" y="1091"/>
                  <a:pt x="1092" y="896"/>
                  <a:pt x="1293" y="875"/>
                </a:cubicBezTo>
                <a:cubicBezTo>
                  <a:pt x="1303" y="874"/>
                  <a:pt x="1312" y="874"/>
                  <a:pt x="1322" y="874"/>
                </a:cubicBezTo>
                <a:cubicBezTo>
                  <a:pt x="1510" y="874"/>
                  <a:pt x="1677" y="1050"/>
                  <a:pt x="1826" y="1209"/>
                </a:cubicBezTo>
                <a:cubicBezTo>
                  <a:pt x="2019" y="1414"/>
                  <a:pt x="2213" y="1520"/>
                  <a:pt x="2388" y="1520"/>
                </a:cubicBezTo>
                <a:cubicBezTo>
                  <a:pt x="2445" y="1520"/>
                  <a:pt x="2500" y="1509"/>
                  <a:pt x="2551" y="1486"/>
                </a:cubicBezTo>
                <a:cubicBezTo>
                  <a:pt x="2749" y="1401"/>
                  <a:pt x="2816" y="1205"/>
                  <a:pt x="2882" y="1016"/>
                </a:cubicBezTo>
                <a:cubicBezTo>
                  <a:pt x="2914" y="922"/>
                  <a:pt x="2947" y="825"/>
                  <a:pt x="2996" y="749"/>
                </a:cubicBezTo>
                <a:cubicBezTo>
                  <a:pt x="3062" y="645"/>
                  <a:pt x="3176" y="569"/>
                  <a:pt x="3311" y="540"/>
                </a:cubicBezTo>
                <a:cubicBezTo>
                  <a:pt x="3350" y="531"/>
                  <a:pt x="3389" y="527"/>
                  <a:pt x="3427" y="527"/>
                </a:cubicBezTo>
                <a:cubicBezTo>
                  <a:pt x="3521" y="527"/>
                  <a:pt x="3610" y="552"/>
                  <a:pt x="3684" y="601"/>
                </a:cubicBezTo>
                <a:cubicBezTo>
                  <a:pt x="3763" y="652"/>
                  <a:pt x="3828" y="726"/>
                  <a:pt x="3896" y="804"/>
                </a:cubicBezTo>
                <a:cubicBezTo>
                  <a:pt x="3931" y="842"/>
                  <a:pt x="3965" y="881"/>
                  <a:pt x="4000" y="918"/>
                </a:cubicBezTo>
                <a:cubicBezTo>
                  <a:pt x="4188" y="1108"/>
                  <a:pt x="4461" y="1224"/>
                  <a:pt x="4720" y="1224"/>
                </a:cubicBezTo>
                <a:cubicBezTo>
                  <a:pt x="4733" y="1224"/>
                  <a:pt x="4745" y="1224"/>
                  <a:pt x="4757" y="1224"/>
                </a:cubicBezTo>
                <a:cubicBezTo>
                  <a:pt x="4961" y="1217"/>
                  <a:pt x="5132" y="1138"/>
                  <a:pt x="5253" y="997"/>
                </a:cubicBezTo>
                <a:cubicBezTo>
                  <a:pt x="5350" y="884"/>
                  <a:pt x="5405" y="741"/>
                  <a:pt x="5458" y="603"/>
                </a:cubicBezTo>
                <a:cubicBezTo>
                  <a:pt x="5532" y="414"/>
                  <a:pt x="5595" y="249"/>
                  <a:pt x="5748" y="188"/>
                </a:cubicBezTo>
                <a:cubicBezTo>
                  <a:pt x="5784" y="174"/>
                  <a:pt x="5823" y="167"/>
                  <a:pt x="5861" y="167"/>
                </a:cubicBezTo>
                <a:cubicBezTo>
                  <a:pt x="6006" y="167"/>
                  <a:pt x="6157" y="257"/>
                  <a:pt x="6270" y="342"/>
                </a:cubicBezTo>
                <a:cubicBezTo>
                  <a:pt x="6297" y="363"/>
                  <a:pt x="6324" y="384"/>
                  <a:pt x="6351" y="405"/>
                </a:cubicBezTo>
                <a:cubicBezTo>
                  <a:pt x="6505" y="528"/>
                  <a:pt x="6665" y="654"/>
                  <a:pt x="6869" y="683"/>
                </a:cubicBezTo>
                <a:cubicBezTo>
                  <a:pt x="6888" y="686"/>
                  <a:pt x="6907" y="687"/>
                  <a:pt x="6926" y="687"/>
                </a:cubicBezTo>
                <a:cubicBezTo>
                  <a:pt x="7064" y="687"/>
                  <a:pt x="7208" y="621"/>
                  <a:pt x="7297" y="512"/>
                </a:cubicBezTo>
                <a:cubicBezTo>
                  <a:pt x="7373" y="418"/>
                  <a:pt x="7396" y="304"/>
                  <a:pt x="7359" y="200"/>
                </a:cubicBezTo>
                <a:cubicBezTo>
                  <a:pt x="7347" y="166"/>
                  <a:pt x="7314" y="144"/>
                  <a:pt x="7280" y="144"/>
                </a:cubicBezTo>
                <a:cubicBezTo>
                  <a:pt x="7270" y="144"/>
                  <a:pt x="7261" y="146"/>
                  <a:pt x="7252" y="149"/>
                </a:cubicBezTo>
                <a:cubicBezTo>
                  <a:pt x="7208" y="165"/>
                  <a:pt x="7186" y="212"/>
                  <a:pt x="7201" y="256"/>
                </a:cubicBezTo>
                <a:cubicBezTo>
                  <a:pt x="7223" y="318"/>
                  <a:pt x="7194" y="372"/>
                  <a:pt x="7166" y="406"/>
                </a:cubicBezTo>
                <a:cubicBezTo>
                  <a:pt x="7111" y="474"/>
                  <a:pt x="7015" y="519"/>
                  <a:pt x="6927" y="519"/>
                </a:cubicBezTo>
                <a:cubicBezTo>
                  <a:pt x="6916" y="519"/>
                  <a:pt x="6904" y="518"/>
                  <a:pt x="6893" y="516"/>
                </a:cubicBezTo>
                <a:cubicBezTo>
                  <a:pt x="6734" y="494"/>
                  <a:pt x="6598" y="387"/>
                  <a:pt x="6455" y="274"/>
                </a:cubicBezTo>
                <a:cubicBezTo>
                  <a:pt x="6427" y="252"/>
                  <a:pt x="6399" y="230"/>
                  <a:pt x="6372" y="209"/>
                </a:cubicBezTo>
                <a:cubicBezTo>
                  <a:pt x="6189" y="70"/>
                  <a:pt x="6015" y="0"/>
                  <a:pt x="58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9" name="Google Shape;419;p16"/>
          <p:cNvGrpSpPr/>
          <p:nvPr/>
        </p:nvGrpSpPr>
        <p:grpSpPr>
          <a:xfrm rot="9899945">
            <a:off x="7791376" y="534461"/>
            <a:ext cx="215934" cy="195605"/>
            <a:chOff x="1640475" y="1197075"/>
            <a:chExt cx="55475" cy="50250"/>
          </a:xfrm>
        </p:grpSpPr>
        <p:sp>
          <p:nvSpPr>
            <p:cNvPr id="420" name="Google Shape;420;p16"/>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16"/>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16"/>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3" name="Google Shape;423;p16"/>
          <p:cNvSpPr/>
          <p:nvPr/>
        </p:nvSpPr>
        <p:spPr>
          <a:xfrm rot="-9899901" flipH="1">
            <a:off x="3598835" y="407494"/>
            <a:ext cx="545173" cy="127720"/>
          </a:xfrm>
          <a:custGeom>
            <a:avLst/>
            <a:gdLst/>
            <a:ahLst/>
            <a:cxnLst/>
            <a:rect l="l" t="t" r="r" b="b"/>
            <a:pathLst>
              <a:path w="7397" h="1733" extrusionOk="0">
                <a:moveTo>
                  <a:pt x="5860" y="0"/>
                </a:moveTo>
                <a:cubicBezTo>
                  <a:pt x="5799" y="0"/>
                  <a:pt x="5741" y="11"/>
                  <a:pt x="5686" y="32"/>
                </a:cubicBezTo>
                <a:cubicBezTo>
                  <a:pt x="5466" y="121"/>
                  <a:pt x="5383" y="336"/>
                  <a:pt x="5302" y="543"/>
                </a:cubicBezTo>
                <a:cubicBezTo>
                  <a:pt x="5254" y="668"/>
                  <a:pt x="5205" y="796"/>
                  <a:pt x="5126" y="889"/>
                </a:cubicBezTo>
                <a:cubicBezTo>
                  <a:pt x="5014" y="1021"/>
                  <a:pt x="4860" y="1053"/>
                  <a:pt x="4751" y="1057"/>
                </a:cubicBezTo>
                <a:cubicBezTo>
                  <a:pt x="4742" y="1057"/>
                  <a:pt x="4734" y="1057"/>
                  <a:pt x="4725" y="1057"/>
                </a:cubicBezTo>
                <a:cubicBezTo>
                  <a:pt x="4511" y="1057"/>
                  <a:pt x="4276" y="958"/>
                  <a:pt x="4120" y="799"/>
                </a:cubicBezTo>
                <a:cubicBezTo>
                  <a:pt x="4087" y="765"/>
                  <a:pt x="4055" y="729"/>
                  <a:pt x="4022" y="693"/>
                </a:cubicBezTo>
                <a:cubicBezTo>
                  <a:pt x="3950" y="610"/>
                  <a:pt x="3874" y="524"/>
                  <a:pt x="3776" y="460"/>
                </a:cubicBezTo>
                <a:cubicBezTo>
                  <a:pt x="3674" y="394"/>
                  <a:pt x="3552" y="359"/>
                  <a:pt x="3425" y="359"/>
                </a:cubicBezTo>
                <a:cubicBezTo>
                  <a:pt x="3376" y="359"/>
                  <a:pt x="3325" y="365"/>
                  <a:pt x="3276" y="375"/>
                </a:cubicBezTo>
                <a:cubicBezTo>
                  <a:pt x="3098" y="414"/>
                  <a:pt x="2945" y="517"/>
                  <a:pt x="2855" y="658"/>
                </a:cubicBezTo>
                <a:cubicBezTo>
                  <a:pt x="2796" y="751"/>
                  <a:pt x="2759" y="858"/>
                  <a:pt x="2723" y="962"/>
                </a:cubicBezTo>
                <a:cubicBezTo>
                  <a:pt x="2665" y="1131"/>
                  <a:pt x="2614" y="1277"/>
                  <a:pt x="2485" y="1333"/>
                </a:cubicBezTo>
                <a:cubicBezTo>
                  <a:pt x="2453" y="1347"/>
                  <a:pt x="2420" y="1353"/>
                  <a:pt x="2387" y="1353"/>
                </a:cubicBezTo>
                <a:cubicBezTo>
                  <a:pt x="2220" y="1353"/>
                  <a:pt x="2046" y="1198"/>
                  <a:pt x="1947" y="1092"/>
                </a:cubicBezTo>
                <a:cubicBezTo>
                  <a:pt x="1784" y="919"/>
                  <a:pt x="1583" y="706"/>
                  <a:pt x="1324" y="706"/>
                </a:cubicBezTo>
                <a:cubicBezTo>
                  <a:pt x="1308" y="706"/>
                  <a:pt x="1292" y="707"/>
                  <a:pt x="1276" y="709"/>
                </a:cubicBezTo>
                <a:cubicBezTo>
                  <a:pt x="985" y="739"/>
                  <a:pt x="854" y="994"/>
                  <a:pt x="728" y="1242"/>
                </a:cubicBezTo>
                <a:cubicBezTo>
                  <a:pt x="669" y="1354"/>
                  <a:pt x="609" y="1471"/>
                  <a:pt x="536" y="1561"/>
                </a:cubicBezTo>
                <a:cubicBezTo>
                  <a:pt x="519" y="1564"/>
                  <a:pt x="502" y="1565"/>
                  <a:pt x="486" y="1565"/>
                </a:cubicBezTo>
                <a:cubicBezTo>
                  <a:pt x="360" y="1565"/>
                  <a:pt x="234" y="1499"/>
                  <a:pt x="167" y="1391"/>
                </a:cubicBezTo>
                <a:cubicBezTo>
                  <a:pt x="151" y="1366"/>
                  <a:pt x="124" y="1352"/>
                  <a:pt x="96" y="1352"/>
                </a:cubicBezTo>
                <a:cubicBezTo>
                  <a:pt x="81" y="1352"/>
                  <a:pt x="65" y="1356"/>
                  <a:pt x="52" y="1365"/>
                </a:cubicBezTo>
                <a:cubicBezTo>
                  <a:pt x="12" y="1389"/>
                  <a:pt x="0" y="1440"/>
                  <a:pt x="25" y="1480"/>
                </a:cubicBezTo>
                <a:cubicBezTo>
                  <a:pt x="122" y="1636"/>
                  <a:pt x="306" y="1732"/>
                  <a:pt x="489" y="1732"/>
                </a:cubicBezTo>
                <a:cubicBezTo>
                  <a:pt x="526" y="1732"/>
                  <a:pt x="562" y="1728"/>
                  <a:pt x="599" y="1720"/>
                </a:cubicBezTo>
                <a:cubicBezTo>
                  <a:pt x="616" y="1716"/>
                  <a:pt x="631" y="1707"/>
                  <a:pt x="642" y="1694"/>
                </a:cubicBezTo>
                <a:cubicBezTo>
                  <a:pt x="739" y="1586"/>
                  <a:pt x="809" y="1449"/>
                  <a:pt x="876" y="1318"/>
                </a:cubicBezTo>
                <a:cubicBezTo>
                  <a:pt x="993" y="1091"/>
                  <a:pt x="1092" y="896"/>
                  <a:pt x="1293" y="875"/>
                </a:cubicBezTo>
                <a:cubicBezTo>
                  <a:pt x="1303" y="874"/>
                  <a:pt x="1312" y="874"/>
                  <a:pt x="1322" y="874"/>
                </a:cubicBezTo>
                <a:cubicBezTo>
                  <a:pt x="1510" y="874"/>
                  <a:pt x="1677" y="1050"/>
                  <a:pt x="1826" y="1209"/>
                </a:cubicBezTo>
                <a:cubicBezTo>
                  <a:pt x="2019" y="1414"/>
                  <a:pt x="2213" y="1520"/>
                  <a:pt x="2388" y="1520"/>
                </a:cubicBezTo>
                <a:cubicBezTo>
                  <a:pt x="2445" y="1520"/>
                  <a:pt x="2500" y="1509"/>
                  <a:pt x="2551" y="1486"/>
                </a:cubicBezTo>
                <a:cubicBezTo>
                  <a:pt x="2749" y="1401"/>
                  <a:pt x="2816" y="1205"/>
                  <a:pt x="2882" y="1016"/>
                </a:cubicBezTo>
                <a:cubicBezTo>
                  <a:pt x="2914" y="922"/>
                  <a:pt x="2947" y="825"/>
                  <a:pt x="2996" y="749"/>
                </a:cubicBezTo>
                <a:cubicBezTo>
                  <a:pt x="3062" y="645"/>
                  <a:pt x="3176" y="569"/>
                  <a:pt x="3311" y="540"/>
                </a:cubicBezTo>
                <a:cubicBezTo>
                  <a:pt x="3350" y="531"/>
                  <a:pt x="3389" y="527"/>
                  <a:pt x="3427" y="527"/>
                </a:cubicBezTo>
                <a:cubicBezTo>
                  <a:pt x="3521" y="527"/>
                  <a:pt x="3610" y="552"/>
                  <a:pt x="3684" y="601"/>
                </a:cubicBezTo>
                <a:cubicBezTo>
                  <a:pt x="3763" y="652"/>
                  <a:pt x="3828" y="726"/>
                  <a:pt x="3896" y="804"/>
                </a:cubicBezTo>
                <a:cubicBezTo>
                  <a:pt x="3931" y="842"/>
                  <a:pt x="3965" y="881"/>
                  <a:pt x="4000" y="918"/>
                </a:cubicBezTo>
                <a:cubicBezTo>
                  <a:pt x="4188" y="1108"/>
                  <a:pt x="4461" y="1224"/>
                  <a:pt x="4720" y="1224"/>
                </a:cubicBezTo>
                <a:cubicBezTo>
                  <a:pt x="4733" y="1224"/>
                  <a:pt x="4745" y="1224"/>
                  <a:pt x="4757" y="1224"/>
                </a:cubicBezTo>
                <a:cubicBezTo>
                  <a:pt x="4961" y="1217"/>
                  <a:pt x="5132" y="1138"/>
                  <a:pt x="5253" y="997"/>
                </a:cubicBezTo>
                <a:cubicBezTo>
                  <a:pt x="5350" y="884"/>
                  <a:pt x="5405" y="741"/>
                  <a:pt x="5458" y="603"/>
                </a:cubicBezTo>
                <a:cubicBezTo>
                  <a:pt x="5532" y="414"/>
                  <a:pt x="5595" y="249"/>
                  <a:pt x="5748" y="188"/>
                </a:cubicBezTo>
                <a:cubicBezTo>
                  <a:pt x="5784" y="174"/>
                  <a:pt x="5823" y="167"/>
                  <a:pt x="5861" y="167"/>
                </a:cubicBezTo>
                <a:cubicBezTo>
                  <a:pt x="6006" y="167"/>
                  <a:pt x="6157" y="257"/>
                  <a:pt x="6270" y="342"/>
                </a:cubicBezTo>
                <a:cubicBezTo>
                  <a:pt x="6297" y="363"/>
                  <a:pt x="6324" y="384"/>
                  <a:pt x="6351" y="405"/>
                </a:cubicBezTo>
                <a:cubicBezTo>
                  <a:pt x="6505" y="528"/>
                  <a:pt x="6665" y="654"/>
                  <a:pt x="6869" y="683"/>
                </a:cubicBezTo>
                <a:cubicBezTo>
                  <a:pt x="6888" y="686"/>
                  <a:pt x="6907" y="687"/>
                  <a:pt x="6926" y="687"/>
                </a:cubicBezTo>
                <a:cubicBezTo>
                  <a:pt x="7064" y="687"/>
                  <a:pt x="7208" y="621"/>
                  <a:pt x="7297" y="512"/>
                </a:cubicBezTo>
                <a:cubicBezTo>
                  <a:pt x="7373" y="418"/>
                  <a:pt x="7396" y="304"/>
                  <a:pt x="7359" y="200"/>
                </a:cubicBezTo>
                <a:cubicBezTo>
                  <a:pt x="7347" y="166"/>
                  <a:pt x="7314" y="144"/>
                  <a:pt x="7280" y="144"/>
                </a:cubicBezTo>
                <a:cubicBezTo>
                  <a:pt x="7270" y="144"/>
                  <a:pt x="7261" y="146"/>
                  <a:pt x="7252" y="149"/>
                </a:cubicBezTo>
                <a:cubicBezTo>
                  <a:pt x="7208" y="165"/>
                  <a:pt x="7186" y="212"/>
                  <a:pt x="7201" y="256"/>
                </a:cubicBezTo>
                <a:cubicBezTo>
                  <a:pt x="7223" y="318"/>
                  <a:pt x="7194" y="372"/>
                  <a:pt x="7166" y="406"/>
                </a:cubicBezTo>
                <a:cubicBezTo>
                  <a:pt x="7111" y="474"/>
                  <a:pt x="7015" y="519"/>
                  <a:pt x="6927" y="519"/>
                </a:cubicBezTo>
                <a:cubicBezTo>
                  <a:pt x="6916" y="519"/>
                  <a:pt x="6904" y="518"/>
                  <a:pt x="6893" y="516"/>
                </a:cubicBezTo>
                <a:cubicBezTo>
                  <a:pt x="6734" y="494"/>
                  <a:pt x="6598" y="387"/>
                  <a:pt x="6455" y="274"/>
                </a:cubicBezTo>
                <a:cubicBezTo>
                  <a:pt x="6427" y="252"/>
                  <a:pt x="6399" y="230"/>
                  <a:pt x="6372" y="209"/>
                </a:cubicBezTo>
                <a:cubicBezTo>
                  <a:pt x="6189" y="70"/>
                  <a:pt x="6015" y="0"/>
                  <a:pt x="58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4" name="Google Shape;424;p16"/>
          <p:cNvGrpSpPr/>
          <p:nvPr/>
        </p:nvGrpSpPr>
        <p:grpSpPr>
          <a:xfrm rot="9253860">
            <a:off x="1598068" y="239310"/>
            <a:ext cx="272677" cy="246999"/>
            <a:chOff x="1640475" y="1197075"/>
            <a:chExt cx="55475" cy="50250"/>
          </a:xfrm>
        </p:grpSpPr>
        <p:sp>
          <p:nvSpPr>
            <p:cNvPr id="425" name="Google Shape;425;p16"/>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16"/>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16"/>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8" name="Google Shape;428;p16"/>
          <p:cNvSpPr txBox="1">
            <a:spLocks noGrp="1"/>
          </p:cNvSpPr>
          <p:nvPr>
            <p:ph type="ctrTitle"/>
          </p:nvPr>
        </p:nvSpPr>
        <p:spPr>
          <a:xfrm flipH="1">
            <a:off x="2270875" y="1057400"/>
            <a:ext cx="4602300" cy="1421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9600"/>
              <a:buNone/>
              <a:defRPr sz="9600">
                <a:solidFill>
                  <a:schemeClr val="dk1"/>
                </a:solidFill>
              </a:defRPr>
            </a:lvl1pPr>
            <a:lvl2pPr lvl="1" algn="ctr" rtl="0">
              <a:spcBef>
                <a:spcPts val="0"/>
              </a:spcBef>
              <a:spcAft>
                <a:spcPts val="0"/>
              </a:spcAft>
              <a:buClr>
                <a:schemeClr val="dk1"/>
              </a:buClr>
              <a:buSzPts val="12000"/>
              <a:buNone/>
              <a:defRPr sz="12000">
                <a:solidFill>
                  <a:schemeClr val="dk1"/>
                </a:solidFill>
              </a:defRPr>
            </a:lvl2pPr>
            <a:lvl3pPr lvl="2" algn="ctr" rtl="0">
              <a:spcBef>
                <a:spcPts val="0"/>
              </a:spcBef>
              <a:spcAft>
                <a:spcPts val="0"/>
              </a:spcAft>
              <a:buClr>
                <a:schemeClr val="dk1"/>
              </a:buClr>
              <a:buSzPts val="12000"/>
              <a:buNone/>
              <a:defRPr sz="12000">
                <a:solidFill>
                  <a:schemeClr val="dk1"/>
                </a:solidFill>
              </a:defRPr>
            </a:lvl3pPr>
            <a:lvl4pPr lvl="3" algn="ctr" rtl="0">
              <a:spcBef>
                <a:spcPts val="0"/>
              </a:spcBef>
              <a:spcAft>
                <a:spcPts val="0"/>
              </a:spcAft>
              <a:buClr>
                <a:schemeClr val="dk1"/>
              </a:buClr>
              <a:buSzPts val="12000"/>
              <a:buNone/>
              <a:defRPr sz="12000">
                <a:solidFill>
                  <a:schemeClr val="dk1"/>
                </a:solidFill>
              </a:defRPr>
            </a:lvl4pPr>
            <a:lvl5pPr lvl="4" algn="ctr" rtl="0">
              <a:spcBef>
                <a:spcPts val="0"/>
              </a:spcBef>
              <a:spcAft>
                <a:spcPts val="0"/>
              </a:spcAft>
              <a:buClr>
                <a:schemeClr val="dk1"/>
              </a:buClr>
              <a:buSzPts val="12000"/>
              <a:buNone/>
              <a:defRPr sz="12000">
                <a:solidFill>
                  <a:schemeClr val="dk1"/>
                </a:solidFill>
              </a:defRPr>
            </a:lvl5pPr>
            <a:lvl6pPr lvl="5" algn="ctr" rtl="0">
              <a:spcBef>
                <a:spcPts val="0"/>
              </a:spcBef>
              <a:spcAft>
                <a:spcPts val="0"/>
              </a:spcAft>
              <a:buClr>
                <a:schemeClr val="dk1"/>
              </a:buClr>
              <a:buSzPts val="12000"/>
              <a:buNone/>
              <a:defRPr sz="12000">
                <a:solidFill>
                  <a:schemeClr val="dk1"/>
                </a:solidFill>
              </a:defRPr>
            </a:lvl6pPr>
            <a:lvl7pPr lvl="6" algn="ctr" rtl="0">
              <a:spcBef>
                <a:spcPts val="0"/>
              </a:spcBef>
              <a:spcAft>
                <a:spcPts val="0"/>
              </a:spcAft>
              <a:buClr>
                <a:schemeClr val="dk1"/>
              </a:buClr>
              <a:buSzPts val="12000"/>
              <a:buNone/>
              <a:defRPr sz="12000">
                <a:solidFill>
                  <a:schemeClr val="dk1"/>
                </a:solidFill>
              </a:defRPr>
            </a:lvl7pPr>
            <a:lvl8pPr lvl="7" algn="ctr" rtl="0">
              <a:spcBef>
                <a:spcPts val="0"/>
              </a:spcBef>
              <a:spcAft>
                <a:spcPts val="0"/>
              </a:spcAft>
              <a:buClr>
                <a:schemeClr val="dk1"/>
              </a:buClr>
              <a:buSzPts val="12000"/>
              <a:buNone/>
              <a:defRPr sz="12000">
                <a:solidFill>
                  <a:schemeClr val="dk1"/>
                </a:solidFill>
              </a:defRPr>
            </a:lvl8pPr>
            <a:lvl9pPr lvl="8" algn="ctr" rtl="0">
              <a:spcBef>
                <a:spcPts val="0"/>
              </a:spcBef>
              <a:spcAft>
                <a:spcPts val="0"/>
              </a:spcAft>
              <a:buClr>
                <a:schemeClr val="dk1"/>
              </a:buClr>
              <a:buSzPts val="12000"/>
              <a:buNone/>
              <a:defRPr sz="12000">
                <a:solidFill>
                  <a:schemeClr val="dk1"/>
                </a:solidFill>
              </a:defRPr>
            </a:lvl9pPr>
          </a:lstStyle>
          <a:p>
            <a:endParaRPr/>
          </a:p>
        </p:txBody>
      </p:sp>
      <p:grpSp>
        <p:nvGrpSpPr>
          <p:cNvPr id="429" name="Google Shape;429;p16"/>
          <p:cNvGrpSpPr/>
          <p:nvPr/>
        </p:nvGrpSpPr>
        <p:grpSpPr>
          <a:xfrm rot="1533267">
            <a:off x="8169499" y="354341"/>
            <a:ext cx="259193" cy="555838"/>
            <a:chOff x="2867487" y="2990073"/>
            <a:chExt cx="141189" cy="302795"/>
          </a:xfrm>
        </p:grpSpPr>
        <p:sp>
          <p:nvSpPr>
            <p:cNvPr id="430" name="Google Shape;430;p16"/>
            <p:cNvSpPr/>
            <p:nvPr/>
          </p:nvSpPr>
          <p:spPr>
            <a:xfrm>
              <a:off x="2884095" y="2999752"/>
              <a:ext cx="109700" cy="254958"/>
            </a:xfrm>
            <a:custGeom>
              <a:avLst/>
              <a:gdLst/>
              <a:ahLst/>
              <a:cxnLst/>
              <a:rect l="l" t="t" r="r" b="b"/>
              <a:pathLst>
                <a:path w="5905" h="13724" extrusionOk="0">
                  <a:moveTo>
                    <a:pt x="3588" y="1"/>
                  </a:moveTo>
                  <a:cubicBezTo>
                    <a:pt x="3305" y="1"/>
                    <a:pt x="3022" y="5"/>
                    <a:pt x="2736" y="14"/>
                  </a:cubicBezTo>
                  <a:cubicBezTo>
                    <a:pt x="2836" y="47"/>
                    <a:pt x="2902" y="180"/>
                    <a:pt x="2869" y="347"/>
                  </a:cubicBezTo>
                  <a:cubicBezTo>
                    <a:pt x="2135" y="3149"/>
                    <a:pt x="1168" y="5851"/>
                    <a:pt x="0" y="8520"/>
                  </a:cubicBezTo>
                  <a:cubicBezTo>
                    <a:pt x="343" y="8472"/>
                    <a:pt x="686" y="8450"/>
                    <a:pt x="1030" y="8450"/>
                  </a:cubicBezTo>
                  <a:cubicBezTo>
                    <a:pt x="1657" y="8450"/>
                    <a:pt x="2290" y="8524"/>
                    <a:pt x="2936" y="8653"/>
                  </a:cubicBezTo>
                  <a:cubicBezTo>
                    <a:pt x="3103" y="8687"/>
                    <a:pt x="3203" y="8887"/>
                    <a:pt x="3136" y="9020"/>
                  </a:cubicBezTo>
                  <a:cubicBezTo>
                    <a:pt x="2636" y="10555"/>
                    <a:pt x="2235" y="12122"/>
                    <a:pt x="1968" y="13723"/>
                  </a:cubicBezTo>
                  <a:cubicBezTo>
                    <a:pt x="3136" y="11555"/>
                    <a:pt x="4303" y="9387"/>
                    <a:pt x="5504" y="7219"/>
                  </a:cubicBezTo>
                  <a:cubicBezTo>
                    <a:pt x="4570" y="7219"/>
                    <a:pt x="3703" y="7052"/>
                    <a:pt x="2836" y="6818"/>
                  </a:cubicBezTo>
                  <a:cubicBezTo>
                    <a:pt x="2636" y="6752"/>
                    <a:pt x="2536" y="6518"/>
                    <a:pt x="2636" y="6351"/>
                  </a:cubicBezTo>
                  <a:cubicBezTo>
                    <a:pt x="3970" y="4383"/>
                    <a:pt x="5037" y="2282"/>
                    <a:pt x="5905" y="80"/>
                  </a:cubicBezTo>
                  <a:cubicBezTo>
                    <a:pt x="5123" y="32"/>
                    <a:pt x="4360" y="1"/>
                    <a:pt x="3588" y="1"/>
                  </a:cubicBezTo>
                  <a:close/>
                </a:path>
              </a:pathLst>
            </a:custGeom>
            <a:solidFill>
              <a:srgbClr val="8CF7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16"/>
            <p:cNvSpPr/>
            <p:nvPr/>
          </p:nvSpPr>
          <p:spPr>
            <a:xfrm>
              <a:off x="2867487" y="2990073"/>
              <a:ext cx="141189" cy="302795"/>
            </a:xfrm>
            <a:custGeom>
              <a:avLst/>
              <a:gdLst/>
              <a:ahLst/>
              <a:cxnLst/>
              <a:rect l="l" t="t" r="r" b="b"/>
              <a:pathLst>
                <a:path w="7600" h="16299" extrusionOk="0">
                  <a:moveTo>
                    <a:pt x="4482" y="522"/>
                  </a:moveTo>
                  <a:cubicBezTo>
                    <a:pt x="5254" y="522"/>
                    <a:pt x="6017" y="553"/>
                    <a:pt x="6799" y="601"/>
                  </a:cubicBezTo>
                  <a:cubicBezTo>
                    <a:pt x="5931" y="2803"/>
                    <a:pt x="4864" y="4904"/>
                    <a:pt x="3530" y="6872"/>
                  </a:cubicBezTo>
                  <a:cubicBezTo>
                    <a:pt x="3430" y="7039"/>
                    <a:pt x="3530" y="7273"/>
                    <a:pt x="3730" y="7339"/>
                  </a:cubicBezTo>
                  <a:cubicBezTo>
                    <a:pt x="4597" y="7606"/>
                    <a:pt x="5464" y="7740"/>
                    <a:pt x="6398" y="7740"/>
                  </a:cubicBezTo>
                  <a:cubicBezTo>
                    <a:pt x="5197" y="9908"/>
                    <a:pt x="4030" y="12076"/>
                    <a:pt x="2862" y="14244"/>
                  </a:cubicBezTo>
                  <a:cubicBezTo>
                    <a:pt x="3129" y="12677"/>
                    <a:pt x="3530" y="11109"/>
                    <a:pt x="4030" y="9541"/>
                  </a:cubicBezTo>
                  <a:cubicBezTo>
                    <a:pt x="4097" y="9408"/>
                    <a:pt x="3997" y="9208"/>
                    <a:pt x="3830" y="9174"/>
                  </a:cubicBezTo>
                  <a:cubicBezTo>
                    <a:pt x="3184" y="9045"/>
                    <a:pt x="2551" y="8971"/>
                    <a:pt x="1924" y="8971"/>
                  </a:cubicBezTo>
                  <a:cubicBezTo>
                    <a:pt x="1580" y="8971"/>
                    <a:pt x="1237" y="8993"/>
                    <a:pt x="894" y="9041"/>
                  </a:cubicBezTo>
                  <a:cubicBezTo>
                    <a:pt x="2062" y="6372"/>
                    <a:pt x="3029" y="3670"/>
                    <a:pt x="3763" y="868"/>
                  </a:cubicBezTo>
                  <a:cubicBezTo>
                    <a:pt x="3796" y="701"/>
                    <a:pt x="3730" y="601"/>
                    <a:pt x="3630" y="535"/>
                  </a:cubicBezTo>
                  <a:cubicBezTo>
                    <a:pt x="3916" y="526"/>
                    <a:pt x="4199" y="522"/>
                    <a:pt x="4482" y="522"/>
                  </a:cubicBezTo>
                  <a:close/>
                  <a:moveTo>
                    <a:pt x="5989" y="1"/>
                  </a:moveTo>
                  <a:cubicBezTo>
                    <a:pt x="5157" y="1"/>
                    <a:pt x="4319" y="45"/>
                    <a:pt x="3496" y="134"/>
                  </a:cubicBezTo>
                  <a:cubicBezTo>
                    <a:pt x="3296" y="134"/>
                    <a:pt x="3229" y="368"/>
                    <a:pt x="3363" y="468"/>
                  </a:cubicBezTo>
                  <a:cubicBezTo>
                    <a:pt x="3263" y="501"/>
                    <a:pt x="3196" y="568"/>
                    <a:pt x="3163" y="701"/>
                  </a:cubicBezTo>
                  <a:cubicBezTo>
                    <a:pt x="2395" y="3637"/>
                    <a:pt x="1395" y="6506"/>
                    <a:pt x="94" y="9241"/>
                  </a:cubicBezTo>
                  <a:cubicBezTo>
                    <a:pt x="0" y="9491"/>
                    <a:pt x="169" y="9711"/>
                    <a:pt x="410" y="9711"/>
                  </a:cubicBezTo>
                  <a:cubicBezTo>
                    <a:pt x="427" y="9711"/>
                    <a:pt x="444" y="9710"/>
                    <a:pt x="461" y="9708"/>
                  </a:cubicBezTo>
                  <a:cubicBezTo>
                    <a:pt x="944" y="9624"/>
                    <a:pt x="1420" y="9583"/>
                    <a:pt x="1895" y="9583"/>
                  </a:cubicBezTo>
                  <a:cubicBezTo>
                    <a:pt x="2370" y="9583"/>
                    <a:pt x="2846" y="9624"/>
                    <a:pt x="3329" y="9708"/>
                  </a:cubicBezTo>
                  <a:cubicBezTo>
                    <a:pt x="2696" y="11776"/>
                    <a:pt x="2229" y="13844"/>
                    <a:pt x="1995" y="15979"/>
                  </a:cubicBezTo>
                  <a:cubicBezTo>
                    <a:pt x="1975" y="16182"/>
                    <a:pt x="2140" y="16299"/>
                    <a:pt x="2302" y="16299"/>
                  </a:cubicBezTo>
                  <a:cubicBezTo>
                    <a:pt x="2407" y="16299"/>
                    <a:pt x="2510" y="16250"/>
                    <a:pt x="2562" y="16146"/>
                  </a:cubicBezTo>
                  <a:cubicBezTo>
                    <a:pt x="4063" y="13277"/>
                    <a:pt x="5598" y="10442"/>
                    <a:pt x="7166" y="7606"/>
                  </a:cubicBezTo>
                  <a:cubicBezTo>
                    <a:pt x="7299" y="7406"/>
                    <a:pt x="7132" y="7139"/>
                    <a:pt x="6899" y="7139"/>
                  </a:cubicBezTo>
                  <a:cubicBezTo>
                    <a:pt x="6806" y="7143"/>
                    <a:pt x="6713" y="7144"/>
                    <a:pt x="6622" y="7144"/>
                  </a:cubicBezTo>
                  <a:cubicBezTo>
                    <a:pt x="5826" y="7144"/>
                    <a:pt x="5075" y="7019"/>
                    <a:pt x="4297" y="6839"/>
                  </a:cubicBezTo>
                  <a:cubicBezTo>
                    <a:pt x="5598" y="4838"/>
                    <a:pt x="6699" y="2669"/>
                    <a:pt x="7532" y="401"/>
                  </a:cubicBezTo>
                  <a:cubicBezTo>
                    <a:pt x="7599" y="234"/>
                    <a:pt x="7432" y="34"/>
                    <a:pt x="7232" y="34"/>
                  </a:cubicBezTo>
                  <a:cubicBezTo>
                    <a:pt x="6821" y="12"/>
                    <a:pt x="6406" y="1"/>
                    <a:pt x="598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hree columns">
  <p:cSld name="CUSTOM_1_1">
    <p:spTree>
      <p:nvGrpSpPr>
        <p:cNvPr id="1" name="Shape 531"/>
        <p:cNvGrpSpPr/>
        <p:nvPr/>
      </p:nvGrpSpPr>
      <p:grpSpPr>
        <a:xfrm>
          <a:off x="0" y="0"/>
          <a:ext cx="0" cy="0"/>
          <a:chOff x="0" y="0"/>
          <a:chExt cx="0" cy="0"/>
        </a:xfrm>
      </p:grpSpPr>
      <p:sp>
        <p:nvSpPr>
          <p:cNvPr id="532" name="Google Shape;532;p21"/>
          <p:cNvSpPr/>
          <p:nvPr/>
        </p:nvSpPr>
        <p:spPr>
          <a:xfrm>
            <a:off x="-451160" y="2901368"/>
            <a:ext cx="2586138" cy="2694993"/>
          </a:xfrm>
          <a:custGeom>
            <a:avLst/>
            <a:gdLst/>
            <a:ahLst/>
            <a:cxnLst/>
            <a:rect l="l" t="t" r="r" b="b"/>
            <a:pathLst>
              <a:path w="16369" h="17058" extrusionOk="0">
                <a:moveTo>
                  <a:pt x="5829" y="1"/>
                </a:moveTo>
                <a:cubicBezTo>
                  <a:pt x="5334" y="1"/>
                  <a:pt x="4839" y="58"/>
                  <a:pt x="4360" y="159"/>
                </a:cubicBezTo>
                <a:cubicBezTo>
                  <a:pt x="4030" y="230"/>
                  <a:pt x="3295" y="699"/>
                  <a:pt x="3438" y="702"/>
                </a:cubicBezTo>
                <a:cubicBezTo>
                  <a:pt x="2321" y="1836"/>
                  <a:pt x="2234" y="3557"/>
                  <a:pt x="2129" y="5064"/>
                </a:cubicBezTo>
                <a:cubicBezTo>
                  <a:pt x="1990" y="7098"/>
                  <a:pt x="1660" y="9115"/>
                  <a:pt x="1127" y="11083"/>
                </a:cubicBezTo>
                <a:cubicBezTo>
                  <a:pt x="826" y="12197"/>
                  <a:pt x="460" y="13293"/>
                  <a:pt x="35" y="14365"/>
                </a:cubicBezTo>
                <a:cubicBezTo>
                  <a:pt x="0" y="14453"/>
                  <a:pt x="50" y="14547"/>
                  <a:pt x="144" y="14565"/>
                </a:cubicBezTo>
                <a:cubicBezTo>
                  <a:pt x="3129" y="15121"/>
                  <a:pt x="6113" y="15678"/>
                  <a:pt x="9098" y="16235"/>
                </a:cubicBezTo>
                <a:cubicBezTo>
                  <a:pt x="9845" y="16375"/>
                  <a:pt x="10591" y="16514"/>
                  <a:pt x="11337" y="16653"/>
                </a:cubicBezTo>
                <a:cubicBezTo>
                  <a:pt x="12039" y="16784"/>
                  <a:pt x="12743" y="16949"/>
                  <a:pt x="13454" y="17030"/>
                </a:cubicBezTo>
                <a:cubicBezTo>
                  <a:pt x="13604" y="17047"/>
                  <a:pt x="13756" y="17058"/>
                  <a:pt x="13907" y="17058"/>
                </a:cubicBezTo>
                <a:cubicBezTo>
                  <a:pt x="14359" y="17058"/>
                  <a:pt x="14804" y="16965"/>
                  <a:pt x="15183" y="16694"/>
                </a:cubicBezTo>
                <a:cubicBezTo>
                  <a:pt x="15632" y="16373"/>
                  <a:pt x="15926" y="15869"/>
                  <a:pt x="16060" y="15339"/>
                </a:cubicBezTo>
                <a:cubicBezTo>
                  <a:pt x="16369" y="14114"/>
                  <a:pt x="15800" y="12781"/>
                  <a:pt x="15182" y="11745"/>
                </a:cubicBezTo>
                <a:cubicBezTo>
                  <a:pt x="14547" y="10679"/>
                  <a:pt x="13684" y="9818"/>
                  <a:pt x="12681" y="9099"/>
                </a:cubicBezTo>
                <a:cubicBezTo>
                  <a:pt x="11757" y="8436"/>
                  <a:pt x="10725" y="7754"/>
                  <a:pt x="10485" y="6560"/>
                </a:cubicBezTo>
                <a:cubicBezTo>
                  <a:pt x="10242" y="5357"/>
                  <a:pt x="10635" y="4113"/>
                  <a:pt x="10285" y="2920"/>
                </a:cubicBezTo>
                <a:cubicBezTo>
                  <a:pt x="9973" y="1857"/>
                  <a:pt x="9136" y="1003"/>
                  <a:pt x="8160" y="515"/>
                </a:cubicBezTo>
                <a:cubicBezTo>
                  <a:pt x="7437" y="153"/>
                  <a:pt x="6634" y="1"/>
                  <a:pt x="5829" y="1"/>
                </a:cubicBezTo>
                <a:close/>
              </a:path>
            </a:pathLst>
          </a:custGeom>
          <a:solidFill>
            <a:srgbClr val="B2F7EF">
              <a:alpha val="497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21"/>
          <p:cNvSpPr/>
          <p:nvPr/>
        </p:nvSpPr>
        <p:spPr>
          <a:xfrm>
            <a:off x="6473120" y="4156765"/>
            <a:ext cx="2931030" cy="1208150"/>
          </a:xfrm>
          <a:custGeom>
            <a:avLst/>
            <a:gdLst/>
            <a:ahLst/>
            <a:cxnLst/>
            <a:rect l="l" t="t" r="r" b="b"/>
            <a:pathLst>
              <a:path w="18552" h="7647" extrusionOk="0">
                <a:moveTo>
                  <a:pt x="10153" y="0"/>
                </a:moveTo>
                <a:cubicBezTo>
                  <a:pt x="9767" y="0"/>
                  <a:pt x="9389" y="166"/>
                  <a:pt x="9054" y="416"/>
                </a:cubicBezTo>
                <a:cubicBezTo>
                  <a:pt x="8513" y="821"/>
                  <a:pt x="8082" y="1378"/>
                  <a:pt x="7579" y="1834"/>
                </a:cubicBezTo>
                <a:cubicBezTo>
                  <a:pt x="7060" y="2305"/>
                  <a:pt x="6487" y="2705"/>
                  <a:pt x="5872" y="2994"/>
                </a:cubicBezTo>
                <a:cubicBezTo>
                  <a:pt x="5271" y="3278"/>
                  <a:pt x="4630" y="3458"/>
                  <a:pt x="3977" y="3481"/>
                </a:cubicBezTo>
                <a:cubicBezTo>
                  <a:pt x="3929" y="3483"/>
                  <a:pt x="3881" y="3484"/>
                  <a:pt x="3834" y="3484"/>
                </a:cubicBezTo>
                <a:cubicBezTo>
                  <a:pt x="3559" y="3484"/>
                  <a:pt x="3285" y="3455"/>
                  <a:pt x="3015" y="3396"/>
                </a:cubicBezTo>
                <a:cubicBezTo>
                  <a:pt x="2664" y="3318"/>
                  <a:pt x="2330" y="3164"/>
                  <a:pt x="1977" y="3093"/>
                </a:cubicBezTo>
                <a:cubicBezTo>
                  <a:pt x="1875" y="3072"/>
                  <a:pt x="1772" y="3061"/>
                  <a:pt x="1671" y="3061"/>
                </a:cubicBezTo>
                <a:cubicBezTo>
                  <a:pt x="1440" y="3061"/>
                  <a:pt x="1217" y="3120"/>
                  <a:pt x="1014" y="3265"/>
                </a:cubicBezTo>
                <a:cubicBezTo>
                  <a:pt x="754" y="3450"/>
                  <a:pt x="551" y="3734"/>
                  <a:pt x="397" y="4032"/>
                </a:cubicBezTo>
                <a:cubicBezTo>
                  <a:pt x="125" y="4561"/>
                  <a:pt x="1" y="5210"/>
                  <a:pt x="74" y="5820"/>
                </a:cubicBezTo>
                <a:cubicBezTo>
                  <a:pt x="147" y="6440"/>
                  <a:pt x="426" y="7003"/>
                  <a:pt x="909" y="7319"/>
                </a:cubicBezTo>
                <a:cubicBezTo>
                  <a:pt x="1315" y="7583"/>
                  <a:pt x="1783" y="7647"/>
                  <a:pt x="2245" y="7647"/>
                </a:cubicBezTo>
                <a:cubicBezTo>
                  <a:pt x="2414" y="7647"/>
                  <a:pt x="2582" y="7638"/>
                  <a:pt x="2746" y="7628"/>
                </a:cubicBezTo>
                <a:cubicBezTo>
                  <a:pt x="4356" y="7524"/>
                  <a:pt x="5965" y="7405"/>
                  <a:pt x="7575" y="7294"/>
                </a:cubicBezTo>
                <a:cubicBezTo>
                  <a:pt x="9186" y="7184"/>
                  <a:pt x="10799" y="7072"/>
                  <a:pt x="12410" y="6961"/>
                </a:cubicBezTo>
                <a:cubicBezTo>
                  <a:pt x="14021" y="6849"/>
                  <a:pt x="15633" y="6738"/>
                  <a:pt x="17244" y="6628"/>
                </a:cubicBezTo>
                <a:cubicBezTo>
                  <a:pt x="17639" y="6600"/>
                  <a:pt x="18032" y="6573"/>
                  <a:pt x="18427" y="6545"/>
                </a:cubicBezTo>
                <a:cubicBezTo>
                  <a:pt x="18510" y="6540"/>
                  <a:pt x="18551" y="6442"/>
                  <a:pt x="18512" y="6361"/>
                </a:cubicBezTo>
                <a:cubicBezTo>
                  <a:pt x="18072" y="5436"/>
                  <a:pt x="17853" y="4395"/>
                  <a:pt x="17868" y="3350"/>
                </a:cubicBezTo>
                <a:lnTo>
                  <a:pt x="17868" y="3350"/>
                </a:lnTo>
                <a:cubicBezTo>
                  <a:pt x="17868" y="3350"/>
                  <a:pt x="17868" y="3350"/>
                  <a:pt x="17868" y="3350"/>
                </a:cubicBezTo>
                <a:cubicBezTo>
                  <a:pt x="17890" y="3350"/>
                  <a:pt x="17910" y="3113"/>
                  <a:pt x="17876" y="3104"/>
                </a:cubicBezTo>
                <a:cubicBezTo>
                  <a:pt x="17876" y="3094"/>
                  <a:pt x="17876" y="3084"/>
                  <a:pt x="17877" y="3074"/>
                </a:cubicBezTo>
                <a:cubicBezTo>
                  <a:pt x="17881" y="2998"/>
                  <a:pt x="17832" y="2961"/>
                  <a:pt x="17781" y="2961"/>
                </a:cubicBezTo>
                <a:cubicBezTo>
                  <a:pt x="17737" y="2961"/>
                  <a:pt x="17692" y="2987"/>
                  <a:pt x="17673" y="3037"/>
                </a:cubicBezTo>
                <a:cubicBezTo>
                  <a:pt x="17189" y="2853"/>
                  <a:pt x="16735" y="2520"/>
                  <a:pt x="16216" y="2520"/>
                </a:cubicBezTo>
                <a:cubicBezTo>
                  <a:pt x="16186" y="2520"/>
                  <a:pt x="16156" y="2521"/>
                  <a:pt x="16126" y="2523"/>
                </a:cubicBezTo>
                <a:cubicBezTo>
                  <a:pt x="15979" y="2534"/>
                  <a:pt x="15839" y="2570"/>
                  <a:pt x="15704" y="2620"/>
                </a:cubicBezTo>
                <a:lnTo>
                  <a:pt x="15674" y="2632"/>
                </a:lnTo>
                <a:cubicBezTo>
                  <a:pt x="15287" y="2786"/>
                  <a:pt x="14937" y="3066"/>
                  <a:pt x="14573" y="3274"/>
                </a:cubicBezTo>
                <a:cubicBezTo>
                  <a:pt x="14335" y="3409"/>
                  <a:pt x="14077" y="3514"/>
                  <a:pt x="13808" y="3514"/>
                </a:cubicBezTo>
                <a:cubicBezTo>
                  <a:pt x="13791" y="3514"/>
                  <a:pt x="13773" y="3514"/>
                  <a:pt x="13756" y="3513"/>
                </a:cubicBezTo>
                <a:cubicBezTo>
                  <a:pt x="13474" y="3499"/>
                  <a:pt x="13208" y="3356"/>
                  <a:pt x="12990" y="3156"/>
                </a:cubicBezTo>
                <a:cubicBezTo>
                  <a:pt x="12520" y="2727"/>
                  <a:pt x="12245" y="2115"/>
                  <a:pt x="11938" y="1541"/>
                </a:cubicBezTo>
                <a:cubicBezTo>
                  <a:pt x="11643" y="990"/>
                  <a:pt x="11280" y="403"/>
                  <a:pt x="10742" y="139"/>
                </a:cubicBezTo>
                <a:cubicBezTo>
                  <a:pt x="10546" y="43"/>
                  <a:pt x="10349" y="0"/>
                  <a:pt x="10153" y="0"/>
                </a:cubicBezTo>
                <a:close/>
              </a:path>
            </a:pathLst>
          </a:custGeom>
          <a:solidFill>
            <a:srgbClr val="CCB1FE">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21"/>
          <p:cNvSpPr/>
          <p:nvPr/>
        </p:nvSpPr>
        <p:spPr>
          <a:xfrm>
            <a:off x="-294591" y="-80130"/>
            <a:ext cx="4055287" cy="1093449"/>
          </a:xfrm>
          <a:custGeom>
            <a:avLst/>
            <a:gdLst/>
            <a:ahLst/>
            <a:cxnLst/>
            <a:rect l="l" t="t" r="r" b="b"/>
            <a:pathLst>
              <a:path w="25668" h="6921" extrusionOk="0">
                <a:moveTo>
                  <a:pt x="25573" y="0"/>
                </a:moveTo>
                <a:lnTo>
                  <a:pt x="22584" y="1"/>
                </a:lnTo>
                <a:lnTo>
                  <a:pt x="22467" y="1"/>
                </a:lnTo>
                <a:lnTo>
                  <a:pt x="0" y="3"/>
                </a:lnTo>
                <a:lnTo>
                  <a:pt x="1" y="1330"/>
                </a:lnTo>
                <a:lnTo>
                  <a:pt x="1" y="2596"/>
                </a:lnTo>
                <a:lnTo>
                  <a:pt x="2" y="3737"/>
                </a:lnTo>
                <a:lnTo>
                  <a:pt x="2" y="5002"/>
                </a:lnTo>
                <a:lnTo>
                  <a:pt x="3" y="6144"/>
                </a:lnTo>
                <a:lnTo>
                  <a:pt x="3" y="6274"/>
                </a:lnTo>
                <a:cubicBezTo>
                  <a:pt x="454" y="6274"/>
                  <a:pt x="911" y="6248"/>
                  <a:pt x="1366" y="6205"/>
                </a:cubicBezTo>
                <a:cubicBezTo>
                  <a:pt x="1557" y="6187"/>
                  <a:pt x="1747" y="6167"/>
                  <a:pt x="1936" y="6144"/>
                </a:cubicBezTo>
                <a:cubicBezTo>
                  <a:pt x="2414" y="6085"/>
                  <a:pt x="2887" y="6012"/>
                  <a:pt x="3342" y="5932"/>
                </a:cubicBezTo>
                <a:cubicBezTo>
                  <a:pt x="4344" y="5756"/>
                  <a:pt x="5389" y="5552"/>
                  <a:pt x="6425" y="5552"/>
                </a:cubicBezTo>
                <a:cubicBezTo>
                  <a:pt x="6713" y="5552"/>
                  <a:pt x="7001" y="5568"/>
                  <a:pt x="7286" y="5605"/>
                </a:cubicBezTo>
                <a:cubicBezTo>
                  <a:pt x="8016" y="5698"/>
                  <a:pt x="8646" y="5918"/>
                  <a:pt x="9273" y="6143"/>
                </a:cubicBezTo>
                <a:cubicBezTo>
                  <a:pt x="9331" y="6163"/>
                  <a:pt x="9388" y="6184"/>
                  <a:pt x="9446" y="6204"/>
                </a:cubicBezTo>
                <a:cubicBezTo>
                  <a:pt x="9690" y="6291"/>
                  <a:pt x="9934" y="6378"/>
                  <a:pt x="10185" y="6455"/>
                </a:cubicBezTo>
                <a:cubicBezTo>
                  <a:pt x="11085" y="6736"/>
                  <a:pt x="12117" y="6921"/>
                  <a:pt x="13162" y="6921"/>
                </a:cubicBezTo>
                <a:cubicBezTo>
                  <a:pt x="13234" y="6921"/>
                  <a:pt x="13306" y="6920"/>
                  <a:pt x="13377" y="6918"/>
                </a:cubicBezTo>
                <a:cubicBezTo>
                  <a:pt x="14468" y="6893"/>
                  <a:pt x="15560" y="6647"/>
                  <a:pt x="16250" y="6204"/>
                </a:cubicBezTo>
                <a:cubicBezTo>
                  <a:pt x="16269" y="6191"/>
                  <a:pt x="16286" y="6180"/>
                  <a:pt x="16304" y="6168"/>
                </a:cubicBezTo>
                <a:cubicBezTo>
                  <a:pt x="16317" y="6160"/>
                  <a:pt x="16329" y="6151"/>
                  <a:pt x="16341" y="6142"/>
                </a:cubicBezTo>
                <a:cubicBezTo>
                  <a:pt x="16809" y="5812"/>
                  <a:pt x="17054" y="5407"/>
                  <a:pt x="17282" y="5000"/>
                </a:cubicBezTo>
                <a:cubicBezTo>
                  <a:pt x="17293" y="4980"/>
                  <a:pt x="17304" y="4959"/>
                  <a:pt x="17316" y="4939"/>
                </a:cubicBezTo>
                <a:cubicBezTo>
                  <a:pt x="17541" y="4532"/>
                  <a:pt x="17760" y="4125"/>
                  <a:pt x="18175" y="3797"/>
                </a:cubicBezTo>
                <a:cubicBezTo>
                  <a:pt x="18202" y="3776"/>
                  <a:pt x="18230" y="3755"/>
                  <a:pt x="18257" y="3735"/>
                </a:cubicBezTo>
                <a:cubicBezTo>
                  <a:pt x="18421" y="3617"/>
                  <a:pt x="18613" y="3510"/>
                  <a:pt x="18844" y="3420"/>
                </a:cubicBezTo>
                <a:cubicBezTo>
                  <a:pt x="19831" y="3028"/>
                  <a:pt x="21189" y="3061"/>
                  <a:pt x="22363" y="2860"/>
                </a:cubicBezTo>
                <a:cubicBezTo>
                  <a:pt x="22398" y="2854"/>
                  <a:pt x="22433" y="2848"/>
                  <a:pt x="22468" y="2841"/>
                </a:cubicBezTo>
                <a:cubicBezTo>
                  <a:pt x="22508" y="2834"/>
                  <a:pt x="22546" y="2827"/>
                  <a:pt x="22585" y="2819"/>
                </a:cubicBezTo>
                <a:cubicBezTo>
                  <a:pt x="22879" y="2759"/>
                  <a:pt x="23162" y="2683"/>
                  <a:pt x="23427" y="2592"/>
                </a:cubicBezTo>
                <a:cubicBezTo>
                  <a:pt x="23485" y="2573"/>
                  <a:pt x="23544" y="2552"/>
                  <a:pt x="23600" y="2531"/>
                </a:cubicBezTo>
                <a:cubicBezTo>
                  <a:pt x="24363" y="2247"/>
                  <a:pt x="24968" y="1845"/>
                  <a:pt x="25312" y="1389"/>
                </a:cubicBezTo>
                <a:cubicBezTo>
                  <a:pt x="25328" y="1367"/>
                  <a:pt x="25343" y="1347"/>
                  <a:pt x="25357" y="1326"/>
                </a:cubicBezTo>
                <a:cubicBezTo>
                  <a:pt x="25437" y="1213"/>
                  <a:pt x="25499" y="1097"/>
                  <a:pt x="25543" y="978"/>
                </a:cubicBezTo>
                <a:cubicBezTo>
                  <a:pt x="25668" y="651"/>
                  <a:pt x="25664" y="324"/>
                  <a:pt x="25573" y="0"/>
                </a:cubicBezTo>
                <a:close/>
              </a:path>
            </a:pathLst>
          </a:custGeom>
          <a:solidFill>
            <a:srgbClr val="FF6EA7">
              <a:alpha val="49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21"/>
          <p:cNvSpPr/>
          <p:nvPr/>
        </p:nvSpPr>
        <p:spPr>
          <a:xfrm>
            <a:off x="5925049" y="-221800"/>
            <a:ext cx="3504060" cy="2795475"/>
          </a:xfrm>
          <a:custGeom>
            <a:avLst/>
            <a:gdLst/>
            <a:ahLst/>
            <a:cxnLst/>
            <a:rect l="l" t="t" r="r" b="b"/>
            <a:pathLst>
              <a:path w="22179" h="17694" extrusionOk="0">
                <a:moveTo>
                  <a:pt x="6745" y="1"/>
                </a:moveTo>
                <a:cubicBezTo>
                  <a:pt x="5279" y="1"/>
                  <a:pt x="3909" y="579"/>
                  <a:pt x="2805" y="1417"/>
                </a:cubicBezTo>
                <a:cubicBezTo>
                  <a:pt x="1651" y="2293"/>
                  <a:pt x="713" y="3427"/>
                  <a:pt x="356" y="4720"/>
                </a:cubicBezTo>
                <a:cubicBezTo>
                  <a:pt x="1" y="6014"/>
                  <a:pt x="287" y="7472"/>
                  <a:pt x="1297" y="8473"/>
                </a:cubicBezTo>
                <a:cubicBezTo>
                  <a:pt x="2084" y="9254"/>
                  <a:pt x="3260" y="9736"/>
                  <a:pt x="3846" y="10640"/>
                </a:cubicBezTo>
                <a:cubicBezTo>
                  <a:pt x="4605" y="11813"/>
                  <a:pt x="4133" y="13292"/>
                  <a:pt x="4490" y="14600"/>
                </a:cubicBezTo>
                <a:cubicBezTo>
                  <a:pt x="4708" y="15396"/>
                  <a:pt x="5235" y="16113"/>
                  <a:pt x="5912" y="16684"/>
                </a:cubicBezTo>
                <a:cubicBezTo>
                  <a:pt x="6532" y="17205"/>
                  <a:pt x="7314" y="17622"/>
                  <a:pt x="8175" y="17685"/>
                </a:cubicBezTo>
                <a:cubicBezTo>
                  <a:pt x="8256" y="17691"/>
                  <a:pt x="8336" y="17694"/>
                  <a:pt x="8416" y="17694"/>
                </a:cubicBezTo>
                <a:cubicBezTo>
                  <a:pt x="10005" y="17694"/>
                  <a:pt x="11391" y="16578"/>
                  <a:pt x="12993" y="16395"/>
                </a:cubicBezTo>
                <a:cubicBezTo>
                  <a:pt x="13164" y="16375"/>
                  <a:pt x="13335" y="16367"/>
                  <a:pt x="13506" y="16367"/>
                </a:cubicBezTo>
                <a:cubicBezTo>
                  <a:pt x="14757" y="16367"/>
                  <a:pt x="16000" y="16827"/>
                  <a:pt x="17259" y="16827"/>
                </a:cubicBezTo>
                <a:cubicBezTo>
                  <a:pt x="17356" y="16827"/>
                  <a:pt x="17454" y="16824"/>
                  <a:pt x="17551" y="16818"/>
                </a:cubicBezTo>
                <a:cubicBezTo>
                  <a:pt x="19291" y="16711"/>
                  <a:pt x="20792" y="15567"/>
                  <a:pt x="21485" y="14180"/>
                </a:cubicBezTo>
                <a:cubicBezTo>
                  <a:pt x="22179" y="12793"/>
                  <a:pt x="22168" y="11210"/>
                  <a:pt x="21846" y="9725"/>
                </a:cubicBezTo>
                <a:cubicBezTo>
                  <a:pt x="21659" y="8862"/>
                  <a:pt x="21361" y="7995"/>
                  <a:pt x="20759" y="7289"/>
                </a:cubicBezTo>
                <a:cubicBezTo>
                  <a:pt x="19574" y="5897"/>
                  <a:pt x="17483" y="5388"/>
                  <a:pt x="15558" y="4931"/>
                </a:cubicBezTo>
                <a:cubicBezTo>
                  <a:pt x="13632" y="4475"/>
                  <a:pt x="11547" y="3872"/>
                  <a:pt x="10504" y="2396"/>
                </a:cubicBezTo>
                <a:cubicBezTo>
                  <a:pt x="9551" y="1047"/>
                  <a:pt x="9231" y="194"/>
                  <a:pt x="7220" y="21"/>
                </a:cubicBezTo>
                <a:cubicBezTo>
                  <a:pt x="7061" y="7"/>
                  <a:pt x="6902" y="1"/>
                  <a:pt x="6745" y="1"/>
                </a:cubicBezTo>
                <a:close/>
              </a:path>
            </a:pathLst>
          </a:custGeom>
          <a:solidFill>
            <a:srgbClr val="FFE652">
              <a:alpha val="5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21"/>
          <p:cNvSpPr txBox="1">
            <a:spLocks noGrp="1"/>
          </p:cNvSpPr>
          <p:nvPr>
            <p:ph type="title"/>
          </p:nvPr>
        </p:nvSpPr>
        <p:spPr>
          <a:xfrm>
            <a:off x="2715675" y="758952"/>
            <a:ext cx="3712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800"/>
              <a:buNone/>
              <a:defRPr sz="2100">
                <a:solidFill>
                  <a:schemeClr val="dk1"/>
                </a:solidFill>
              </a:defRPr>
            </a:lvl1pPr>
            <a:lvl2pPr lvl="1" rtl="0">
              <a:spcBef>
                <a:spcPts val="0"/>
              </a:spcBef>
              <a:spcAft>
                <a:spcPts val="0"/>
              </a:spcAft>
              <a:buClr>
                <a:schemeClr val="dk1"/>
              </a:buClr>
              <a:buSzPts val="2800"/>
              <a:buNone/>
              <a:defRPr>
                <a:solidFill>
                  <a:schemeClr val="dk1"/>
                </a:solidFill>
              </a:defRPr>
            </a:lvl2pPr>
            <a:lvl3pPr lvl="2" rtl="0">
              <a:spcBef>
                <a:spcPts val="0"/>
              </a:spcBef>
              <a:spcAft>
                <a:spcPts val="0"/>
              </a:spcAft>
              <a:buClr>
                <a:schemeClr val="dk1"/>
              </a:buClr>
              <a:buSzPts val="2800"/>
              <a:buNone/>
              <a:defRPr>
                <a:solidFill>
                  <a:schemeClr val="dk1"/>
                </a:solidFill>
              </a:defRPr>
            </a:lvl3pPr>
            <a:lvl4pPr lvl="3" rtl="0">
              <a:spcBef>
                <a:spcPts val="0"/>
              </a:spcBef>
              <a:spcAft>
                <a:spcPts val="0"/>
              </a:spcAft>
              <a:buClr>
                <a:schemeClr val="dk1"/>
              </a:buClr>
              <a:buSzPts val="2800"/>
              <a:buNone/>
              <a:defRPr>
                <a:solidFill>
                  <a:schemeClr val="dk1"/>
                </a:solidFill>
              </a:defRPr>
            </a:lvl4pPr>
            <a:lvl5pPr lvl="4" rtl="0">
              <a:spcBef>
                <a:spcPts val="0"/>
              </a:spcBef>
              <a:spcAft>
                <a:spcPts val="0"/>
              </a:spcAft>
              <a:buClr>
                <a:schemeClr val="dk1"/>
              </a:buClr>
              <a:buSzPts val="2800"/>
              <a:buNone/>
              <a:defRPr>
                <a:solidFill>
                  <a:schemeClr val="dk1"/>
                </a:solidFill>
              </a:defRPr>
            </a:lvl5pPr>
            <a:lvl6pPr lvl="5" rtl="0">
              <a:spcBef>
                <a:spcPts val="0"/>
              </a:spcBef>
              <a:spcAft>
                <a:spcPts val="0"/>
              </a:spcAft>
              <a:buClr>
                <a:schemeClr val="dk1"/>
              </a:buClr>
              <a:buSzPts val="2800"/>
              <a:buNone/>
              <a:defRPr>
                <a:solidFill>
                  <a:schemeClr val="dk1"/>
                </a:solidFill>
              </a:defRPr>
            </a:lvl6pPr>
            <a:lvl7pPr lvl="6" rtl="0">
              <a:spcBef>
                <a:spcPts val="0"/>
              </a:spcBef>
              <a:spcAft>
                <a:spcPts val="0"/>
              </a:spcAft>
              <a:buClr>
                <a:schemeClr val="dk1"/>
              </a:buClr>
              <a:buSzPts val="2800"/>
              <a:buNone/>
              <a:defRPr>
                <a:solidFill>
                  <a:schemeClr val="dk1"/>
                </a:solidFill>
              </a:defRPr>
            </a:lvl7pPr>
            <a:lvl8pPr lvl="7" rtl="0">
              <a:spcBef>
                <a:spcPts val="0"/>
              </a:spcBef>
              <a:spcAft>
                <a:spcPts val="0"/>
              </a:spcAft>
              <a:buClr>
                <a:schemeClr val="dk1"/>
              </a:buClr>
              <a:buSzPts val="2800"/>
              <a:buNone/>
              <a:defRPr>
                <a:solidFill>
                  <a:schemeClr val="dk1"/>
                </a:solidFill>
              </a:defRPr>
            </a:lvl8pPr>
            <a:lvl9pPr lvl="8" rtl="0">
              <a:spcBef>
                <a:spcPts val="0"/>
              </a:spcBef>
              <a:spcAft>
                <a:spcPts val="0"/>
              </a:spcAft>
              <a:buClr>
                <a:schemeClr val="dk1"/>
              </a:buClr>
              <a:buSzPts val="2800"/>
              <a:buNone/>
              <a:defRPr>
                <a:solidFill>
                  <a:schemeClr val="dk1"/>
                </a:solidFill>
              </a:defRPr>
            </a:lvl9pPr>
          </a:lstStyle>
          <a:p>
            <a:endParaRPr/>
          </a:p>
        </p:txBody>
      </p:sp>
      <p:sp>
        <p:nvSpPr>
          <p:cNvPr id="537" name="Google Shape;537;p21"/>
          <p:cNvSpPr txBox="1">
            <a:spLocks noGrp="1"/>
          </p:cNvSpPr>
          <p:nvPr>
            <p:ph type="title" idx="2"/>
          </p:nvPr>
        </p:nvSpPr>
        <p:spPr>
          <a:xfrm>
            <a:off x="704200" y="2533250"/>
            <a:ext cx="2496300" cy="30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18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38" name="Google Shape;538;p21"/>
          <p:cNvSpPr txBox="1">
            <a:spLocks noGrp="1"/>
          </p:cNvSpPr>
          <p:nvPr>
            <p:ph type="subTitle" idx="1"/>
          </p:nvPr>
        </p:nvSpPr>
        <p:spPr>
          <a:xfrm>
            <a:off x="704875" y="3013800"/>
            <a:ext cx="2496300" cy="11256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Font typeface="Raleway Thin"/>
              <a:buNone/>
              <a:defRPr sz="1400">
                <a:solidFill>
                  <a:schemeClr val="dk1"/>
                </a:solidFill>
                <a:latin typeface="Raleway Thin"/>
                <a:ea typeface="Raleway Thin"/>
                <a:cs typeface="Raleway Thin"/>
                <a:sym typeface="Raleway Thin"/>
              </a:defRPr>
            </a:lvl1pPr>
            <a:lvl2pPr lvl="1"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2pPr>
            <a:lvl3pPr lvl="2"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3pPr>
            <a:lvl4pPr lvl="3"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4pPr>
            <a:lvl5pPr lvl="4"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5pPr>
            <a:lvl6pPr lvl="5"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6pPr>
            <a:lvl7pPr lvl="6"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7pPr>
            <a:lvl8pPr lvl="7"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8pPr>
            <a:lvl9pPr lvl="8"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9pPr>
          </a:lstStyle>
          <a:p>
            <a:endParaRPr/>
          </a:p>
        </p:txBody>
      </p:sp>
      <p:sp>
        <p:nvSpPr>
          <p:cNvPr id="539" name="Google Shape;539;p21"/>
          <p:cNvSpPr txBox="1">
            <a:spLocks noGrp="1"/>
          </p:cNvSpPr>
          <p:nvPr>
            <p:ph type="title" idx="3"/>
          </p:nvPr>
        </p:nvSpPr>
        <p:spPr>
          <a:xfrm>
            <a:off x="3323851" y="2533250"/>
            <a:ext cx="2496300" cy="30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18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40" name="Google Shape;540;p21"/>
          <p:cNvSpPr txBox="1">
            <a:spLocks noGrp="1"/>
          </p:cNvSpPr>
          <p:nvPr>
            <p:ph type="subTitle" idx="4"/>
          </p:nvPr>
        </p:nvSpPr>
        <p:spPr>
          <a:xfrm>
            <a:off x="3324977" y="3013800"/>
            <a:ext cx="2496000" cy="11256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Font typeface="Raleway Thin"/>
              <a:buNone/>
              <a:defRPr sz="1400">
                <a:solidFill>
                  <a:schemeClr val="dk1"/>
                </a:solidFill>
                <a:latin typeface="Raleway Thin"/>
                <a:ea typeface="Raleway Thin"/>
                <a:cs typeface="Raleway Thin"/>
                <a:sym typeface="Raleway Thin"/>
              </a:defRPr>
            </a:lvl1pPr>
            <a:lvl2pPr lvl="1"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2pPr>
            <a:lvl3pPr lvl="2"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3pPr>
            <a:lvl4pPr lvl="3"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4pPr>
            <a:lvl5pPr lvl="4"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5pPr>
            <a:lvl6pPr lvl="5"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6pPr>
            <a:lvl7pPr lvl="6"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7pPr>
            <a:lvl8pPr lvl="7"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8pPr>
            <a:lvl9pPr lvl="8"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9pPr>
          </a:lstStyle>
          <a:p>
            <a:endParaRPr/>
          </a:p>
        </p:txBody>
      </p:sp>
      <p:sp>
        <p:nvSpPr>
          <p:cNvPr id="541" name="Google Shape;541;p21"/>
          <p:cNvSpPr txBox="1">
            <a:spLocks noGrp="1"/>
          </p:cNvSpPr>
          <p:nvPr>
            <p:ph type="title" idx="5"/>
          </p:nvPr>
        </p:nvSpPr>
        <p:spPr>
          <a:xfrm>
            <a:off x="5943502" y="2533250"/>
            <a:ext cx="2496300" cy="30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18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42" name="Google Shape;542;p21"/>
          <p:cNvSpPr txBox="1">
            <a:spLocks noGrp="1"/>
          </p:cNvSpPr>
          <p:nvPr>
            <p:ph type="subTitle" idx="6"/>
          </p:nvPr>
        </p:nvSpPr>
        <p:spPr>
          <a:xfrm>
            <a:off x="5944778" y="3013800"/>
            <a:ext cx="2493900" cy="11256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Font typeface="Raleway Thin"/>
              <a:buNone/>
              <a:defRPr sz="1400">
                <a:solidFill>
                  <a:schemeClr val="dk1"/>
                </a:solidFill>
                <a:latin typeface="Raleway Thin"/>
                <a:ea typeface="Raleway Thin"/>
                <a:cs typeface="Raleway Thin"/>
                <a:sym typeface="Raleway Thin"/>
              </a:defRPr>
            </a:lvl1pPr>
            <a:lvl2pPr lvl="1"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2pPr>
            <a:lvl3pPr lvl="2"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3pPr>
            <a:lvl4pPr lvl="3"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4pPr>
            <a:lvl5pPr lvl="4"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5pPr>
            <a:lvl6pPr lvl="5"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6pPr>
            <a:lvl7pPr lvl="6"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7pPr>
            <a:lvl8pPr lvl="7"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8pPr>
            <a:lvl9pPr lvl="8" algn="ctr" rtl="0">
              <a:lnSpc>
                <a:spcPct val="100000"/>
              </a:lnSpc>
              <a:spcBef>
                <a:spcPts val="0"/>
              </a:spcBef>
              <a:spcAft>
                <a:spcPts val="0"/>
              </a:spcAft>
              <a:buClr>
                <a:schemeClr val="dk1"/>
              </a:buClr>
              <a:buSzPts val="1400"/>
              <a:buFont typeface="Raleway Thin"/>
              <a:buNone/>
              <a:defRPr>
                <a:solidFill>
                  <a:schemeClr val="dk1"/>
                </a:solidFill>
                <a:latin typeface="Raleway Thin"/>
                <a:ea typeface="Raleway Thin"/>
                <a:cs typeface="Raleway Thin"/>
                <a:sym typeface="Raleway Thin"/>
              </a:defRPr>
            </a:lvl9pPr>
          </a:lstStyle>
          <a:p>
            <a:endParaRPr/>
          </a:p>
        </p:txBody>
      </p:sp>
      <p:grpSp>
        <p:nvGrpSpPr>
          <p:cNvPr id="543" name="Google Shape;543;p21"/>
          <p:cNvGrpSpPr/>
          <p:nvPr/>
        </p:nvGrpSpPr>
        <p:grpSpPr>
          <a:xfrm rot="899970">
            <a:off x="8560376" y="4071912"/>
            <a:ext cx="215932" cy="195605"/>
            <a:chOff x="1640475" y="1197075"/>
            <a:chExt cx="55475" cy="50250"/>
          </a:xfrm>
        </p:grpSpPr>
        <p:sp>
          <p:nvSpPr>
            <p:cNvPr id="544" name="Google Shape;544;p21"/>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21"/>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21"/>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7" name="Google Shape;547;p21"/>
          <p:cNvGrpSpPr/>
          <p:nvPr/>
        </p:nvGrpSpPr>
        <p:grpSpPr>
          <a:xfrm rot="-4275570">
            <a:off x="8418220" y="2480799"/>
            <a:ext cx="279618" cy="253294"/>
            <a:chOff x="1640475" y="1197075"/>
            <a:chExt cx="55475" cy="50250"/>
          </a:xfrm>
        </p:grpSpPr>
        <p:sp>
          <p:nvSpPr>
            <p:cNvPr id="548" name="Google Shape;548;p21"/>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21"/>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21"/>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1" name="Google Shape;551;p21"/>
          <p:cNvSpPr/>
          <p:nvPr/>
        </p:nvSpPr>
        <p:spPr>
          <a:xfrm rot="8678282" flipH="1">
            <a:off x="1420977" y="4678346"/>
            <a:ext cx="888103" cy="208049"/>
          </a:xfrm>
          <a:custGeom>
            <a:avLst/>
            <a:gdLst/>
            <a:ahLst/>
            <a:cxnLst/>
            <a:rect l="l" t="t" r="r" b="b"/>
            <a:pathLst>
              <a:path w="7397" h="1733" extrusionOk="0">
                <a:moveTo>
                  <a:pt x="5860" y="0"/>
                </a:moveTo>
                <a:cubicBezTo>
                  <a:pt x="5799" y="0"/>
                  <a:pt x="5741" y="11"/>
                  <a:pt x="5686" y="32"/>
                </a:cubicBezTo>
                <a:cubicBezTo>
                  <a:pt x="5466" y="121"/>
                  <a:pt x="5383" y="336"/>
                  <a:pt x="5302" y="543"/>
                </a:cubicBezTo>
                <a:cubicBezTo>
                  <a:pt x="5254" y="668"/>
                  <a:pt x="5205" y="796"/>
                  <a:pt x="5126" y="889"/>
                </a:cubicBezTo>
                <a:cubicBezTo>
                  <a:pt x="5014" y="1021"/>
                  <a:pt x="4860" y="1053"/>
                  <a:pt x="4751" y="1057"/>
                </a:cubicBezTo>
                <a:cubicBezTo>
                  <a:pt x="4742" y="1057"/>
                  <a:pt x="4734" y="1057"/>
                  <a:pt x="4725" y="1057"/>
                </a:cubicBezTo>
                <a:cubicBezTo>
                  <a:pt x="4511" y="1057"/>
                  <a:pt x="4276" y="958"/>
                  <a:pt x="4120" y="799"/>
                </a:cubicBezTo>
                <a:cubicBezTo>
                  <a:pt x="4087" y="765"/>
                  <a:pt x="4055" y="729"/>
                  <a:pt x="4022" y="693"/>
                </a:cubicBezTo>
                <a:cubicBezTo>
                  <a:pt x="3950" y="610"/>
                  <a:pt x="3874" y="524"/>
                  <a:pt x="3776" y="460"/>
                </a:cubicBezTo>
                <a:cubicBezTo>
                  <a:pt x="3674" y="394"/>
                  <a:pt x="3552" y="359"/>
                  <a:pt x="3425" y="359"/>
                </a:cubicBezTo>
                <a:cubicBezTo>
                  <a:pt x="3376" y="359"/>
                  <a:pt x="3325" y="365"/>
                  <a:pt x="3276" y="375"/>
                </a:cubicBezTo>
                <a:cubicBezTo>
                  <a:pt x="3098" y="414"/>
                  <a:pt x="2945" y="517"/>
                  <a:pt x="2855" y="658"/>
                </a:cubicBezTo>
                <a:cubicBezTo>
                  <a:pt x="2796" y="751"/>
                  <a:pt x="2759" y="858"/>
                  <a:pt x="2723" y="962"/>
                </a:cubicBezTo>
                <a:cubicBezTo>
                  <a:pt x="2665" y="1131"/>
                  <a:pt x="2614" y="1277"/>
                  <a:pt x="2485" y="1333"/>
                </a:cubicBezTo>
                <a:cubicBezTo>
                  <a:pt x="2453" y="1347"/>
                  <a:pt x="2420" y="1353"/>
                  <a:pt x="2387" y="1353"/>
                </a:cubicBezTo>
                <a:cubicBezTo>
                  <a:pt x="2220" y="1353"/>
                  <a:pt x="2046" y="1198"/>
                  <a:pt x="1947" y="1092"/>
                </a:cubicBezTo>
                <a:cubicBezTo>
                  <a:pt x="1784" y="919"/>
                  <a:pt x="1583" y="706"/>
                  <a:pt x="1324" y="706"/>
                </a:cubicBezTo>
                <a:cubicBezTo>
                  <a:pt x="1308" y="706"/>
                  <a:pt x="1292" y="707"/>
                  <a:pt x="1276" y="709"/>
                </a:cubicBezTo>
                <a:cubicBezTo>
                  <a:pt x="985" y="739"/>
                  <a:pt x="854" y="994"/>
                  <a:pt x="728" y="1242"/>
                </a:cubicBezTo>
                <a:cubicBezTo>
                  <a:pt x="669" y="1354"/>
                  <a:pt x="609" y="1471"/>
                  <a:pt x="536" y="1561"/>
                </a:cubicBezTo>
                <a:cubicBezTo>
                  <a:pt x="519" y="1564"/>
                  <a:pt x="502" y="1565"/>
                  <a:pt x="486" y="1565"/>
                </a:cubicBezTo>
                <a:cubicBezTo>
                  <a:pt x="360" y="1565"/>
                  <a:pt x="234" y="1499"/>
                  <a:pt x="167" y="1391"/>
                </a:cubicBezTo>
                <a:cubicBezTo>
                  <a:pt x="151" y="1366"/>
                  <a:pt x="124" y="1352"/>
                  <a:pt x="96" y="1352"/>
                </a:cubicBezTo>
                <a:cubicBezTo>
                  <a:pt x="81" y="1352"/>
                  <a:pt x="65" y="1356"/>
                  <a:pt x="52" y="1365"/>
                </a:cubicBezTo>
                <a:cubicBezTo>
                  <a:pt x="12" y="1389"/>
                  <a:pt x="0" y="1440"/>
                  <a:pt x="25" y="1480"/>
                </a:cubicBezTo>
                <a:cubicBezTo>
                  <a:pt x="122" y="1636"/>
                  <a:pt x="306" y="1732"/>
                  <a:pt x="489" y="1732"/>
                </a:cubicBezTo>
                <a:cubicBezTo>
                  <a:pt x="526" y="1732"/>
                  <a:pt x="562" y="1728"/>
                  <a:pt x="599" y="1720"/>
                </a:cubicBezTo>
                <a:cubicBezTo>
                  <a:pt x="616" y="1716"/>
                  <a:pt x="631" y="1707"/>
                  <a:pt x="642" y="1694"/>
                </a:cubicBezTo>
                <a:cubicBezTo>
                  <a:pt x="739" y="1586"/>
                  <a:pt x="809" y="1449"/>
                  <a:pt x="876" y="1318"/>
                </a:cubicBezTo>
                <a:cubicBezTo>
                  <a:pt x="993" y="1091"/>
                  <a:pt x="1092" y="896"/>
                  <a:pt x="1293" y="875"/>
                </a:cubicBezTo>
                <a:cubicBezTo>
                  <a:pt x="1303" y="874"/>
                  <a:pt x="1312" y="874"/>
                  <a:pt x="1322" y="874"/>
                </a:cubicBezTo>
                <a:cubicBezTo>
                  <a:pt x="1510" y="874"/>
                  <a:pt x="1677" y="1050"/>
                  <a:pt x="1826" y="1209"/>
                </a:cubicBezTo>
                <a:cubicBezTo>
                  <a:pt x="2019" y="1414"/>
                  <a:pt x="2213" y="1520"/>
                  <a:pt x="2388" y="1520"/>
                </a:cubicBezTo>
                <a:cubicBezTo>
                  <a:pt x="2445" y="1520"/>
                  <a:pt x="2500" y="1509"/>
                  <a:pt x="2551" y="1486"/>
                </a:cubicBezTo>
                <a:cubicBezTo>
                  <a:pt x="2749" y="1401"/>
                  <a:pt x="2816" y="1205"/>
                  <a:pt x="2882" y="1016"/>
                </a:cubicBezTo>
                <a:cubicBezTo>
                  <a:pt x="2914" y="922"/>
                  <a:pt x="2947" y="825"/>
                  <a:pt x="2996" y="749"/>
                </a:cubicBezTo>
                <a:cubicBezTo>
                  <a:pt x="3062" y="645"/>
                  <a:pt x="3176" y="569"/>
                  <a:pt x="3311" y="540"/>
                </a:cubicBezTo>
                <a:cubicBezTo>
                  <a:pt x="3350" y="531"/>
                  <a:pt x="3389" y="527"/>
                  <a:pt x="3427" y="527"/>
                </a:cubicBezTo>
                <a:cubicBezTo>
                  <a:pt x="3521" y="527"/>
                  <a:pt x="3610" y="552"/>
                  <a:pt x="3684" y="601"/>
                </a:cubicBezTo>
                <a:cubicBezTo>
                  <a:pt x="3763" y="652"/>
                  <a:pt x="3828" y="726"/>
                  <a:pt x="3896" y="804"/>
                </a:cubicBezTo>
                <a:cubicBezTo>
                  <a:pt x="3931" y="842"/>
                  <a:pt x="3965" y="881"/>
                  <a:pt x="4000" y="918"/>
                </a:cubicBezTo>
                <a:cubicBezTo>
                  <a:pt x="4188" y="1108"/>
                  <a:pt x="4461" y="1224"/>
                  <a:pt x="4720" y="1224"/>
                </a:cubicBezTo>
                <a:cubicBezTo>
                  <a:pt x="4733" y="1224"/>
                  <a:pt x="4745" y="1224"/>
                  <a:pt x="4757" y="1224"/>
                </a:cubicBezTo>
                <a:cubicBezTo>
                  <a:pt x="4961" y="1217"/>
                  <a:pt x="5132" y="1138"/>
                  <a:pt x="5253" y="997"/>
                </a:cubicBezTo>
                <a:cubicBezTo>
                  <a:pt x="5350" y="884"/>
                  <a:pt x="5405" y="741"/>
                  <a:pt x="5458" y="603"/>
                </a:cubicBezTo>
                <a:cubicBezTo>
                  <a:pt x="5532" y="414"/>
                  <a:pt x="5595" y="249"/>
                  <a:pt x="5748" y="188"/>
                </a:cubicBezTo>
                <a:cubicBezTo>
                  <a:pt x="5784" y="174"/>
                  <a:pt x="5823" y="167"/>
                  <a:pt x="5861" y="167"/>
                </a:cubicBezTo>
                <a:cubicBezTo>
                  <a:pt x="6006" y="167"/>
                  <a:pt x="6157" y="257"/>
                  <a:pt x="6270" y="342"/>
                </a:cubicBezTo>
                <a:cubicBezTo>
                  <a:pt x="6297" y="363"/>
                  <a:pt x="6324" y="384"/>
                  <a:pt x="6351" y="405"/>
                </a:cubicBezTo>
                <a:cubicBezTo>
                  <a:pt x="6505" y="528"/>
                  <a:pt x="6665" y="654"/>
                  <a:pt x="6869" y="683"/>
                </a:cubicBezTo>
                <a:cubicBezTo>
                  <a:pt x="6888" y="686"/>
                  <a:pt x="6907" y="687"/>
                  <a:pt x="6926" y="687"/>
                </a:cubicBezTo>
                <a:cubicBezTo>
                  <a:pt x="7064" y="687"/>
                  <a:pt x="7208" y="621"/>
                  <a:pt x="7297" y="512"/>
                </a:cubicBezTo>
                <a:cubicBezTo>
                  <a:pt x="7373" y="418"/>
                  <a:pt x="7396" y="304"/>
                  <a:pt x="7359" y="200"/>
                </a:cubicBezTo>
                <a:cubicBezTo>
                  <a:pt x="7347" y="166"/>
                  <a:pt x="7314" y="144"/>
                  <a:pt x="7280" y="144"/>
                </a:cubicBezTo>
                <a:cubicBezTo>
                  <a:pt x="7270" y="144"/>
                  <a:pt x="7261" y="146"/>
                  <a:pt x="7252" y="149"/>
                </a:cubicBezTo>
                <a:cubicBezTo>
                  <a:pt x="7208" y="165"/>
                  <a:pt x="7186" y="212"/>
                  <a:pt x="7201" y="256"/>
                </a:cubicBezTo>
                <a:cubicBezTo>
                  <a:pt x="7223" y="318"/>
                  <a:pt x="7194" y="372"/>
                  <a:pt x="7166" y="406"/>
                </a:cubicBezTo>
                <a:cubicBezTo>
                  <a:pt x="7111" y="474"/>
                  <a:pt x="7015" y="519"/>
                  <a:pt x="6927" y="519"/>
                </a:cubicBezTo>
                <a:cubicBezTo>
                  <a:pt x="6916" y="519"/>
                  <a:pt x="6904" y="518"/>
                  <a:pt x="6893" y="516"/>
                </a:cubicBezTo>
                <a:cubicBezTo>
                  <a:pt x="6734" y="494"/>
                  <a:pt x="6598" y="387"/>
                  <a:pt x="6455" y="274"/>
                </a:cubicBezTo>
                <a:cubicBezTo>
                  <a:pt x="6427" y="252"/>
                  <a:pt x="6399" y="230"/>
                  <a:pt x="6372" y="209"/>
                </a:cubicBezTo>
                <a:cubicBezTo>
                  <a:pt x="6189" y="70"/>
                  <a:pt x="6015" y="0"/>
                  <a:pt x="58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21"/>
          <p:cNvSpPr/>
          <p:nvPr/>
        </p:nvSpPr>
        <p:spPr>
          <a:xfrm rot="117" flipH="1">
            <a:off x="8285430" y="187427"/>
            <a:ext cx="545177" cy="127718"/>
          </a:xfrm>
          <a:custGeom>
            <a:avLst/>
            <a:gdLst/>
            <a:ahLst/>
            <a:cxnLst/>
            <a:rect l="l" t="t" r="r" b="b"/>
            <a:pathLst>
              <a:path w="7397" h="1733" extrusionOk="0">
                <a:moveTo>
                  <a:pt x="5860" y="0"/>
                </a:moveTo>
                <a:cubicBezTo>
                  <a:pt x="5799" y="0"/>
                  <a:pt x="5741" y="11"/>
                  <a:pt x="5686" y="32"/>
                </a:cubicBezTo>
                <a:cubicBezTo>
                  <a:pt x="5466" y="121"/>
                  <a:pt x="5383" y="336"/>
                  <a:pt x="5302" y="543"/>
                </a:cubicBezTo>
                <a:cubicBezTo>
                  <a:pt x="5254" y="668"/>
                  <a:pt x="5205" y="796"/>
                  <a:pt x="5126" y="889"/>
                </a:cubicBezTo>
                <a:cubicBezTo>
                  <a:pt x="5014" y="1021"/>
                  <a:pt x="4860" y="1053"/>
                  <a:pt x="4751" y="1057"/>
                </a:cubicBezTo>
                <a:cubicBezTo>
                  <a:pt x="4742" y="1057"/>
                  <a:pt x="4734" y="1057"/>
                  <a:pt x="4725" y="1057"/>
                </a:cubicBezTo>
                <a:cubicBezTo>
                  <a:pt x="4511" y="1057"/>
                  <a:pt x="4276" y="958"/>
                  <a:pt x="4120" y="799"/>
                </a:cubicBezTo>
                <a:cubicBezTo>
                  <a:pt x="4087" y="765"/>
                  <a:pt x="4055" y="729"/>
                  <a:pt x="4022" y="693"/>
                </a:cubicBezTo>
                <a:cubicBezTo>
                  <a:pt x="3950" y="610"/>
                  <a:pt x="3874" y="524"/>
                  <a:pt x="3776" y="460"/>
                </a:cubicBezTo>
                <a:cubicBezTo>
                  <a:pt x="3674" y="394"/>
                  <a:pt x="3552" y="359"/>
                  <a:pt x="3425" y="359"/>
                </a:cubicBezTo>
                <a:cubicBezTo>
                  <a:pt x="3376" y="359"/>
                  <a:pt x="3325" y="365"/>
                  <a:pt x="3276" y="375"/>
                </a:cubicBezTo>
                <a:cubicBezTo>
                  <a:pt x="3098" y="414"/>
                  <a:pt x="2945" y="517"/>
                  <a:pt x="2855" y="658"/>
                </a:cubicBezTo>
                <a:cubicBezTo>
                  <a:pt x="2796" y="751"/>
                  <a:pt x="2759" y="858"/>
                  <a:pt x="2723" y="962"/>
                </a:cubicBezTo>
                <a:cubicBezTo>
                  <a:pt x="2665" y="1131"/>
                  <a:pt x="2614" y="1277"/>
                  <a:pt x="2485" y="1333"/>
                </a:cubicBezTo>
                <a:cubicBezTo>
                  <a:pt x="2453" y="1347"/>
                  <a:pt x="2420" y="1353"/>
                  <a:pt x="2387" y="1353"/>
                </a:cubicBezTo>
                <a:cubicBezTo>
                  <a:pt x="2220" y="1353"/>
                  <a:pt x="2046" y="1198"/>
                  <a:pt x="1947" y="1092"/>
                </a:cubicBezTo>
                <a:cubicBezTo>
                  <a:pt x="1784" y="919"/>
                  <a:pt x="1583" y="706"/>
                  <a:pt x="1324" y="706"/>
                </a:cubicBezTo>
                <a:cubicBezTo>
                  <a:pt x="1308" y="706"/>
                  <a:pt x="1292" y="707"/>
                  <a:pt x="1276" y="709"/>
                </a:cubicBezTo>
                <a:cubicBezTo>
                  <a:pt x="985" y="739"/>
                  <a:pt x="854" y="994"/>
                  <a:pt x="728" y="1242"/>
                </a:cubicBezTo>
                <a:cubicBezTo>
                  <a:pt x="669" y="1354"/>
                  <a:pt x="609" y="1471"/>
                  <a:pt x="536" y="1561"/>
                </a:cubicBezTo>
                <a:cubicBezTo>
                  <a:pt x="519" y="1564"/>
                  <a:pt x="502" y="1565"/>
                  <a:pt x="486" y="1565"/>
                </a:cubicBezTo>
                <a:cubicBezTo>
                  <a:pt x="360" y="1565"/>
                  <a:pt x="234" y="1499"/>
                  <a:pt x="167" y="1391"/>
                </a:cubicBezTo>
                <a:cubicBezTo>
                  <a:pt x="151" y="1366"/>
                  <a:pt x="124" y="1352"/>
                  <a:pt x="96" y="1352"/>
                </a:cubicBezTo>
                <a:cubicBezTo>
                  <a:pt x="81" y="1352"/>
                  <a:pt x="65" y="1356"/>
                  <a:pt x="52" y="1365"/>
                </a:cubicBezTo>
                <a:cubicBezTo>
                  <a:pt x="12" y="1389"/>
                  <a:pt x="0" y="1440"/>
                  <a:pt x="25" y="1480"/>
                </a:cubicBezTo>
                <a:cubicBezTo>
                  <a:pt x="122" y="1636"/>
                  <a:pt x="306" y="1732"/>
                  <a:pt x="489" y="1732"/>
                </a:cubicBezTo>
                <a:cubicBezTo>
                  <a:pt x="526" y="1732"/>
                  <a:pt x="562" y="1728"/>
                  <a:pt x="599" y="1720"/>
                </a:cubicBezTo>
                <a:cubicBezTo>
                  <a:pt x="616" y="1716"/>
                  <a:pt x="631" y="1707"/>
                  <a:pt x="642" y="1694"/>
                </a:cubicBezTo>
                <a:cubicBezTo>
                  <a:pt x="739" y="1586"/>
                  <a:pt x="809" y="1449"/>
                  <a:pt x="876" y="1318"/>
                </a:cubicBezTo>
                <a:cubicBezTo>
                  <a:pt x="993" y="1091"/>
                  <a:pt x="1092" y="896"/>
                  <a:pt x="1293" y="875"/>
                </a:cubicBezTo>
                <a:cubicBezTo>
                  <a:pt x="1303" y="874"/>
                  <a:pt x="1312" y="874"/>
                  <a:pt x="1322" y="874"/>
                </a:cubicBezTo>
                <a:cubicBezTo>
                  <a:pt x="1510" y="874"/>
                  <a:pt x="1677" y="1050"/>
                  <a:pt x="1826" y="1209"/>
                </a:cubicBezTo>
                <a:cubicBezTo>
                  <a:pt x="2019" y="1414"/>
                  <a:pt x="2213" y="1520"/>
                  <a:pt x="2388" y="1520"/>
                </a:cubicBezTo>
                <a:cubicBezTo>
                  <a:pt x="2445" y="1520"/>
                  <a:pt x="2500" y="1509"/>
                  <a:pt x="2551" y="1486"/>
                </a:cubicBezTo>
                <a:cubicBezTo>
                  <a:pt x="2749" y="1401"/>
                  <a:pt x="2816" y="1205"/>
                  <a:pt x="2882" y="1016"/>
                </a:cubicBezTo>
                <a:cubicBezTo>
                  <a:pt x="2914" y="922"/>
                  <a:pt x="2947" y="825"/>
                  <a:pt x="2996" y="749"/>
                </a:cubicBezTo>
                <a:cubicBezTo>
                  <a:pt x="3062" y="645"/>
                  <a:pt x="3176" y="569"/>
                  <a:pt x="3311" y="540"/>
                </a:cubicBezTo>
                <a:cubicBezTo>
                  <a:pt x="3350" y="531"/>
                  <a:pt x="3389" y="527"/>
                  <a:pt x="3427" y="527"/>
                </a:cubicBezTo>
                <a:cubicBezTo>
                  <a:pt x="3521" y="527"/>
                  <a:pt x="3610" y="552"/>
                  <a:pt x="3684" y="601"/>
                </a:cubicBezTo>
                <a:cubicBezTo>
                  <a:pt x="3763" y="652"/>
                  <a:pt x="3828" y="726"/>
                  <a:pt x="3896" y="804"/>
                </a:cubicBezTo>
                <a:cubicBezTo>
                  <a:pt x="3931" y="842"/>
                  <a:pt x="3965" y="881"/>
                  <a:pt x="4000" y="918"/>
                </a:cubicBezTo>
                <a:cubicBezTo>
                  <a:pt x="4188" y="1108"/>
                  <a:pt x="4461" y="1224"/>
                  <a:pt x="4720" y="1224"/>
                </a:cubicBezTo>
                <a:cubicBezTo>
                  <a:pt x="4733" y="1224"/>
                  <a:pt x="4745" y="1224"/>
                  <a:pt x="4757" y="1224"/>
                </a:cubicBezTo>
                <a:cubicBezTo>
                  <a:pt x="4961" y="1217"/>
                  <a:pt x="5132" y="1138"/>
                  <a:pt x="5253" y="997"/>
                </a:cubicBezTo>
                <a:cubicBezTo>
                  <a:pt x="5350" y="884"/>
                  <a:pt x="5405" y="741"/>
                  <a:pt x="5458" y="603"/>
                </a:cubicBezTo>
                <a:cubicBezTo>
                  <a:pt x="5532" y="414"/>
                  <a:pt x="5595" y="249"/>
                  <a:pt x="5748" y="188"/>
                </a:cubicBezTo>
                <a:cubicBezTo>
                  <a:pt x="5784" y="174"/>
                  <a:pt x="5823" y="167"/>
                  <a:pt x="5861" y="167"/>
                </a:cubicBezTo>
                <a:cubicBezTo>
                  <a:pt x="6006" y="167"/>
                  <a:pt x="6157" y="257"/>
                  <a:pt x="6270" y="342"/>
                </a:cubicBezTo>
                <a:cubicBezTo>
                  <a:pt x="6297" y="363"/>
                  <a:pt x="6324" y="384"/>
                  <a:pt x="6351" y="405"/>
                </a:cubicBezTo>
                <a:cubicBezTo>
                  <a:pt x="6505" y="528"/>
                  <a:pt x="6665" y="654"/>
                  <a:pt x="6869" y="683"/>
                </a:cubicBezTo>
                <a:cubicBezTo>
                  <a:pt x="6888" y="686"/>
                  <a:pt x="6907" y="687"/>
                  <a:pt x="6926" y="687"/>
                </a:cubicBezTo>
                <a:cubicBezTo>
                  <a:pt x="7064" y="687"/>
                  <a:pt x="7208" y="621"/>
                  <a:pt x="7297" y="512"/>
                </a:cubicBezTo>
                <a:cubicBezTo>
                  <a:pt x="7373" y="418"/>
                  <a:pt x="7396" y="304"/>
                  <a:pt x="7359" y="200"/>
                </a:cubicBezTo>
                <a:cubicBezTo>
                  <a:pt x="7347" y="166"/>
                  <a:pt x="7314" y="144"/>
                  <a:pt x="7280" y="144"/>
                </a:cubicBezTo>
                <a:cubicBezTo>
                  <a:pt x="7270" y="144"/>
                  <a:pt x="7261" y="146"/>
                  <a:pt x="7252" y="149"/>
                </a:cubicBezTo>
                <a:cubicBezTo>
                  <a:pt x="7208" y="165"/>
                  <a:pt x="7186" y="212"/>
                  <a:pt x="7201" y="256"/>
                </a:cubicBezTo>
                <a:cubicBezTo>
                  <a:pt x="7223" y="318"/>
                  <a:pt x="7194" y="372"/>
                  <a:pt x="7166" y="406"/>
                </a:cubicBezTo>
                <a:cubicBezTo>
                  <a:pt x="7111" y="474"/>
                  <a:pt x="7015" y="519"/>
                  <a:pt x="6927" y="519"/>
                </a:cubicBezTo>
                <a:cubicBezTo>
                  <a:pt x="6916" y="519"/>
                  <a:pt x="6904" y="518"/>
                  <a:pt x="6893" y="516"/>
                </a:cubicBezTo>
                <a:cubicBezTo>
                  <a:pt x="6734" y="494"/>
                  <a:pt x="6598" y="387"/>
                  <a:pt x="6455" y="274"/>
                </a:cubicBezTo>
                <a:cubicBezTo>
                  <a:pt x="6427" y="252"/>
                  <a:pt x="6399" y="230"/>
                  <a:pt x="6372" y="209"/>
                </a:cubicBezTo>
                <a:cubicBezTo>
                  <a:pt x="6189" y="70"/>
                  <a:pt x="6015" y="0"/>
                  <a:pt x="586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53" name="Google Shape;553;p21"/>
          <p:cNvGrpSpPr/>
          <p:nvPr/>
        </p:nvGrpSpPr>
        <p:grpSpPr>
          <a:xfrm rot="-4499988">
            <a:off x="179832" y="923857"/>
            <a:ext cx="290790" cy="263412"/>
            <a:chOff x="1640475" y="1197075"/>
            <a:chExt cx="55475" cy="50250"/>
          </a:xfrm>
        </p:grpSpPr>
        <p:sp>
          <p:nvSpPr>
            <p:cNvPr id="554" name="Google Shape;554;p21"/>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21"/>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21"/>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7" name="Google Shape;557;p21"/>
          <p:cNvSpPr/>
          <p:nvPr/>
        </p:nvSpPr>
        <p:spPr>
          <a:xfrm>
            <a:off x="2052118" y="235569"/>
            <a:ext cx="1167574" cy="854200"/>
          </a:xfrm>
          <a:custGeom>
            <a:avLst/>
            <a:gdLst/>
            <a:ahLst/>
            <a:cxnLst/>
            <a:rect l="l" t="t" r="r" b="b"/>
            <a:pathLst>
              <a:path w="29542" h="21613" extrusionOk="0">
                <a:moveTo>
                  <a:pt x="3461" y="0"/>
                </a:moveTo>
                <a:cubicBezTo>
                  <a:pt x="3371" y="0"/>
                  <a:pt x="3279" y="3"/>
                  <a:pt x="3188" y="8"/>
                </a:cubicBezTo>
                <a:cubicBezTo>
                  <a:pt x="3155" y="9"/>
                  <a:pt x="3131" y="41"/>
                  <a:pt x="3133" y="77"/>
                </a:cubicBezTo>
                <a:cubicBezTo>
                  <a:pt x="3134" y="81"/>
                  <a:pt x="3134" y="86"/>
                  <a:pt x="3135" y="89"/>
                </a:cubicBezTo>
                <a:cubicBezTo>
                  <a:pt x="3142" y="119"/>
                  <a:pt x="3169" y="141"/>
                  <a:pt x="3198" y="141"/>
                </a:cubicBezTo>
                <a:cubicBezTo>
                  <a:pt x="3199" y="141"/>
                  <a:pt x="3199" y="141"/>
                  <a:pt x="3200" y="141"/>
                </a:cubicBezTo>
                <a:cubicBezTo>
                  <a:pt x="3284" y="137"/>
                  <a:pt x="3368" y="134"/>
                  <a:pt x="3452" y="134"/>
                </a:cubicBezTo>
                <a:cubicBezTo>
                  <a:pt x="3550" y="134"/>
                  <a:pt x="3648" y="137"/>
                  <a:pt x="3745" y="143"/>
                </a:cubicBezTo>
                <a:cubicBezTo>
                  <a:pt x="3846" y="149"/>
                  <a:pt x="3949" y="158"/>
                  <a:pt x="4050" y="171"/>
                </a:cubicBezTo>
                <a:cubicBezTo>
                  <a:pt x="4052" y="171"/>
                  <a:pt x="4054" y="171"/>
                  <a:pt x="4056" y="171"/>
                </a:cubicBezTo>
                <a:cubicBezTo>
                  <a:pt x="4087" y="171"/>
                  <a:pt x="4114" y="146"/>
                  <a:pt x="4116" y="111"/>
                </a:cubicBezTo>
                <a:cubicBezTo>
                  <a:pt x="4119" y="75"/>
                  <a:pt x="4092" y="42"/>
                  <a:pt x="4059" y="37"/>
                </a:cubicBezTo>
                <a:cubicBezTo>
                  <a:pt x="3955" y="25"/>
                  <a:pt x="3850" y="15"/>
                  <a:pt x="3747" y="9"/>
                </a:cubicBezTo>
                <a:cubicBezTo>
                  <a:pt x="3653" y="3"/>
                  <a:pt x="3557" y="0"/>
                  <a:pt x="3461" y="0"/>
                </a:cubicBezTo>
                <a:close/>
                <a:moveTo>
                  <a:pt x="2344" y="125"/>
                </a:moveTo>
                <a:cubicBezTo>
                  <a:pt x="2340" y="125"/>
                  <a:pt x="2336" y="125"/>
                  <a:pt x="2332" y="126"/>
                </a:cubicBezTo>
                <a:cubicBezTo>
                  <a:pt x="2294" y="135"/>
                  <a:pt x="2257" y="143"/>
                  <a:pt x="2219" y="152"/>
                </a:cubicBezTo>
                <a:cubicBezTo>
                  <a:pt x="1978" y="213"/>
                  <a:pt x="1739" y="291"/>
                  <a:pt x="1507" y="385"/>
                </a:cubicBezTo>
                <a:cubicBezTo>
                  <a:pt x="1478" y="396"/>
                  <a:pt x="1463" y="430"/>
                  <a:pt x="1472" y="463"/>
                </a:cubicBezTo>
                <a:cubicBezTo>
                  <a:pt x="1473" y="465"/>
                  <a:pt x="1473" y="468"/>
                  <a:pt x="1474" y="471"/>
                </a:cubicBezTo>
                <a:cubicBezTo>
                  <a:pt x="1484" y="498"/>
                  <a:pt x="1508" y="515"/>
                  <a:pt x="1533" y="515"/>
                </a:cubicBezTo>
                <a:cubicBezTo>
                  <a:pt x="1540" y="515"/>
                  <a:pt x="1547" y="513"/>
                  <a:pt x="1554" y="511"/>
                </a:cubicBezTo>
                <a:cubicBezTo>
                  <a:pt x="1781" y="418"/>
                  <a:pt x="2015" y="342"/>
                  <a:pt x="2251" y="283"/>
                </a:cubicBezTo>
                <a:cubicBezTo>
                  <a:pt x="2289" y="274"/>
                  <a:pt x="2325" y="265"/>
                  <a:pt x="2361" y="256"/>
                </a:cubicBezTo>
                <a:cubicBezTo>
                  <a:pt x="2395" y="249"/>
                  <a:pt x="2415" y="214"/>
                  <a:pt x="2406" y="177"/>
                </a:cubicBezTo>
                <a:cubicBezTo>
                  <a:pt x="2406" y="177"/>
                  <a:pt x="2406" y="176"/>
                  <a:pt x="2406" y="176"/>
                </a:cubicBezTo>
                <a:cubicBezTo>
                  <a:pt x="2399" y="146"/>
                  <a:pt x="2373" y="125"/>
                  <a:pt x="2344" y="125"/>
                </a:cubicBezTo>
                <a:close/>
                <a:moveTo>
                  <a:pt x="4902" y="215"/>
                </a:moveTo>
                <a:cubicBezTo>
                  <a:pt x="4875" y="215"/>
                  <a:pt x="4851" y="234"/>
                  <a:pt x="4845" y="264"/>
                </a:cubicBezTo>
                <a:cubicBezTo>
                  <a:pt x="4843" y="275"/>
                  <a:pt x="4843" y="285"/>
                  <a:pt x="4846" y="296"/>
                </a:cubicBezTo>
                <a:cubicBezTo>
                  <a:pt x="4852" y="319"/>
                  <a:pt x="4869" y="339"/>
                  <a:pt x="4891" y="345"/>
                </a:cubicBezTo>
                <a:cubicBezTo>
                  <a:pt x="5167" y="426"/>
                  <a:pt x="5440" y="531"/>
                  <a:pt x="5705" y="657"/>
                </a:cubicBezTo>
                <a:cubicBezTo>
                  <a:pt x="5713" y="661"/>
                  <a:pt x="5722" y="663"/>
                  <a:pt x="5730" y="663"/>
                </a:cubicBezTo>
                <a:cubicBezTo>
                  <a:pt x="5753" y="663"/>
                  <a:pt x="5776" y="648"/>
                  <a:pt x="5784" y="623"/>
                </a:cubicBezTo>
                <a:cubicBezTo>
                  <a:pt x="5797" y="590"/>
                  <a:pt x="5782" y="550"/>
                  <a:pt x="5750" y="535"/>
                </a:cubicBezTo>
                <a:cubicBezTo>
                  <a:pt x="5480" y="407"/>
                  <a:pt x="5200" y="299"/>
                  <a:pt x="4919" y="217"/>
                </a:cubicBezTo>
                <a:cubicBezTo>
                  <a:pt x="4913" y="215"/>
                  <a:pt x="4908" y="215"/>
                  <a:pt x="4902" y="215"/>
                </a:cubicBezTo>
                <a:close/>
                <a:moveTo>
                  <a:pt x="761" y="768"/>
                </a:moveTo>
                <a:cubicBezTo>
                  <a:pt x="751" y="768"/>
                  <a:pt x="741" y="771"/>
                  <a:pt x="732" y="777"/>
                </a:cubicBezTo>
                <a:cubicBezTo>
                  <a:pt x="484" y="929"/>
                  <a:pt x="247" y="1103"/>
                  <a:pt x="26" y="1294"/>
                </a:cubicBezTo>
                <a:cubicBezTo>
                  <a:pt x="7" y="1310"/>
                  <a:pt x="1" y="1336"/>
                  <a:pt x="7" y="1361"/>
                </a:cubicBezTo>
                <a:cubicBezTo>
                  <a:pt x="9" y="1371"/>
                  <a:pt x="13" y="1379"/>
                  <a:pt x="19" y="1388"/>
                </a:cubicBezTo>
                <a:cubicBezTo>
                  <a:pt x="32" y="1405"/>
                  <a:pt x="50" y="1413"/>
                  <a:pt x="69" y="1413"/>
                </a:cubicBezTo>
                <a:cubicBezTo>
                  <a:pt x="82" y="1413"/>
                  <a:pt x="95" y="1409"/>
                  <a:pt x="105" y="1400"/>
                </a:cubicBezTo>
                <a:cubicBezTo>
                  <a:pt x="321" y="1214"/>
                  <a:pt x="554" y="1043"/>
                  <a:pt x="796" y="894"/>
                </a:cubicBezTo>
                <a:cubicBezTo>
                  <a:pt x="825" y="876"/>
                  <a:pt x="835" y="835"/>
                  <a:pt x="818" y="803"/>
                </a:cubicBezTo>
                <a:cubicBezTo>
                  <a:pt x="805" y="781"/>
                  <a:pt x="783" y="768"/>
                  <a:pt x="761" y="768"/>
                </a:cubicBezTo>
                <a:close/>
                <a:moveTo>
                  <a:pt x="6500" y="971"/>
                </a:moveTo>
                <a:cubicBezTo>
                  <a:pt x="6480" y="971"/>
                  <a:pt x="6461" y="982"/>
                  <a:pt x="6450" y="1002"/>
                </a:cubicBezTo>
                <a:cubicBezTo>
                  <a:pt x="6441" y="1018"/>
                  <a:pt x="6440" y="1036"/>
                  <a:pt x="6443" y="1053"/>
                </a:cubicBezTo>
                <a:cubicBezTo>
                  <a:pt x="6448" y="1069"/>
                  <a:pt x="6458" y="1084"/>
                  <a:pt x="6472" y="1095"/>
                </a:cubicBezTo>
                <a:cubicBezTo>
                  <a:pt x="6719" y="1261"/>
                  <a:pt x="6956" y="1447"/>
                  <a:pt x="7177" y="1647"/>
                </a:cubicBezTo>
                <a:cubicBezTo>
                  <a:pt x="7189" y="1659"/>
                  <a:pt x="7204" y="1664"/>
                  <a:pt x="7218" y="1664"/>
                </a:cubicBezTo>
                <a:cubicBezTo>
                  <a:pt x="7235" y="1664"/>
                  <a:pt x="7252" y="1656"/>
                  <a:pt x="7264" y="1641"/>
                </a:cubicBezTo>
                <a:cubicBezTo>
                  <a:pt x="7284" y="1613"/>
                  <a:pt x="7280" y="1570"/>
                  <a:pt x="7253" y="1547"/>
                </a:cubicBezTo>
                <a:cubicBezTo>
                  <a:pt x="7028" y="1342"/>
                  <a:pt x="6786" y="1152"/>
                  <a:pt x="6534" y="982"/>
                </a:cubicBezTo>
                <a:cubicBezTo>
                  <a:pt x="6523" y="975"/>
                  <a:pt x="6512" y="971"/>
                  <a:pt x="6500" y="971"/>
                </a:cubicBezTo>
                <a:close/>
                <a:moveTo>
                  <a:pt x="7843" y="2196"/>
                </a:moveTo>
                <a:cubicBezTo>
                  <a:pt x="7829" y="2196"/>
                  <a:pt x="7815" y="2202"/>
                  <a:pt x="7804" y="2212"/>
                </a:cubicBezTo>
                <a:cubicBezTo>
                  <a:pt x="7787" y="2230"/>
                  <a:pt x="7781" y="2254"/>
                  <a:pt x="7786" y="2279"/>
                </a:cubicBezTo>
                <a:cubicBezTo>
                  <a:pt x="7789" y="2288"/>
                  <a:pt x="7794" y="2298"/>
                  <a:pt x="7801" y="2306"/>
                </a:cubicBezTo>
                <a:cubicBezTo>
                  <a:pt x="7847" y="2363"/>
                  <a:pt x="7893" y="2421"/>
                  <a:pt x="7937" y="2480"/>
                </a:cubicBezTo>
                <a:cubicBezTo>
                  <a:pt x="8075" y="2661"/>
                  <a:pt x="8207" y="2856"/>
                  <a:pt x="8330" y="3057"/>
                </a:cubicBezTo>
                <a:cubicBezTo>
                  <a:pt x="8342" y="3078"/>
                  <a:pt x="8363" y="3089"/>
                  <a:pt x="8384" y="3089"/>
                </a:cubicBezTo>
                <a:cubicBezTo>
                  <a:pt x="8395" y="3089"/>
                  <a:pt x="8406" y="3086"/>
                  <a:pt x="8415" y="3079"/>
                </a:cubicBezTo>
                <a:cubicBezTo>
                  <a:pt x="8443" y="3060"/>
                  <a:pt x="8451" y="3018"/>
                  <a:pt x="8431" y="2987"/>
                </a:cubicBezTo>
                <a:cubicBezTo>
                  <a:pt x="8306" y="2781"/>
                  <a:pt x="8171" y="2582"/>
                  <a:pt x="8031" y="2397"/>
                </a:cubicBezTo>
                <a:cubicBezTo>
                  <a:pt x="7985" y="2337"/>
                  <a:pt x="7939" y="2278"/>
                  <a:pt x="7891" y="2220"/>
                </a:cubicBezTo>
                <a:cubicBezTo>
                  <a:pt x="7878" y="2205"/>
                  <a:pt x="7861" y="2196"/>
                  <a:pt x="7843" y="2196"/>
                </a:cubicBezTo>
                <a:close/>
                <a:moveTo>
                  <a:pt x="8818" y="3781"/>
                </a:moveTo>
                <a:cubicBezTo>
                  <a:pt x="8809" y="3781"/>
                  <a:pt x="8800" y="3783"/>
                  <a:pt x="8791" y="3787"/>
                </a:cubicBezTo>
                <a:cubicBezTo>
                  <a:pt x="8766" y="3800"/>
                  <a:pt x="8753" y="3832"/>
                  <a:pt x="8760" y="3862"/>
                </a:cubicBezTo>
                <a:cubicBezTo>
                  <a:pt x="8762" y="3866"/>
                  <a:pt x="8764" y="3872"/>
                  <a:pt x="8766" y="3876"/>
                </a:cubicBezTo>
                <a:cubicBezTo>
                  <a:pt x="8890" y="4144"/>
                  <a:pt x="9008" y="4435"/>
                  <a:pt x="9117" y="4739"/>
                </a:cubicBezTo>
                <a:cubicBezTo>
                  <a:pt x="9127" y="4767"/>
                  <a:pt x="9152" y="4784"/>
                  <a:pt x="9177" y="4784"/>
                </a:cubicBezTo>
                <a:cubicBezTo>
                  <a:pt x="9184" y="4784"/>
                  <a:pt x="9191" y="4783"/>
                  <a:pt x="9197" y="4781"/>
                </a:cubicBezTo>
                <a:cubicBezTo>
                  <a:pt x="9228" y="4768"/>
                  <a:pt x="9242" y="4728"/>
                  <a:pt x="9232" y="4695"/>
                </a:cubicBezTo>
                <a:cubicBezTo>
                  <a:pt x="9122" y="4388"/>
                  <a:pt x="9001" y="4093"/>
                  <a:pt x="8875" y="3819"/>
                </a:cubicBezTo>
                <a:cubicBezTo>
                  <a:pt x="8863" y="3795"/>
                  <a:pt x="8841" y="3781"/>
                  <a:pt x="8818" y="3781"/>
                </a:cubicBezTo>
                <a:close/>
                <a:moveTo>
                  <a:pt x="9458" y="5546"/>
                </a:moveTo>
                <a:cubicBezTo>
                  <a:pt x="9452" y="5546"/>
                  <a:pt x="9447" y="5547"/>
                  <a:pt x="9442" y="5549"/>
                </a:cubicBezTo>
                <a:cubicBezTo>
                  <a:pt x="9410" y="5558"/>
                  <a:pt x="9393" y="5594"/>
                  <a:pt x="9401" y="5628"/>
                </a:cubicBezTo>
                <a:cubicBezTo>
                  <a:pt x="9401" y="5629"/>
                  <a:pt x="9401" y="5630"/>
                  <a:pt x="9401" y="5631"/>
                </a:cubicBezTo>
                <a:cubicBezTo>
                  <a:pt x="9483" y="5913"/>
                  <a:pt x="9563" y="6226"/>
                  <a:pt x="9635" y="6539"/>
                </a:cubicBezTo>
                <a:cubicBezTo>
                  <a:pt x="9635" y="6539"/>
                  <a:pt x="9636" y="6540"/>
                  <a:pt x="9636" y="6540"/>
                </a:cubicBezTo>
                <a:cubicBezTo>
                  <a:pt x="9644" y="6570"/>
                  <a:pt x="9669" y="6592"/>
                  <a:pt x="9697" y="6592"/>
                </a:cubicBezTo>
                <a:cubicBezTo>
                  <a:pt x="9701" y="6592"/>
                  <a:pt x="9706" y="6592"/>
                  <a:pt x="9710" y="6590"/>
                </a:cubicBezTo>
                <a:cubicBezTo>
                  <a:pt x="9743" y="6583"/>
                  <a:pt x="9764" y="6548"/>
                  <a:pt x="9755" y="6511"/>
                </a:cubicBezTo>
                <a:cubicBezTo>
                  <a:pt x="9681" y="6196"/>
                  <a:pt x="9600" y="5881"/>
                  <a:pt x="9519" y="5597"/>
                </a:cubicBezTo>
                <a:cubicBezTo>
                  <a:pt x="9511" y="5566"/>
                  <a:pt x="9485" y="5546"/>
                  <a:pt x="9458" y="5546"/>
                </a:cubicBezTo>
                <a:close/>
                <a:moveTo>
                  <a:pt x="9894" y="7378"/>
                </a:moveTo>
                <a:cubicBezTo>
                  <a:pt x="9890" y="7378"/>
                  <a:pt x="9886" y="7378"/>
                  <a:pt x="9882" y="7379"/>
                </a:cubicBezTo>
                <a:cubicBezTo>
                  <a:pt x="9849" y="7386"/>
                  <a:pt x="9829" y="7420"/>
                  <a:pt x="9836" y="7457"/>
                </a:cubicBezTo>
                <a:cubicBezTo>
                  <a:pt x="9886" y="7706"/>
                  <a:pt x="9936" y="7953"/>
                  <a:pt x="9985" y="8200"/>
                </a:cubicBezTo>
                <a:lnTo>
                  <a:pt x="10019" y="8380"/>
                </a:lnTo>
                <a:cubicBezTo>
                  <a:pt x="10020" y="8381"/>
                  <a:pt x="10020" y="8382"/>
                  <a:pt x="10020" y="8383"/>
                </a:cubicBezTo>
                <a:cubicBezTo>
                  <a:pt x="10028" y="8413"/>
                  <a:pt x="10054" y="8435"/>
                  <a:pt x="10082" y="8435"/>
                </a:cubicBezTo>
                <a:cubicBezTo>
                  <a:pt x="10085" y="8435"/>
                  <a:pt x="10089" y="8435"/>
                  <a:pt x="10093" y="8434"/>
                </a:cubicBezTo>
                <a:cubicBezTo>
                  <a:pt x="10126" y="8429"/>
                  <a:pt x="10147" y="8394"/>
                  <a:pt x="10140" y="8357"/>
                </a:cubicBezTo>
                <a:lnTo>
                  <a:pt x="10104" y="8178"/>
                </a:lnTo>
                <a:cubicBezTo>
                  <a:pt x="10056" y="7931"/>
                  <a:pt x="10007" y="7682"/>
                  <a:pt x="9956" y="7433"/>
                </a:cubicBezTo>
                <a:cubicBezTo>
                  <a:pt x="9946" y="7398"/>
                  <a:pt x="9922" y="7378"/>
                  <a:pt x="9894" y="7378"/>
                </a:cubicBezTo>
                <a:close/>
                <a:moveTo>
                  <a:pt x="10265" y="9224"/>
                </a:moveTo>
                <a:cubicBezTo>
                  <a:pt x="10261" y="9224"/>
                  <a:pt x="10257" y="9224"/>
                  <a:pt x="10253" y="9225"/>
                </a:cubicBezTo>
                <a:cubicBezTo>
                  <a:pt x="10220" y="9232"/>
                  <a:pt x="10199" y="9266"/>
                  <a:pt x="10207" y="9303"/>
                </a:cubicBezTo>
                <a:cubicBezTo>
                  <a:pt x="10280" y="9642"/>
                  <a:pt x="10348" y="9944"/>
                  <a:pt x="10417" y="10224"/>
                </a:cubicBezTo>
                <a:cubicBezTo>
                  <a:pt x="10425" y="10255"/>
                  <a:pt x="10451" y="10276"/>
                  <a:pt x="10479" y="10276"/>
                </a:cubicBezTo>
                <a:cubicBezTo>
                  <a:pt x="10484" y="10276"/>
                  <a:pt x="10488" y="10275"/>
                  <a:pt x="10493" y="10274"/>
                </a:cubicBezTo>
                <a:cubicBezTo>
                  <a:pt x="10525" y="10266"/>
                  <a:pt x="10544" y="10230"/>
                  <a:pt x="10536" y="10194"/>
                </a:cubicBezTo>
                <a:cubicBezTo>
                  <a:pt x="10466" y="9916"/>
                  <a:pt x="10398" y="9617"/>
                  <a:pt x="10327" y="9278"/>
                </a:cubicBezTo>
                <a:cubicBezTo>
                  <a:pt x="10316" y="9243"/>
                  <a:pt x="10293" y="9224"/>
                  <a:pt x="10265" y="9224"/>
                </a:cubicBezTo>
                <a:close/>
                <a:moveTo>
                  <a:pt x="22673" y="11500"/>
                </a:moveTo>
                <a:cubicBezTo>
                  <a:pt x="22667" y="11500"/>
                  <a:pt x="22660" y="11500"/>
                  <a:pt x="22653" y="11500"/>
                </a:cubicBezTo>
                <a:cubicBezTo>
                  <a:pt x="22620" y="11500"/>
                  <a:pt x="22594" y="11530"/>
                  <a:pt x="22596" y="11567"/>
                </a:cubicBezTo>
                <a:cubicBezTo>
                  <a:pt x="22596" y="11573"/>
                  <a:pt x="22596" y="11577"/>
                  <a:pt x="22597" y="11582"/>
                </a:cubicBezTo>
                <a:cubicBezTo>
                  <a:pt x="22604" y="11612"/>
                  <a:pt x="22629" y="11634"/>
                  <a:pt x="22657" y="11634"/>
                </a:cubicBezTo>
                <a:cubicBezTo>
                  <a:pt x="22657" y="11634"/>
                  <a:pt x="22658" y="11634"/>
                  <a:pt x="22659" y="11634"/>
                </a:cubicBezTo>
                <a:cubicBezTo>
                  <a:pt x="22943" y="11634"/>
                  <a:pt x="23229" y="11655"/>
                  <a:pt x="23510" y="11698"/>
                </a:cubicBezTo>
                <a:cubicBezTo>
                  <a:pt x="23513" y="11698"/>
                  <a:pt x="23516" y="11699"/>
                  <a:pt x="23519" y="11699"/>
                </a:cubicBezTo>
                <a:cubicBezTo>
                  <a:pt x="23550" y="11699"/>
                  <a:pt x="23575" y="11674"/>
                  <a:pt x="23578" y="11641"/>
                </a:cubicBezTo>
                <a:cubicBezTo>
                  <a:pt x="23581" y="11605"/>
                  <a:pt x="23556" y="11571"/>
                  <a:pt x="23523" y="11565"/>
                </a:cubicBezTo>
                <a:cubicBezTo>
                  <a:pt x="23242" y="11523"/>
                  <a:pt x="22956" y="11500"/>
                  <a:pt x="22673" y="11500"/>
                </a:cubicBezTo>
                <a:close/>
                <a:moveTo>
                  <a:pt x="21800" y="11570"/>
                </a:moveTo>
                <a:cubicBezTo>
                  <a:pt x="21797" y="11570"/>
                  <a:pt x="21794" y="11570"/>
                  <a:pt x="21791" y="11571"/>
                </a:cubicBezTo>
                <a:cubicBezTo>
                  <a:pt x="21646" y="11594"/>
                  <a:pt x="21502" y="11624"/>
                  <a:pt x="21361" y="11659"/>
                </a:cubicBezTo>
                <a:cubicBezTo>
                  <a:pt x="21222" y="11694"/>
                  <a:pt x="21085" y="11734"/>
                  <a:pt x="20952" y="11779"/>
                </a:cubicBezTo>
                <a:cubicBezTo>
                  <a:pt x="20922" y="11790"/>
                  <a:pt x="20905" y="11824"/>
                  <a:pt x="20913" y="11857"/>
                </a:cubicBezTo>
                <a:cubicBezTo>
                  <a:pt x="20914" y="11859"/>
                  <a:pt x="20914" y="11861"/>
                  <a:pt x="20915" y="11862"/>
                </a:cubicBezTo>
                <a:cubicBezTo>
                  <a:pt x="20924" y="11891"/>
                  <a:pt x="20949" y="11909"/>
                  <a:pt x="20975" y="11909"/>
                </a:cubicBezTo>
                <a:cubicBezTo>
                  <a:pt x="20981" y="11909"/>
                  <a:pt x="20987" y="11908"/>
                  <a:pt x="20993" y="11906"/>
                </a:cubicBezTo>
                <a:cubicBezTo>
                  <a:pt x="21124" y="11862"/>
                  <a:pt x="21257" y="11823"/>
                  <a:pt x="21393" y="11790"/>
                </a:cubicBezTo>
                <a:cubicBezTo>
                  <a:pt x="21531" y="11755"/>
                  <a:pt x="21673" y="11727"/>
                  <a:pt x="21815" y="11703"/>
                </a:cubicBezTo>
                <a:cubicBezTo>
                  <a:pt x="21848" y="11698"/>
                  <a:pt x="21869" y="11664"/>
                  <a:pt x="21863" y="11627"/>
                </a:cubicBezTo>
                <a:cubicBezTo>
                  <a:pt x="21857" y="11594"/>
                  <a:pt x="21830" y="11570"/>
                  <a:pt x="21800" y="11570"/>
                </a:cubicBezTo>
                <a:close/>
                <a:moveTo>
                  <a:pt x="10723" y="11050"/>
                </a:moveTo>
                <a:cubicBezTo>
                  <a:pt x="10717" y="11050"/>
                  <a:pt x="10712" y="11051"/>
                  <a:pt x="10706" y="11053"/>
                </a:cubicBezTo>
                <a:cubicBezTo>
                  <a:pt x="10675" y="11062"/>
                  <a:pt x="10658" y="11097"/>
                  <a:pt x="10666" y="11132"/>
                </a:cubicBezTo>
                <a:cubicBezTo>
                  <a:pt x="10667" y="11133"/>
                  <a:pt x="10667" y="11134"/>
                  <a:pt x="10667" y="11136"/>
                </a:cubicBezTo>
                <a:cubicBezTo>
                  <a:pt x="10766" y="11455"/>
                  <a:pt x="10866" y="11748"/>
                  <a:pt x="10975" y="12030"/>
                </a:cubicBezTo>
                <a:cubicBezTo>
                  <a:pt x="10986" y="12057"/>
                  <a:pt x="11010" y="12073"/>
                  <a:pt x="11035" y="12073"/>
                </a:cubicBezTo>
                <a:cubicBezTo>
                  <a:pt x="11042" y="12073"/>
                  <a:pt x="11049" y="12071"/>
                  <a:pt x="11056" y="12069"/>
                </a:cubicBezTo>
                <a:cubicBezTo>
                  <a:pt x="11087" y="12056"/>
                  <a:pt x="11101" y="12017"/>
                  <a:pt x="11088" y="11982"/>
                </a:cubicBezTo>
                <a:cubicBezTo>
                  <a:pt x="10980" y="11704"/>
                  <a:pt x="10881" y="11416"/>
                  <a:pt x="10784" y="11098"/>
                </a:cubicBezTo>
                <a:cubicBezTo>
                  <a:pt x="10775" y="11069"/>
                  <a:pt x="10750" y="11050"/>
                  <a:pt x="10723" y="11050"/>
                </a:cubicBezTo>
                <a:close/>
                <a:moveTo>
                  <a:pt x="24363" y="11764"/>
                </a:moveTo>
                <a:cubicBezTo>
                  <a:pt x="24336" y="11764"/>
                  <a:pt x="24311" y="11783"/>
                  <a:pt x="24305" y="11812"/>
                </a:cubicBezTo>
                <a:cubicBezTo>
                  <a:pt x="24302" y="11823"/>
                  <a:pt x="24303" y="11835"/>
                  <a:pt x="24305" y="11845"/>
                </a:cubicBezTo>
                <a:cubicBezTo>
                  <a:pt x="24311" y="11869"/>
                  <a:pt x="24327" y="11888"/>
                  <a:pt x="24350" y="11894"/>
                </a:cubicBezTo>
                <a:cubicBezTo>
                  <a:pt x="24611" y="11978"/>
                  <a:pt x="24867" y="12080"/>
                  <a:pt x="25111" y="12200"/>
                </a:cubicBezTo>
                <a:lnTo>
                  <a:pt x="25158" y="12224"/>
                </a:lnTo>
                <a:cubicBezTo>
                  <a:pt x="25166" y="12229"/>
                  <a:pt x="25175" y="12230"/>
                  <a:pt x="25184" y="12230"/>
                </a:cubicBezTo>
                <a:cubicBezTo>
                  <a:pt x="25207" y="12230"/>
                  <a:pt x="25229" y="12217"/>
                  <a:pt x="25239" y="12192"/>
                </a:cubicBezTo>
                <a:cubicBezTo>
                  <a:pt x="25252" y="12159"/>
                  <a:pt x="25237" y="12119"/>
                  <a:pt x="25205" y="12103"/>
                </a:cubicBezTo>
                <a:lnTo>
                  <a:pt x="25158" y="12079"/>
                </a:lnTo>
                <a:cubicBezTo>
                  <a:pt x="24908" y="11956"/>
                  <a:pt x="24646" y="11852"/>
                  <a:pt x="24380" y="11766"/>
                </a:cubicBezTo>
                <a:cubicBezTo>
                  <a:pt x="24374" y="11765"/>
                  <a:pt x="24369" y="11764"/>
                  <a:pt x="24363" y="11764"/>
                </a:cubicBezTo>
                <a:close/>
                <a:moveTo>
                  <a:pt x="20185" y="12120"/>
                </a:moveTo>
                <a:cubicBezTo>
                  <a:pt x="20176" y="12120"/>
                  <a:pt x="20167" y="12122"/>
                  <a:pt x="20158" y="12127"/>
                </a:cubicBezTo>
                <a:cubicBezTo>
                  <a:pt x="19902" y="12267"/>
                  <a:pt x="19658" y="12432"/>
                  <a:pt x="19434" y="12615"/>
                </a:cubicBezTo>
                <a:cubicBezTo>
                  <a:pt x="19413" y="12631"/>
                  <a:pt x="19406" y="12659"/>
                  <a:pt x="19412" y="12684"/>
                </a:cubicBezTo>
                <a:cubicBezTo>
                  <a:pt x="19414" y="12692"/>
                  <a:pt x="19419" y="12701"/>
                  <a:pt x="19424" y="12708"/>
                </a:cubicBezTo>
                <a:cubicBezTo>
                  <a:pt x="19436" y="12727"/>
                  <a:pt x="19456" y="12736"/>
                  <a:pt x="19475" y="12736"/>
                </a:cubicBezTo>
                <a:cubicBezTo>
                  <a:pt x="19488" y="12736"/>
                  <a:pt x="19500" y="12732"/>
                  <a:pt x="19511" y="12723"/>
                </a:cubicBezTo>
                <a:cubicBezTo>
                  <a:pt x="19729" y="12545"/>
                  <a:pt x="19967" y="12385"/>
                  <a:pt x="20218" y="12247"/>
                </a:cubicBezTo>
                <a:cubicBezTo>
                  <a:pt x="20247" y="12231"/>
                  <a:pt x="20257" y="12190"/>
                  <a:pt x="20241" y="12157"/>
                </a:cubicBezTo>
                <a:cubicBezTo>
                  <a:pt x="20230" y="12134"/>
                  <a:pt x="20208" y="12120"/>
                  <a:pt x="20185" y="12120"/>
                </a:cubicBezTo>
                <a:close/>
                <a:moveTo>
                  <a:pt x="25947" y="12554"/>
                </a:moveTo>
                <a:cubicBezTo>
                  <a:pt x="25927" y="12554"/>
                  <a:pt x="25908" y="12565"/>
                  <a:pt x="25897" y="12584"/>
                </a:cubicBezTo>
                <a:cubicBezTo>
                  <a:pt x="25888" y="12599"/>
                  <a:pt x="25886" y="12619"/>
                  <a:pt x="25890" y="12636"/>
                </a:cubicBezTo>
                <a:cubicBezTo>
                  <a:pt x="25895" y="12652"/>
                  <a:pt x="25904" y="12667"/>
                  <a:pt x="25919" y="12676"/>
                </a:cubicBezTo>
                <a:cubicBezTo>
                  <a:pt x="26161" y="12844"/>
                  <a:pt x="26397" y="13032"/>
                  <a:pt x="26621" y="13235"/>
                </a:cubicBezTo>
                <a:cubicBezTo>
                  <a:pt x="26633" y="13246"/>
                  <a:pt x="26648" y="13252"/>
                  <a:pt x="26662" y="13252"/>
                </a:cubicBezTo>
                <a:cubicBezTo>
                  <a:pt x="26680" y="13252"/>
                  <a:pt x="26697" y="13244"/>
                  <a:pt x="26708" y="13229"/>
                </a:cubicBezTo>
                <a:cubicBezTo>
                  <a:pt x="26729" y="13200"/>
                  <a:pt x="26724" y="13158"/>
                  <a:pt x="26697" y="13134"/>
                </a:cubicBezTo>
                <a:cubicBezTo>
                  <a:pt x="26468" y="12927"/>
                  <a:pt x="26228" y="12735"/>
                  <a:pt x="25981" y="12565"/>
                </a:cubicBezTo>
                <a:cubicBezTo>
                  <a:pt x="25971" y="12558"/>
                  <a:pt x="25959" y="12554"/>
                  <a:pt x="25947" y="12554"/>
                </a:cubicBezTo>
                <a:close/>
                <a:moveTo>
                  <a:pt x="11409" y="12797"/>
                </a:moveTo>
                <a:cubicBezTo>
                  <a:pt x="11400" y="12797"/>
                  <a:pt x="11391" y="12799"/>
                  <a:pt x="11382" y="12803"/>
                </a:cubicBezTo>
                <a:cubicBezTo>
                  <a:pt x="11357" y="12817"/>
                  <a:pt x="11346" y="12848"/>
                  <a:pt x="11353" y="12878"/>
                </a:cubicBezTo>
                <a:cubicBezTo>
                  <a:pt x="11354" y="12884"/>
                  <a:pt x="11356" y="12888"/>
                  <a:pt x="11360" y="12893"/>
                </a:cubicBezTo>
                <a:cubicBezTo>
                  <a:pt x="11505" y="13182"/>
                  <a:pt x="11664" y="13455"/>
                  <a:pt x="11833" y="13707"/>
                </a:cubicBezTo>
                <a:cubicBezTo>
                  <a:pt x="11845" y="13726"/>
                  <a:pt x="11865" y="13737"/>
                  <a:pt x="11885" y="13737"/>
                </a:cubicBezTo>
                <a:cubicBezTo>
                  <a:pt x="11897" y="13737"/>
                  <a:pt x="11909" y="13733"/>
                  <a:pt x="11919" y="13724"/>
                </a:cubicBezTo>
                <a:cubicBezTo>
                  <a:pt x="11946" y="13704"/>
                  <a:pt x="11951" y="13662"/>
                  <a:pt x="11931" y="13631"/>
                </a:cubicBezTo>
                <a:cubicBezTo>
                  <a:pt x="11766" y="13385"/>
                  <a:pt x="11610" y="13115"/>
                  <a:pt x="11466" y="12833"/>
                </a:cubicBezTo>
                <a:cubicBezTo>
                  <a:pt x="11454" y="12810"/>
                  <a:pt x="11432" y="12797"/>
                  <a:pt x="11409" y="12797"/>
                </a:cubicBezTo>
                <a:close/>
                <a:moveTo>
                  <a:pt x="18848" y="13219"/>
                </a:moveTo>
                <a:cubicBezTo>
                  <a:pt x="18832" y="13219"/>
                  <a:pt x="18816" y="13226"/>
                  <a:pt x="18804" y="13239"/>
                </a:cubicBezTo>
                <a:cubicBezTo>
                  <a:pt x="18619" y="13460"/>
                  <a:pt x="18452" y="13692"/>
                  <a:pt x="18268" y="13951"/>
                </a:cubicBezTo>
                <a:cubicBezTo>
                  <a:pt x="18256" y="13968"/>
                  <a:pt x="18253" y="13989"/>
                  <a:pt x="18259" y="14009"/>
                </a:cubicBezTo>
                <a:cubicBezTo>
                  <a:pt x="18262" y="14022"/>
                  <a:pt x="18269" y="14035"/>
                  <a:pt x="18281" y="14045"/>
                </a:cubicBezTo>
                <a:cubicBezTo>
                  <a:pt x="18293" y="14055"/>
                  <a:pt x="18307" y="14060"/>
                  <a:pt x="18320" y="14060"/>
                </a:cubicBezTo>
                <a:cubicBezTo>
                  <a:pt x="18338" y="14060"/>
                  <a:pt x="18355" y="14052"/>
                  <a:pt x="18366" y="14036"/>
                </a:cubicBezTo>
                <a:cubicBezTo>
                  <a:pt x="18549" y="13779"/>
                  <a:pt x="18715" y="13549"/>
                  <a:pt x="18897" y="13331"/>
                </a:cubicBezTo>
                <a:cubicBezTo>
                  <a:pt x="18920" y="13305"/>
                  <a:pt x="18917" y="13263"/>
                  <a:pt x="18891" y="13237"/>
                </a:cubicBezTo>
                <a:cubicBezTo>
                  <a:pt x="18879" y="13225"/>
                  <a:pt x="18863" y="13219"/>
                  <a:pt x="18848" y="13219"/>
                </a:cubicBezTo>
                <a:close/>
                <a:moveTo>
                  <a:pt x="27299" y="13772"/>
                </a:moveTo>
                <a:cubicBezTo>
                  <a:pt x="27284" y="13772"/>
                  <a:pt x="27269" y="13777"/>
                  <a:pt x="27258" y="13790"/>
                </a:cubicBezTo>
                <a:cubicBezTo>
                  <a:pt x="27242" y="13806"/>
                  <a:pt x="27236" y="13830"/>
                  <a:pt x="27242" y="13854"/>
                </a:cubicBezTo>
                <a:cubicBezTo>
                  <a:pt x="27245" y="13864"/>
                  <a:pt x="27249" y="13875"/>
                  <a:pt x="27258" y="13884"/>
                </a:cubicBezTo>
                <a:cubicBezTo>
                  <a:pt x="27455" y="14111"/>
                  <a:pt x="27646" y="14355"/>
                  <a:pt x="27821" y="14608"/>
                </a:cubicBezTo>
                <a:cubicBezTo>
                  <a:pt x="27834" y="14626"/>
                  <a:pt x="27853" y="14635"/>
                  <a:pt x="27872" y="14635"/>
                </a:cubicBezTo>
                <a:cubicBezTo>
                  <a:pt x="27884" y="14635"/>
                  <a:pt x="27897" y="14631"/>
                  <a:pt x="27907" y="14623"/>
                </a:cubicBezTo>
                <a:cubicBezTo>
                  <a:pt x="27934" y="14601"/>
                  <a:pt x="27938" y="14560"/>
                  <a:pt x="27918" y="14530"/>
                </a:cubicBezTo>
                <a:cubicBezTo>
                  <a:pt x="27740" y="14272"/>
                  <a:pt x="27546" y="14025"/>
                  <a:pt x="27345" y="13794"/>
                </a:cubicBezTo>
                <a:cubicBezTo>
                  <a:pt x="27332" y="13779"/>
                  <a:pt x="27315" y="13772"/>
                  <a:pt x="27299" y="13772"/>
                </a:cubicBezTo>
                <a:close/>
                <a:moveTo>
                  <a:pt x="12451" y="14328"/>
                </a:moveTo>
                <a:cubicBezTo>
                  <a:pt x="12436" y="14328"/>
                  <a:pt x="12421" y="14335"/>
                  <a:pt x="12410" y="14347"/>
                </a:cubicBezTo>
                <a:cubicBezTo>
                  <a:pt x="12394" y="14364"/>
                  <a:pt x="12389" y="14388"/>
                  <a:pt x="12395" y="14410"/>
                </a:cubicBezTo>
                <a:cubicBezTo>
                  <a:pt x="12398" y="14422"/>
                  <a:pt x="12403" y="14433"/>
                  <a:pt x="12412" y="14442"/>
                </a:cubicBezTo>
                <a:cubicBezTo>
                  <a:pt x="12623" y="14666"/>
                  <a:pt x="12855" y="14872"/>
                  <a:pt x="13101" y="15055"/>
                </a:cubicBezTo>
                <a:cubicBezTo>
                  <a:pt x="13112" y="15064"/>
                  <a:pt x="13125" y="15068"/>
                  <a:pt x="13137" y="15068"/>
                </a:cubicBezTo>
                <a:cubicBezTo>
                  <a:pt x="13156" y="15068"/>
                  <a:pt x="13175" y="15058"/>
                  <a:pt x="13186" y="15039"/>
                </a:cubicBezTo>
                <a:cubicBezTo>
                  <a:pt x="13205" y="15008"/>
                  <a:pt x="13196" y="14967"/>
                  <a:pt x="13167" y="14945"/>
                </a:cubicBezTo>
                <a:cubicBezTo>
                  <a:pt x="12928" y="14767"/>
                  <a:pt x="12701" y="14566"/>
                  <a:pt x="12496" y="14348"/>
                </a:cubicBezTo>
                <a:cubicBezTo>
                  <a:pt x="12484" y="14335"/>
                  <a:pt x="12467" y="14328"/>
                  <a:pt x="12451" y="14328"/>
                </a:cubicBezTo>
                <a:close/>
                <a:moveTo>
                  <a:pt x="17786" y="14639"/>
                </a:moveTo>
                <a:cubicBezTo>
                  <a:pt x="17769" y="14639"/>
                  <a:pt x="17753" y="14646"/>
                  <a:pt x="17742" y="14660"/>
                </a:cubicBezTo>
                <a:cubicBezTo>
                  <a:pt x="17532" y="14920"/>
                  <a:pt x="17339" y="15114"/>
                  <a:pt x="17136" y="15273"/>
                </a:cubicBezTo>
                <a:cubicBezTo>
                  <a:pt x="17115" y="15289"/>
                  <a:pt x="17108" y="15317"/>
                  <a:pt x="17114" y="15343"/>
                </a:cubicBezTo>
                <a:cubicBezTo>
                  <a:pt x="17117" y="15350"/>
                  <a:pt x="17120" y="15359"/>
                  <a:pt x="17124" y="15366"/>
                </a:cubicBezTo>
                <a:cubicBezTo>
                  <a:pt x="17137" y="15385"/>
                  <a:pt x="17157" y="15395"/>
                  <a:pt x="17176" y="15395"/>
                </a:cubicBezTo>
                <a:cubicBezTo>
                  <a:pt x="17188" y="15395"/>
                  <a:pt x="17200" y="15391"/>
                  <a:pt x="17211" y="15382"/>
                </a:cubicBezTo>
                <a:cubicBezTo>
                  <a:pt x="17421" y="15218"/>
                  <a:pt x="17620" y="15017"/>
                  <a:pt x="17836" y="14752"/>
                </a:cubicBezTo>
                <a:cubicBezTo>
                  <a:pt x="17858" y="14724"/>
                  <a:pt x="17855" y="14682"/>
                  <a:pt x="17829" y="14657"/>
                </a:cubicBezTo>
                <a:cubicBezTo>
                  <a:pt x="17816" y="14645"/>
                  <a:pt x="17801" y="14639"/>
                  <a:pt x="17786" y="14639"/>
                </a:cubicBezTo>
                <a:close/>
                <a:moveTo>
                  <a:pt x="13895" y="15400"/>
                </a:moveTo>
                <a:cubicBezTo>
                  <a:pt x="13872" y="15400"/>
                  <a:pt x="13851" y="15415"/>
                  <a:pt x="13841" y="15440"/>
                </a:cubicBezTo>
                <a:cubicBezTo>
                  <a:pt x="13836" y="15454"/>
                  <a:pt x="13835" y="15469"/>
                  <a:pt x="13839" y="15483"/>
                </a:cubicBezTo>
                <a:cubicBezTo>
                  <a:pt x="13843" y="15502"/>
                  <a:pt x="13856" y="15519"/>
                  <a:pt x="13874" y="15529"/>
                </a:cubicBezTo>
                <a:cubicBezTo>
                  <a:pt x="14151" y="15663"/>
                  <a:pt x="14432" y="15768"/>
                  <a:pt x="14711" y="15837"/>
                </a:cubicBezTo>
                <a:cubicBezTo>
                  <a:pt x="14716" y="15839"/>
                  <a:pt x="14721" y="15839"/>
                  <a:pt x="14725" y="15839"/>
                </a:cubicBezTo>
                <a:cubicBezTo>
                  <a:pt x="14754" y="15839"/>
                  <a:pt x="14778" y="15818"/>
                  <a:pt x="14782" y="15787"/>
                </a:cubicBezTo>
                <a:cubicBezTo>
                  <a:pt x="14789" y="15751"/>
                  <a:pt x="14767" y="15716"/>
                  <a:pt x="14733" y="15707"/>
                </a:cubicBezTo>
                <a:cubicBezTo>
                  <a:pt x="14463" y="15639"/>
                  <a:pt x="14189" y="15538"/>
                  <a:pt x="13921" y="15407"/>
                </a:cubicBezTo>
                <a:cubicBezTo>
                  <a:pt x="13913" y="15403"/>
                  <a:pt x="13904" y="15400"/>
                  <a:pt x="13895" y="15400"/>
                </a:cubicBezTo>
                <a:close/>
                <a:moveTo>
                  <a:pt x="16417" y="15670"/>
                </a:moveTo>
                <a:cubicBezTo>
                  <a:pt x="16411" y="15670"/>
                  <a:pt x="16406" y="15671"/>
                  <a:pt x="16400" y="15673"/>
                </a:cubicBezTo>
                <a:cubicBezTo>
                  <a:pt x="16334" y="15695"/>
                  <a:pt x="16267" y="15715"/>
                  <a:pt x="16200" y="15732"/>
                </a:cubicBezTo>
                <a:cubicBezTo>
                  <a:pt x="16001" y="15781"/>
                  <a:pt x="15791" y="15808"/>
                  <a:pt x="15576" y="15811"/>
                </a:cubicBezTo>
                <a:cubicBezTo>
                  <a:pt x="15542" y="15811"/>
                  <a:pt x="15516" y="15842"/>
                  <a:pt x="15518" y="15878"/>
                </a:cubicBezTo>
                <a:cubicBezTo>
                  <a:pt x="15518" y="15883"/>
                  <a:pt x="15518" y="15888"/>
                  <a:pt x="15519" y="15892"/>
                </a:cubicBezTo>
                <a:cubicBezTo>
                  <a:pt x="15527" y="15922"/>
                  <a:pt x="15554" y="15944"/>
                  <a:pt x="15583" y="15944"/>
                </a:cubicBezTo>
                <a:cubicBezTo>
                  <a:pt x="15807" y="15941"/>
                  <a:pt x="16025" y="15914"/>
                  <a:pt x="16233" y="15862"/>
                </a:cubicBezTo>
                <a:cubicBezTo>
                  <a:pt x="16303" y="15845"/>
                  <a:pt x="16372" y="15825"/>
                  <a:pt x="16441" y="15801"/>
                </a:cubicBezTo>
                <a:cubicBezTo>
                  <a:pt x="16473" y="15790"/>
                  <a:pt x="16488" y="15752"/>
                  <a:pt x="16479" y="15718"/>
                </a:cubicBezTo>
                <a:cubicBezTo>
                  <a:pt x="16469" y="15689"/>
                  <a:pt x="16444" y="15670"/>
                  <a:pt x="16417" y="15670"/>
                </a:cubicBezTo>
                <a:close/>
                <a:moveTo>
                  <a:pt x="28358" y="15294"/>
                </a:moveTo>
                <a:cubicBezTo>
                  <a:pt x="28348" y="15294"/>
                  <a:pt x="28337" y="15296"/>
                  <a:pt x="28328" y="15302"/>
                </a:cubicBezTo>
                <a:cubicBezTo>
                  <a:pt x="28305" y="15317"/>
                  <a:pt x="28294" y="15347"/>
                  <a:pt x="28301" y="15376"/>
                </a:cubicBezTo>
                <a:cubicBezTo>
                  <a:pt x="28303" y="15381"/>
                  <a:pt x="28305" y="15388"/>
                  <a:pt x="28308" y="15393"/>
                </a:cubicBezTo>
                <a:cubicBezTo>
                  <a:pt x="28456" y="15663"/>
                  <a:pt x="28593" y="15944"/>
                  <a:pt x="28715" y="16229"/>
                </a:cubicBezTo>
                <a:cubicBezTo>
                  <a:pt x="28726" y="16255"/>
                  <a:pt x="28749" y="16270"/>
                  <a:pt x="28773" y="16270"/>
                </a:cubicBezTo>
                <a:cubicBezTo>
                  <a:pt x="28781" y="16270"/>
                  <a:pt x="28789" y="16269"/>
                  <a:pt x="28797" y="16265"/>
                </a:cubicBezTo>
                <a:cubicBezTo>
                  <a:pt x="28828" y="16251"/>
                  <a:pt x="28840" y="16211"/>
                  <a:pt x="28826" y="16177"/>
                </a:cubicBezTo>
                <a:cubicBezTo>
                  <a:pt x="28703" y="15888"/>
                  <a:pt x="28563" y="15602"/>
                  <a:pt x="28413" y="15329"/>
                </a:cubicBezTo>
                <a:cubicBezTo>
                  <a:pt x="28401" y="15306"/>
                  <a:pt x="28379" y="15294"/>
                  <a:pt x="28358" y="15294"/>
                </a:cubicBezTo>
                <a:close/>
                <a:moveTo>
                  <a:pt x="29094" y="17018"/>
                </a:moveTo>
                <a:cubicBezTo>
                  <a:pt x="29088" y="17018"/>
                  <a:pt x="29082" y="17019"/>
                  <a:pt x="29076" y="17021"/>
                </a:cubicBezTo>
                <a:cubicBezTo>
                  <a:pt x="29045" y="17031"/>
                  <a:pt x="29028" y="17066"/>
                  <a:pt x="29036" y="17100"/>
                </a:cubicBezTo>
                <a:cubicBezTo>
                  <a:pt x="29036" y="17101"/>
                  <a:pt x="29038" y="17102"/>
                  <a:pt x="29038" y="17103"/>
                </a:cubicBezTo>
                <a:cubicBezTo>
                  <a:pt x="29112" y="17342"/>
                  <a:pt x="29176" y="17583"/>
                  <a:pt x="29232" y="17823"/>
                </a:cubicBezTo>
                <a:cubicBezTo>
                  <a:pt x="29245" y="17884"/>
                  <a:pt x="29259" y="17946"/>
                  <a:pt x="29270" y="18008"/>
                </a:cubicBezTo>
                <a:cubicBezTo>
                  <a:pt x="29278" y="18038"/>
                  <a:pt x="29306" y="18063"/>
                  <a:pt x="29336" y="18063"/>
                </a:cubicBezTo>
                <a:cubicBezTo>
                  <a:pt x="29338" y="18063"/>
                  <a:pt x="29341" y="18063"/>
                  <a:pt x="29344" y="18063"/>
                </a:cubicBezTo>
                <a:cubicBezTo>
                  <a:pt x="29377" y="18055"/>
                  <a:pt x="29399" y="18021"/>
                  <a:pt x="29391" y="17985"/>
                </a:cubicBezTo>
                <a:cubicBezTo>
                  <a:pt x="29378" y="17922"/>
                  <a:pt x="29364" y="17860"/>
                  <a:pt x="29351" y="17797"/>
                </a:cubicBezTo>
                <a:cubicBezTo>
                  <a:pt x="29296" y="17553"/>
                  <a:pt x="29229" y="17307"/>
                  <a:pt x="29154" y="17066"/>
                </a:cubicBezTo>
                <a:cubicBezTo>
                  <a:pt x="29145" y="17037"/>
                  <a:pt x="29120" y="17018"/>
                  <a:pt x="29094" y="17018"/>
                </a:cubicBezTo>
                <a:close/>
                <a:moveTo>
                  <a:pt x="29455" y="18861"/>
                </a:moveTo>
                <a:cubicBezTo>
                  <a:pt x="29454" y="18861"/>
                  <a:pt x="29454" y="18861"/>
                  <a:pt x="29453" y="18861"/>
                </a:cubicBezTo>
                <a:cubicBezTo>
                  <a:pt x="29419" y="18862"/>
                  <a:pt x="29394" y="18893"/>
                  <a:pt x="29396" y="18929"/>
                </a:cubicBezTo>
                <a:cubicBezTo>
                  <a:pt x="29418" y="19253"/>
                  <a:pt x="29414" y="19563"/>
                  <a:pt x="29384" y="19851"/>
                </a:cubicBezTo>
                <a:cubicBezTo>
                  <a:pt x="29383" y="19860"/>
                  <a:pt x="29383" y="19868"/>
                  <a:pt x="29385" y="19877"/>
                </a:cubicBezTo>
                <a:cubicBezTo>
                  <a:pt x="29391" y="19902"/>
                  <a:pt x="29411" y="19923"/>
                  <a:pt x="29437" y="19928"/>
                </a:cubicBezTo>
                <a:cubicBezTo>
                  <a:pt x="29440" y="19928"/>
                  <a:pt x="29443" y="19929"/>
                  <a:pt x="29446" y="19929"/>
                </a:cubicBezTo>
                <a:cubicBezTo>
                  <a:pt x="29477" y="19929"/>
                  <a:pt x="29502" y="19905"/>
                  <a:pt x="29505" y="19872"/>
                </a:cubicBezTo>
                <a:cubicBezTo>
                  <a:pt x="29536" y="19575"/>
                  <a:pt x="29542" y="19257"/>
                  <a:pt x="29519" y="18926"/>
                </a:cubicBezTo>
                <a:cubicBezTo>
                  <a:pt x="29516" y="18889"/>
                  <a:pt x="29488" y="18861"/>
                  <a:pt x="29455" y="18861"/>
                </a:cubicBezTo>
                <a:close/>
                <a:moveTo>
                  <a:pt x="29244" y="20693"/>
                </a:moveTo>
                <a:cubicBezTo>
                  <a:pt x="29220" y="20693"/>
                  <a:pt x="29198" y="20708"/>
                  <a:pt x="29188" y="20733"/>
                </a:cubicBezTo>
                <a:cubicBezTo>
                  <a:pt x="29086" y="21021"/>
                  <a:pt x="28945" y="21279"/>
                  <a:pt x="28772" y="21501"/>
                </a:cubicBezTo>
                <a:cubicBezTo>
                  <a:pt x="28758" y="21518"/>
                  <a:pt x="28754" y="21540"/>
                  <a:pt x="28759" y="21560"/>
                </a:cubicBezTo>
                <a:cubicBezTo>
                  <a:pt x="28763" y="21574"/>
                  <a:pt x="28769" y="21586"/>
                  <a:pt x="28779" y="21595"/>
                </a:cubicBezTo>
                <a:cubicBezTo>
                  <a:pt x="28792" y="21607"/>
                  <a:pt x="28807" y="21613"/>
                  <a:pt x="28821" y="21613"/>
                </a:cubicBezTo>
                <a:cubicBezTo>
                  <a:pt x="28838" y="21613"/>
                  <a:pt x="28854" y="21605"/>
                  <a:pt x="28866" y="21591"/>
                </a:cubicBezTo>
                <a:cubicBezTo>
                  <a:pt x="29048" y="21358"/>
                  <a:pt x="29196" y="21088"/>
                  <a:pt x="29304" y="20787"/>
                </a:cubicBezTo>
                <a:cubicBezTo>
                  <a:pt x="29315" y="20753"/>
                  <a:pt x="29299" y="20713"/>
                  <a:pt x="29268" y="20698"/>
                </a:cubicBezTo>
                <a:cubicBezTo>
                  <a:pt x="29260" y="20694"/>
                  <a:pt x="29252" y="20693"/>
                  <a:pt x="29244" y="2069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21"/>
          <p:cNvSpPr/>
          <p:nvPr/>
        </p:nvSpPr>
        <p:spPr>
          <a:xfrm rot="368157">
            <a:off x="8580874" y="4415057"/>
            <a:ext cx="520982" cy="816289"/>
          </a:xfrm>
          <a:custGeom>
            <a:avLst/>
            <a:gdLst/>
            <a:ahLst/>
            <a:cxnLst/>
            <a:rect l="l" t="t" r="r" b="b"/>
            <a:pathLst>
              <a:path w="14343" h="22473" extrusionOk="0">
                <a:moveTo>
                  <a:pt x="14283" y="0"/>
                </a:moveTo>
                <a:cubicBezTo>
                  <a:pt x="14278" y="0"/>
                  <a:pt x="14274" y="1"/>
                  <a:pt x="14269" y="2"/>
                </a:cubicBezTo>
                <a:cubicBezTo>
                  <a:pt x="14076" y="49"/>
                  <a:pt x="13869" y="90"/>
                  <a:pt x="13618" y="128"/>
                </a:cubicBezTo>
                <a:cubicBezTo>
                  <a:pt x="13588" y="133"/>
                  <a:pt x="13567" y="161"/>
                  <a:pt x="13572" y="192"/>
                </a:cubicBezTo>
                <a:cubicBezTo>
                  <a:pt x="13576" y="219"/>
                  <a:pt x="13599" y="239"/>
                  <a:pt x="13626" y="239"/>
                </a:cubicBezTo>
                <a:cubicBezTo>
                  <a:pt x="13629" y="239"/>
                  <a:pt x="13632" y="238"/>
                  <a:pt x="13635" y="238"/>
                </a:cubicBezTo>
                <a:cubicBezTo>
                  <a:pt x="13889" y="199"/>
                  <a:pt x="14098" y="158"/>
                  <a:pt x="14295" y="110"/>
                </a:cubicBezTo>
                <a:cubicBezTo>
                  <a:pt x="14325" y="102"/>
                  <a:pt x="14343" y="73"/>
                  <a:pt x="14336" y="43"/>
                </a:cubicBezTo>
                <a:cubicBezTo>
                  <a:pt x="14330" y="17"/>
                  <a:pt x="14308" y="0"/>
                  <a:pt x="14283" y="0"/>
                </a:cubicBezTo>
                <a:close/>
                <a:moveTo>
                  <a:pt x="12856" y="233"/>
                </a:moveTo>
                <a:cubicBezTo>
                  <a:pt x="12853" y="233"/>
                  <a:pt x="12851" y="233"/>
                  <a:pt x="12848" y="234"/>
                </a:cubicBezTo>
                <a:cubicBezTo>
                  <a:pt x="12559" y="272"/>
                  <a:pt x="12317" y="308"/>
                  <a:pt x="12076" y="353"/>
                </a:cubicBezTo>
                <a:cubicBezTo>
                  <a:pt x="12046" y="360"/>
                  <a:pt x="12026" y="389"/>
                  <a:pt x="12032" y="419"/>
                </a:cubicBezTo>
                <a:cubicBezTo>
                  <a:pt x="12036" y="445"/>
                  <a:pt x="12060" y="464"/>
                  <a:pt x="12087" y="464"/>
                </a:cubicBezTo>
                <a:cubicBezTo>
                  <a:pt x="12090" y="464"/>
                  <a:pt x="12093" y="464"/>
                  <a:pt x="12096" y="462"/>
                </a:cubicBezTo>
                <a:cubicBezTo>
                  <a:pt x="12336" y="418"/>
                  <a:pt x="12576" y="382"/>
                  <a:pt x="12862" y="345"/>
                </a:cubicBezTo>
                <a:cubicBezTo>
                  <a:pt x="12893" y="341"/>
                  <a:pt x="12915" y="313"/>
                  <a:pt x="12910" y="282"/>
                </a:cubicBezTo>
                <a:cubicBezTo>
                  <a:pt x="12906" y="254"/>
                  <a:pt x="12883" y="233"/>
                  <a:pt x="12856" y="233"/>
                </a:cubicBezTo>
                <a:close/>
                <a:moveTo>
                  <a:pt x="11334" y="548"/>
                </a:moveTo>
                <a:cubicBezTo>
                  <a:pt x="11328" y="548"/>
                  <a:pt x="11321" y="549"/>
                  <a:pt x="11315" y="551"/>
                </a:cubicBezTo>
                <a:cubicBezTo>
                  <a:pt x="11092" y="628"/>
                  <a:pt x="10892" y="718"/>
                  <a:pt x="10705" y="827"/>
                </a:cubicBezTo>
                <a:cubicBezTo>
                  <a:pt x="10670" y="846"/>
                  <a:pt x="10636" y="867"/>
                  <a:pt x="10603" y="888"/>
                </a:cubicBezTo>
                <a:cubicBezTo>
                  <a:pt x="10576" y="905"/>
                  <a:pt x="10569" y="939"/>
                  <a:pt x="10585" y="965"/>
                </a:cubicBezTo>
                <a:cubicBezTo>
                  <a:pt x="10595" y="982"/>
                  <a:pt x="10614" y="991"/>
                  <a:pt x="10632" y="991"/>
                </a:cubicBezTo>
                <a:cubicBezTo>
                  <a:pt x="10642" y="991"/>
                  <a:pt x="10653" y="988"/>
                  <a:pt x="10662" y="983"/>
                </a:cubicBezTo>
                <a:cubicBezTo>
                  <a:pt x="10695" y="962"/>
                  <a:pt x="10728" y="942"/>
                  <a:pt x="10761" y="923"/>
                </a:cubicBezTo>
                <a:cubicBezTo>
                  <a:pt x="10941" y="818"/>
                  <a:pt x="11136" y="731"/>
                  <a:pt x="11352" y="656"/>
                </a:cubicBezTo>
                <a:cubicBezTo>
                  <a:pt x="11382" y="646"/>
                  <a:pt x="11397" y="614"/>
                  <a:pt x="11386" y="585"/>
                </a:cubicBezTo>
                <a:cubicBezTo>
                  <a:pt x="11378" y="563"/>
                  <a:pt x="11357" y="548"/>
                  <a:pt x="11334" y="548"/>
                </a:cubicBezTo>
                <a:close/>
                <a:moveTo>
                  <a:pt x="10028" y="1368"/>
                </a:moveTo>
                <a:cubicBezTo>
                  <a:pt x="10013" y="1368"/>
                  <a:pt x="9999" y="1373"/>
                  <a:pt x="9989" y="1384"/>
                </a:cubicBezTo>
                <a:cubicBezTo>
                  <a:pt x="9813" y="1561"/>
                  <a:pt x="9645" y="1765"/>
                  <a:pt x="9486" y="1990"/>
                </a:cubicBezTo>
                <a:cubicBezTo>
                  <a:pt x="9469" y="2016"/>
                  <a:pt x="9476" y="2050"/>
                  <a:pt x="9500" y="2068"/>
                </a:cubicBezTo>
                <a:cubicBezTo>
                  <a:pt x="9510" y="2074"/>
                  <a:pt x="9522" y="2078"/>
                  <a:pt x="9532" y="2078"/>
                </a:cubicBezTo>
                <a:cubicBezTo>
                  <a:pt x="9550" y="2078"/>
                  <a:pt x="9567" y="2069"/>
                  <a:pt x="9578" y="2054"/>
                </a:cubicBezTo>
                <a:cubicBezTo>
                  <a:pt x="9732" y="1833"/>
                  <a:pt x="9897" y="1634"/>
                  <a:pt x="10068" y="1462"/>
                </a:cubicBezTo>
                <a:cubicBezTo>
                  <a:pt x="10089" y="1441"/>
                  <a:pt x="10089" y="1406"/>
                  <a:pt x="10068" y="1384"/>
                </a:cubicBezTo>
                <a:cubicBezTo>
                  <a:pt x="10056" y="1373"/>
                  <a:pt x="10042" y="1368"/>
                  <a:pt x="10028" y="1368"/>
                </a:cubicBezTo>
                <a:close/>
                <a:moveTo>
                  <a:pt x="9128" y="2632"/>
                </a:moveTo>
                <a:cubicBezTo>
                  <a:pt x="9109" y="2632"/>
                  <a:pt x="9090" y="2643"/>
                  <a:pt x="9079" y="2661"/>
                </a:cubicBezTo>
                <a:cubicBezTo>
                  <a:pt x="9048" y="2720"/>
                  <a:pt x="9019" y="2778"/>
                  <a:pt x="8989" y="2838"/>
                </a:cubicBezTo>
                <a:cubicBezTo>
                  <a:pt x="8905" y="3006"/>
                  <a:pt x="8823" y="3184"/>
                  <a:pt x="8745" y="3368"/>
                </a:cubicBezTo>
                <a:cubicBezTo>
                  <a:pt x="8733" y="3396"/>
                  <a:pt x="8746" y="3429"/>
                  <a:pt x="8774" y="3441"/>
                </a:cubicBezTo>
                <a:cubicBezTo>
                  <a:pt x="8781" y="3444"/>
                  <a:pt x="8789" y="3445"/>
                  <a:pt x="8796" y="3445"/>
                </a:cubicBezTo>
                <a:cubicBezTo>
                  <a:pt x="8818" y="3445"/>
                  <a:pt x="8838" y="3433"/>
                  <a:pt x="8847" y="3412"/>
                </a:cubicBezTo>
                <a:cubicBezTo>
                  <a:pt x="8925" y="3230"/>
                  <a:pt x="9006" y="3054"/>
                  <a:pt x="9088" y="2887"/>
                </a:cubicBezTo>
                <a:cubicBezTo>
                  <a:pt x="9117" y="2830"/>
                  <a:pt x="9147" y="2771"/>
                  <a:pt x="9178" y="2713"/>
                </a:cubicBezTo>
                <a:cubicBezTo>
                  <a:pt x="9193" y="2686"/>
                  <a:pt x="9182" y="2652"/>
                  <a:pt x="9154" y="2639"/>
                </a:cubicBezTo>
                <a:cubicBezTo>
                  <a:pt x="9146" y="2634"/>
                  <a:pt x="9137" y="2632"/>
                  <a:pt x="9128" y="2632"/>
                </a:cubicBezTo>
                <a:close/>
                <a:moveTo>
                  <a:pt x="8515" y="4060"/>
                </a:moveTo>
                <a:cubicBezTo>
                  <a:pt x="8491" y="4060"/>
                  <a:pt x="8470" y="4074"/>
                  <a:pt x="8462" y="4097"/>
                </a:cubicBezTo>
                <a:cubicBezTo>
                  <a:pt x="8381" y="4324"/>
                  <a:pt x="8301" y="4567"/>
                  <a:pt x="8216" y="4838"/>
                </a:cubicBezTo>
                <a:cubicBezTo>
                  <a:pt x="8208" y="4867"/>
                  <a:pt x="8224" y="4898"/>
                  <a:pt x="8254" y="4908"/>
                </a:cubicBezTo>
                <a:cubicBezTo>
                  <a:pt x="8259" y="4909"/>
                  <a:pt x="8264" y="4910"/>
                  <a:pt x="8270" y="4910"/>
                </a:cubicBezTo>
                <a:cubicBezTo>
                  <a:pt x="8293" y="4910"/>
                  <a:pt x="8316" y="4895"/>
                  <a:pt x="8322" y="4870"/>
                </a:cubicBezTo>
                <a:cubicBezTo>
                  <a:pt x="8406" y="4601"/>
                  <a:pt x="8486" y="4360"/>
                  <a:pt x="8567" y="4134"/>
                </a:cubicBezTo>
                <a:cubicBezTo>
                  <a:pt x="8576" y="4105"/>
                  <a:pt x="8561" y="4073"/>
                  <a:pt x="8533" y="4063"/>
                </a:cubicBezTo>
                <a:cubicBezTo>
                  <a:pt x="8527" y="4061"/>
                  <a:pt x="8521" y="4060"/>
                  <a:pt x="8515" y="4060"/>
                </a:cubicBezTo>
                <a:close/>
                <a:moveTo>
                  <a:pt x="8048" y="5545"/>
                </a:moveTo>
                <a:cubicBezTo>
                  <a:pt x="8023" y="5545"/>
                  <a:pt x="8001" y="5561"/>
                  <a:pt x="7994" y="5585"/>
                </a:cubicBezTo>
                <a:cubicBezTo>
                  <a:pt x="7956" y="5718"/>
                  <a:pt x="7918" y="5852"/>
                  <a:pt x="7880" y="5985"/>
                </a:cubicBezTo>
                <a:lnTo>
                  <a:pt x="7780" y="6333"/>
                </a:lnTo>
                <a:cubicBezTo>
                  <a:pt x="7772" y="6363"/>
                  <a:pt x="7789" y="6394"/>
                  <a:pt x="7819" y="6402"/>
                </a:cubicBezTo>
                <a:cubicBezTo>
                  <a:pt x="7823" y="6403"/>
                  <a:pt x="7829" y="6404"/>
                  <a:pt x="7834" y="6404"/>
                </a:cubicBezTo>
                <a:cubicBezTo>
                  <a:pt x="7858" y="6404"/>
                  <a:pt x="7880" y="6388"/>
                  <a:pt x="7887" y="6364"/>
                </a:cubicBezTo>
                <a:lnTo>
                  <a:pt x="7987" y="6016"/>
                </a:lnTo>
                <a:cubicBezTo>
                  <a:pt x="8025" y="5883"/>
                  <a:pt x="8062" y="5749"/>
                  <a:pt x="8101" y="5616"/>
                </a:cubicBezTo>
                <a:cubicBezTo>
                  <a:pt x="8109" y="5586"/>
                  <a:pt x="8092" y="5556"/>
                  <a:pt x="8064" y="5547"/>
                </a:cubicBezTo>
                <a:cubicBezTo>
                  <a:pt x="8058" y="5546"/>
                  <a:pt x="8053" y="5545"/>
                  <a:pt x="8048" y="5545"/>
                </a:cubicBezTo>
                <a:close/>
                <a:moveTo>
                  <a:pt x="7613" y="7039"/>
                </a:moveTo>
                <a:cubicBezTo>
                  <a:pt x="7589" y="7039"/>
                  <a:pt x="7567" y="7055"/>
                  <a:pt x="7559" y="7078"/>
                </a:cubicBezTo>
                <a:cubicBezTo>
                  <a:pt x="7522" y="7201"/>
                  <a:pt x="7482" y="7324"/>
                  <a:pt x="7443" y="7446"/>
                </a:cubicBezTo>
                <a:cubicBezTo>
                  <a:pt x="7402" y="7570"/>
                  <a:pt x="7361" y="7693"/>
                  <a:pt x="7317" y="7815"/>
                </a:cubicBezTo>
                <a:cubicBezTo>
                  <a:pt x="7306" y="7844"/>
                  <a:pt x="7321" y="7876"/>
                  <a:pt x="7350" y="7886"/>
                </a:cubicBezTo>
                <a:cubicBezTo>
                  <a:pt x="7356" y="7888"/>
                  <a:pt x="7363" y="7889"/>
                  <a:pt x="7369" y="7889"/>
                </a:cubicBezTo>
                <a:cubicBezTo>
                  <a:pt x="7392" y="7889"/>
                  <a:pt x="7413" y="7875"/>
                  <a:pt x="7421" y="7853"/>
                </a:cubicBezTo>
                <a:cubicBezTo>
                  <a:pt x="7465" y="7729"/>
                  <a:pt x="7508" y="7605"/>
                  <a:pt x="7549" y="7481"/>
                </a:cubicBezTo>
                <a:cubicBezTo>
                  <a:pt x="7589" y="7358"/>
                  <a:pt x="7628" y="7234"/>
                  <a:pt x="7666" y="7111"/>
                </a:cubicBezTo>
                <a:cubicBezTo>
                  <a:pt x="7675" y="7082"/>
                  <a:pt x="7659" y="7051"/>
                  <a:pt x="7630" y="7042"/>
                </a:cubicBezTo>
                <a:cubicBezTo>
                  <a:pt x="7624" y="7040"/>
                  <a:pt x="7618" y="7039"/>
                  <a:pt x="7613" y="7039"/>
                </a:cubicBezTo>
                <a:close/>
                <a:moveTo>
                  <a:pt x="7086" y="8503"/>
                </a:moveTo>
                <a:cubicBezTo>
                  <a:pt x="7065" y="8503"/>
                  <a:pt x="7045" y="8516"/>
                  <a:pt x="7036" y="8537"/>
                </a:cubicBezTo>
                <a:cubicBezTo>
                  <a:pt x="6931" y="8783"/>
                  <a:pt x="6820" y="9018"/>
                  <a:pt x="6706" y="9237"/>
                </a:cubicBezTo>
                <a:cubicBezTo>
                  <a:pt x="6692" y="9265"/>
                  <a:pt x="6703" y="9298"/>
                  <a:pt x="6729" y="9312"/>
                </a:cubicBezTo>
                <a:cubicBezTo>
                  <a:pt x="6738" y="9316"/>
                  <a:pt x="6746" y="9319"/>
                  <a:pt x="6755" y="9319"/>
                </a:cubicBezTo>
                <a:cubicBezTo>
                  <a:pt x="6775" y="9319"/>
                  <a:pt x="6794" y="9308"/>
                  <a:pt x="6804" y="9289"/>
                </a:cubicBezTo>
                <a:cubicBezTo>
                  <a:pt x="6919" y="9067"/>
                  <a:pt x="7032" y="8829"/>
                  <a:pt x="7138" y="8580"/>
                </a:cubicBezTo>
                <a:cubicBezTo>
                  <a:pt x="7150" y="8553"/>
                  <a:pt x="7136" y="8519"/>
                  <a:pt x="7108" y="8508"/>
                </a:cubicBezTo>
                <a:cubicBezTo>
                  <a:pt x="7101" y="8505"/>
                  <a:pt x="7094" y="8503"/>
                  <a:pt x="7086" y="8503"/>
                </a:cubicBezTo>
                <a:close/>
                <a:moveTo>
                  <a:pt x="1625" y="9185"/>
                </a:moveTo>
                <a:cubicBezTo>
                  <a:pt x="1347" y="9191"/>
                  <a:pt x="1086" y="9249"/>
                  <a:pt x="847" y="9356"/>
                </a:cubicBezTo>
                <a:cubicBezTo>
                  <a:pt x="820" y="9369"/>
                  <a:pt x="808" y="9401"/>
                  <a:pt x="820" y="9430"/>
                </a:cubicBezTo>
                <a:cubicBezTo>
                  <a:pt x="829" y="9450"/>
                  <a:pt x="849" y="9462"/>
                  <a:pt x="871" y="9462"/>
                </a:cubicBezTo>
                <a:cubicBezTo>
                  <a:pt x="878" y="9462"/>
                  <a:pt x="886" y="9461"/>
                  <a:pt x="893" y="9457"/>
                </a:cubicBezTo>
                <a:cubicBezTo>
                  <a:pt x="1118" y="9356"/>
                  <a:pt x="1364" y="9303"/>
                  <a:pt x="1627" y="9296"/>
                </a:cubicBezTo>
                <a:cubicBezTo>
                  <a:pt x="1658" y="9296"/>
                  <a:pt x="1682" y="9270"/>
                  <a:pt x="1682" y="9239"/>
                </a:cubicBezTo>
                <a:cubicBezTo>
                  <a:pt x="1681" y="9210"/>
                  <a:pt x="1656" y="9185"/>
                  <a:pt x="1626" y="9185"/>
                </a:cubicBezTo>
                <a:close/>
                <a:moveTo>
                  <a:pt x="2391" y="9302"/>
                </a:moveTo>
                <a:cubicBezTo>
                  <a:pt x="2368" y="9302"/>
                  <a:pt x="2346" y="9317"/>
                  <a:pt x="2339" y="9341"/>
                </a:cubicBezTo>
                <a:cubicBezTo>
                  <a:pt x="2329" y="9370"/>
                  <a:pt x="2345" y="9401"/>
                  <a:pt x="2374" y="9410"/>
                </a:cubicBezTo>
                <a:cubicBezTo>
                  <a:pt x="2620" y="9493"/>
                  <a:pt x="2844" y="9612"/>
                  <a:pt x="3042" y="9766"/>
                </a:cubicBezTo>
                <a:cubicBezTo>
                  <a:pt x="3051" y="9774"/>
                  <a:pt x="3063" y="9778"/>
                  <a:pt x="3076" y="9778"/>
                </a:cubicBezTo>
                <a:cubicBezTo>
                  <a:pt x="3092" y="9778"/>
                  <a:pt x="3108" y="9770"/>
                  <a:pt x="3120" y="9757"/>
                </a:cubicBezTo>
                <a:cubicBezTo>
                  <a:pt x="3138" y="9732"/>
                  <a:pt x="3133" y="9697"/>
                  <a:pt x="3109" y="9679"/>
                </a:cubicBezTo>
                <a:cubicBezTo>
                  <a:pt x="2902" y="9516"/>
                  <a:pt x="2667" y="9391"/>
                  <a:pt x="2409" y="9306"/>
                </a:cubicBezTo>
                <a:cubicBezTo>
                  <a:pt x="2403" y="9303"/>
                  <a:pt x="2397" y="9302"/>
                  <a:pt x="2391" y="9302"/>
                </a:cubicBezTo>
                <a:close/>
                <a:moveTo>
                  <a:pt x="6364" y="9879"/>
                </a:moveTo>
                <a:cubicBezTo>
                  <a:pt x="6346" y="9879"/>
                  <a:pt x="6328" y="9888"/>
                  <a:pt x="6317" y="9905"/>
                </a:cubicBezTo>
                <a:cubicBezTo>
                  <a:pt x="6173" y="10126"/>
                  <a:pt x="6019" y="10334"/>
                  <a:pt x="5859" y="10525"/>
                </a:cubicBezTo>
                <a:cubicBezTo>
                  <a:pt x="5838" y="10548"/>
                  <a:pt x="5841" y="10583"/>
                  <a:pt x="5865" y="10603"/>
                </a:cubicBezTo>
                <a:cubicBezTo>
                  <a:pt x="5876" y="10612"/>
                  <a:pt x="5889" y="10617"/>
                  <a:pt x="5901" y="10617"/>
                </a:cubicBezTo>
                <a:cubicBezTo>
                  <a:pt x="5917" y="10617"/>
                  <a:pt x="5932" y="10609"/>
                  <a:pt x="5944" y="10596"/>
                </a:cubicBezTo>
                <a:cubicBezTo>
                  <a:pt x="6106" y="10403"/>
                  <a:pt x="6263" y="10190"/>
                  <a:pt x="6410" y="9965"/>
                </a:cubicBezTo>
                <a:cubicBezTo>
                  <a:pt x="6427" y="9939"/>
                  <a:pt x="6419" y="9905"/>
                  <a:pt x="6394" y="9888"/>
                </a:cubicBezTo>
                <a:cubicBezTo>
                  <a:pt x="6384" y="9882"/>
                  <a:pt x="6374" y="9879"/>
                  <a:pt x="6364" y="9879"/>
                </a:cubicBezTo>
                <a:close/>
                <a:moveTo>
                  <a:pt x="263" y="9824"/>
                </a:moveTo>
                <a:cubicBezTo>
                  <a:pt x="246" y="9824"/>
                  <a:pt x="229" y="9832"/>
                  <a:pt x="218" y="9846"/>
                </a:cubicBezTo>
                <a:cubicBezTo>
                  <a:pt x="81" y="10030"/>
                  <a:pt x="5" y="10234"/>
                  <a:pt x="0" y="10435"/>
                </a:cubicBezTo>
                <a:lnTo>
                  <a:pt x="0" y="10458"/>
                </a:lnTo>
                <a:cubicBezTo>
                  <a:pt x="0" y="10512"/>
                  <a:pt x="4" y="10565"/>
                  <a:pt x="14" y="10620"/>
                </a:cubicBezTo>
                <a:cubicBezTo>
                  <a:pt x="18" y="10646"/>
                  <a:pt x="42" y="10666"/>
                  <a:pt x="68" y="10666"/>
                </a:cubicBezTo>
                <a:cubicBezTo>
                  <a:pt x="72" y="10666"/>
                  <a:pt x="75" y="10666"/>
                  <a:pt x="78" y="10665"/>
                </a:cubicBezTo>
                <a:cubicBezTo>
                  <a:pt x="108" y="10659"/>
                  <a:pt x="128" y="10630"/>
                  <a:pt x="123" y="10600"/>
                </a:cubicBezTo>
                <a:cubicBezTo>
                  <a:pt x="116" y="10553"/>
                  <a:pt x="111" y="10505"/>
                  <a:pt x="111" y="10458"/>
                </a:cubicBezTo>
                <a:lnTo>
                  <a:pt x="111" y="10438"/>
                </a:lnTo>
                <a:cubicBezTo>
                  <a:pt x="116" y="10260"/>
                  <a:pt x="184" y="10078"/>
                  <a:pt x="308" y="9913"/>
                </a:cubicBezTo>
                <a:cubicBezTo>
                  <a:pt x="326" y="9888"/>
                  <a:pt x="321" y="9853"/>
                  <a:pt x="296" y="9835"/>
                </a:cubicBezTo>
                <a:cubicBezTo>
                  <a:pt x="286" y="9827"/>
                  <a:pt x="275" y="9824"/>
                  <a:pt x="263" y="9824"/>
                </a:cubicBezTo>
                <a:close/>
                <a:moveTo>
                  <a:pt x="3603" y="10234"/>
                </a:moveTo>
                <a:cubicBezTo>
                  <a:pt x="3592" y="10234"/>
                  <a:pt x="3581" y="10237"/>
                  <a:pt x="3571" y="10244"/>
                </a:cubicBezTo>
                <a:cubicBezTo>
                  <a:pt x="3547" y="10261"/>
                  <a:pt x="3540" y="10295"/>
                  <a:pt x="3558" y="10321"/>
                </a:cubicBezTo>
                <a:cubicBezTo>
                  <a:pt x="3697" y="10525"/>
                  <a:pt x="3813" y="10753"/>
                  <a:pt x="3900" y="11001"/>
                </a:cubicBezTo>
                <a:cubicBezTo>
                  <a:pt x="3908" y="11024"/>
                  <a:pt x="3929" y="11037"/>
                  <a:pt x="3953" y="11037"/>
                </a:cubicBezTo>
                <a:cubicBezTo>
                  <a:pt x="3959" y="11037"/>
                  <a:pt x="3965" y="11037"/>
                  <a:pt x="3971" y="11034"/>
                </a:cubicBezTo>
                <a:cubicBezTo>
                  <a:pt x="4000" y="11025"/>
                  <a:pt x="4015" y="10993"/>
                  <a:pt x="4005" y="10964"/>
                </a:cubicBezTo>
                <a:cubicBezTo>
                  <a:pt x="3914" y="10707"/>
                  <a:pt x="3795" y="10470"/>
                  <a:pt x="3649" y="10258"/>
                </a:cubicBezTo>
                <a:cubicBezTo>
                  <a:pt x="3638" y="10242"/>
                  <a:pt x="3621" y="10234"/>
                  <a:pt x="3603" y="10234"/>
                </a:cubicBezTo>
                <a:close/>
                <a:moveTo>
                  <a:pt x="5361" y="11064"/>
                </a:moveTo>
                <a:cubicBezTo>
                  <a:pt x="5348" y="11064"/>
                  <a:pt x="5334" y="11069"/>
                  <a:pt x="5323" y="11078"/>
                </a:cubicBezTo>
                <a:cubicBezTo>
                  <a:pt x="5181" y="11205"/>
                  <a:pt x="5032" y="11325"/>
                  <a:pt x="4879" y="11432"/>
                </a:cubicBezTo>
                <a:cubicBezTo>
                  <a:pt x="4824" y="11470"/>
                  <a:pt x="4768" y="11506"/>
                  <a:pt x="4711" y="11542"/>
                </a:cubicBezTo>
                <a:cubicBezTo>
                  <a:pt x="4686" y="11558"/>
                  <a:pt x="4677" y="11592"/>
                  <a:pt x="4694" y="11618"/>
                </a:cubicBezTo>
                <a:cubicBezTo>
                  <a:pt x="4705" y="11635"/>
                  <a:pt x="4723" y="11644"/>
                  <a:pt x="4741" y="11644"/>
                </a:cubicBezTo>
                <a:cubicBezTo>
                  <a:pt x="4751" y="11644"/>
                  <a:pt x="4761" y="11641"/>
                  <a:pt x="4770" y="11636"/>
                </a:cubicBezTo>
                <a:cubicBezTo>
                  <a:pt x="4829" y="11599"/>
                  <a:pt x="4886" y="11562"/>
                  <a:pt x="4942" y="11522"/>
                </a:cubicBezTo>
                <a:cubicBezTo>
                  <a:pt x="5099" y="11413"/>
                  <a:pt x="5252" y="11292"/>
                  <a:pt x="5398" y="11161"/>
                </a:cubicBezTo>
                <a:cubicBezTo>
                  <a:pt x="5421" y="11141"/>
                  <a:pt x="5423" y="11106"/>
                  <a:pt x="5402" y="11082"/>
                </a:cubicBezTo>
                <a:cubicBezTo>
                  <a:pt x="5392" y="11070"/>
                  <a:pt x="5376" y="11064"/>
                  <a:pt x="5361" y="11064"/>
                </a:cubicBezTo>
                <a:close/>
                <a:moveTo>
                  <a:pt x="433" y="11231"/>
                </a:moveTo>
                <a:cubicBezTo>
                  <a:pt x="420" y="11231"/>
                  <a:pt x="406" y="11235"/>
                  <a:pt x="395" y="11245"/>
                </a:cubicBezTo>
                <a:cubicBezTo>
                  <a:pt x="373" y="11265"/>
                  <a:pt x="371" y="11300"/>
                  <a:pt x="391" y="11324"/>
                </a:cubicBezTo>
                <a:lnTo>
                  <a:pt x="419" y="11354"/>
                </a:lnTo>
                <a:cubicBezTo>
                  <a:pt x="590" y="11536"/>
                  <a:pt x="786" y="11694"/>
                  <a:pt x="1005" y="11824"/>
                </a:cubicBezTo>
                <a:cubicBezTo>
                  <a:pt x="1014" y="11829"/>
                  <a:pt x="1025" y="11831"/>
                  <a:pt x="1034" y="11831"/>
                </a:cubicBezTo>
                <a:cubicBezTo>
                  <a:pt x="1052" y="11831"/>
                  <a:pt x="1072" y="11822"/>
                  <a:pt x="1081" y="11804"/>
                </a:cubicBezTo>
                <a:cubicBezTo>
                  <a:pt x="1097" y="11778"/>
                  <a:pt x="1089" y="11744"/>
                  <a:pt x="1062" y="11728"/>
                </a:cubicBezTo>
                <a:cubicBezTo>
                  <a:pt x="853" y="11604"/>
                  <a:pt x="664" y="11453"/>
                  <a:pt x="500" y="11278"/>
                </a:cubicBezTo>
                <a:lnTo>
                  <a:pt x="474" y="11249"/>
                </a:lnTo>
                <a:cubicBezTo>
                  <a:pt x="464" y="11237"/>
                  <a:pt x="448" y="11231"/>
                  <a:pt x="433" y="11231"/>
                </a:cubicBezTo>
                <a:close/>
                <a:moveTo>
                  <a:pt x="1750" y="12018"/>
                </a:moveTo>
                <a:cubicBezTo>
                  <a:pt x="1725" y="12018"/>
                  <a:pt x="1703" y="12035"/>
                  <a:pt x="1695" y="12060"/>
                </a:cubicBezTo>
                <a:cubicBezTo>
                  <a:pt x="1688" y="12090"/>
                  <a:pt x="1706" y="12120"/>
                  <a:pt x="1735" y="12128"/>
                </a:cubicBezTo>
                <a:cubicBezTo>
                  <a:pt x="1983" y="12194"/>
                  <a:pt x="2246" y="12233"/>
                  <a:pt x="2516" y="12242"/>
                </a:cubicBezTo>
                <a:lnTo>
                  <a:pt x="2518" y="12242"/>
                </a:lnTo>
                <a:cubicBezTo>
                  <a:pt x="2548" y="12242"/>
                  <a:pt x="2573" y="12219"/>
                  <a:pt x="2574" y="12189"/>
                </a:cubicBezTo>
                <a:cubicBezTo>
                  <a:pt x="2575" y="12158"/>
                  <a:pt x="2550" y="12132"/>
                  <a:pt x="2520" y="12131"/>
                </a:cubicBezTo>
                <a:cubicBezTo>
                  <a:pt x="2258" y="12123"/>
                  <a:pt x="2004" y="12085"/>
                  <a:pt x="1764" y="12020"/>
                </a:cubicBezTo>
                <a:cubicBezTo>
                  <a:pt x="1759" y="12019"/>
                  <a:pt x="1754" y="12018"/>
                  <a:pt x="1750" y="12018"/>
                </a:cubicBezTo>
                <a:close/>
                <a:moveTo>
                  <a:pt x="4128" y="11684"/>
                </a:moveTo>
                <a:cubicBezTo>
                  <a:pt x="4125" y="11684"/>
                  <a:pt x="4122" y="11684"/>
                  <a:pt x="4119" y="11685"/>
                </a:cubicBezTo>
                <a:cubicBezTo>
                  <a:pt x="4090" y="11688"/>
                  <a:pt x="4067" y="11716"/>
                  <a:pt x="4071" y="11746"/>
                </a:cubicBezTo>
                <a:cubicBezTo>
                  <a:pt x="4077" y="11795"/>
                  <a:pt x="4081" y="11843"/>
                  <a:pt x="4084" y="11893"/>
                </a:cubicBezTo>
                <a:cubicBezTo>
                  <a:pt x="4074" y="11882"/>
                  <a:pt x="4059" y="11875"/>
                  <a:pt x="4044" y="11875"/>
                </a:cubicBezTo>
                <a:cubicBezTo>
                  <a:pt x="4037" y="11875"/>
                  <a:pt x="4031" y="11877"/>
                  <a:pt x="4024" y="11879"/>
                </a:cubicBezTo>
                <a:cubicBezTo>
                  <a:pt x="3785" y="11969"/>
                  <a:pt x="3535" y="12036"/>
                  <a:pt x="3284" y="12078"/>
                </a:cubicBezTo>
                <a:cubicBezTo>
                  <a:pt x="3254" y="12083"/>
                  <a:pt x="3234" y="12112"/>
                  <a:pt x="3238" y="12142"/>
                </a:cubicBezTo>
                <a:cubicBezTo>
                  <a:pt x="3243" y="12170"/>
                  <a:pt x="3268" y="12189"/>
                  <a:pt x="3294" y="12189"/>
                </a:cubicBezTo>
                <a:cubicBezTo>
                  <a:pt x="3297" y="12189"/>
                  <a:pt x="3300" y="12188"/>
                  <a:pt x="3302" y="12188"/>
                </a:cubicBezTo>
                <a:cubicBezTo>
                  <a:pt x="3561" y="12144"/>
                  <a:pt x="3817" y="12075"/>
                  <a:pt x="4063" y="11983"/>
                </a:cubicBezTo>
                <a:cubicBezTo>
                  <a:pt x="4073" y="11979"/>
                  <a:pt x="4083" y="11972"/>
                  <a:pt x="4088" y="11964"/>
                </a:cubicBezTo>
                <a:cubicBezTo>
                  <a:pt x="4092" y="12023"/>
                  <a:pt x="4093" y="12084"/>
                  <a:pt x="4093" y="12144"/>
                </a:cubicBezTo>
                <a:cubicBezTo>
                  <a:pt x="4093" y="12264"/>
                  <a:pt x="4087" y="12388"/>
                  <a:pt x="4076" y="12511"/>
                </a:cubicBezTo>
                <a:cubicBezTo>
                  <a:pt x="4073" y="12542"/>
                  <a:pt x="4096" y="12568"/>
                  <a:pt x="4126" y="12571"/>
                </a:cubicBezTo>
                <a:lnTo>
                  <a:pt x="4131" y="12571"/>
                </a:lnTo>
                <a:cubicBezTo>
                  <a:pt x="4160" y="12571"/>
                  <a:pt x="4184" y="12550"/>
                  <a:pt x="4187" y="12521"/>
                </a:cubicBezTo>
                <a:cubicBezTo>
                  <a:pt x="4198" y="12395"/>
                  <a:pt x="4205" y="12268"/>
                  <a:pt x="4205" y="12144"/>
                </a:cubicBezTo>
                <a:cubicBezTo>
                  <a:pt x="4205" y="12007"/>
                  <a:pt x="4196" y="11869"/>
                  <a:pt x="4181" y="11733"/>
                </a:cubicBezTo>
                <a:cubicBezTo>
                  <a:pt x="4178" y="11706"/>
                  <a:pt x="4156" y="11684"/>
                  <a:pt x="4128" y="11684"/>
                </a:cubicBezTo>
                <a:close/>
                <a:moveTo>
                  <a:pt x="3994" y="13226"/>
                </a:moveTo>
                <a:cubicBezTo>
                  <a:pt x="3969" y="13226"/>
                  <a:pt x="3946" y="13242"/>
                  <a:pt x="3939" y="13267"/>
                </a:cubicBezTo>
                <a:cubicBezTo>
                  <a:pt x="3876" y="13504"/>
                  <a:pt x="3793" y="13750"/>
                  <a:pt x="3691" y="13997"/>
                </a:cubicBezTo>
                <a:cubicBezTo>
                  <a:pt x="3679" y="14025"/>
                  <a:pt x="3693" y="14057"/>
                  <a:pt x="3722" y="14069"/>
                </a:cubicBezTo>
                <a:cubicBezTo>
                  <a:pt x="3728" y="14072"/>
                  <a:pt x="3736" y="14073"/>
                  <a:pt x="3742" y="14073"/>
                </a:cubicBezTo>
                <a:cubicBezTo>
                  <a:pt x="3765" y="14073"/>
                  <a:pt x="3785" y="14061"/>
                  <a:pt x="3794" y="14039"/>
                </a:cubicBezTo>
                <a:cubicBezTo>
                  <a:pt x="3897" y="13788"/>
                  <a:pt x="3983" y="13538"/>
                  <a:pt x="4047" y="13296"/>
                </a:cubicBezTo>
                <a:cubicBezTo>
                  <a:pt x="4054" y="13266"/>
                  <a:pt x="4037" y="13235"/>
                  <a:pt x="4007" y="13227"/>
                </a:cubicBezTo>
                <a:cubicBezTo>
                  <a:pt x="4003" y="13226"/>
                  <a:pt x="3998" y="13226"/>
                  <a:pt x="3994" y="13226"/>
                </a:cubicBezTo>
                <a:close/>
                <a:moveTo>
                  <a:pt x="3409" y="14665"/>
                </a:moveTo>
                <a:cubicBezTo>
                  <a:pt x="3389" y="14665"/>
                  <a:pt x="3370" y="14676"/>
                  <a:pt x="3360" y="14694"/>
                </a:cubicBezTo>
                <a:cubicBezTo>
                  <a:pt x="3242" y="14913"/>
                  <a:pt x="3115" y="15131"/>
                  <a:pt x="2969" y="15362"/>
                </a:cubicBezTo>
                <a:cubicBezTo>
                  <a:pt x="2952" y="15387"/>
                  <a:pt x="2959" y="15423"/>
                  <a:pt x="2986" y="15439"/>
                </a:cubicBezTo>
                <a:cubicBezTo>
                  <a:pt x="2996" y="15444"/>
                  <a:pt x="3005" y="15447"/>
                  <a:pt x="3016" y="15447"/>
                </a:cubicBezTo>
                <a:cubicBezTo>
                  <a:pt x="3034" y="15447"/>
                  <a:pt x="3052" y="15438"/>
                  <a:pt x="3063" y="15422"/>
                </a:cubicBezTo>
                <a:cubicBezTo>
                  <a:pt x="3210" y="15189"/>
                  <a:pt x="3340" y="14968"/>
                  <a:pt x="3458" y="14747"/>
                </a:cubicBezTo>
                <a:cubicBezTo>
                  <a:pt x="3472" y="14720"/>
                  <a:pt x="3462" y="14686"/>
                  <a:pt x="3435" y="14672"/>
                </a:cubicBezTo>
                <a:cubicBezTo>
                  <a:pt x="3426" y="14667"/>
                  <a:pt x="3418" y="14665"/>
                  <a:pt x="3409" y="14665"/>
                </a:cubicBezTo>
                <a:close/>
                <a:moveTo>
                  <a:pt x="2581" y="15982"/>
                </a:moveTo>
                <a:cubicBezTo>
                  <a:pt x="2564" y="15982"/>
                  <a:pt x="2547" y="15990"/>
                  <a:pt x="2536" y="16005"/>
                </a:cubicBezTo>
                <a:cubicBezTo>
                  <a:pt x="2401" y="16195"/>
                  <a:pt x="2255" y="16394"/>
                  <a:pt x="2077" y="16631"/>
                </a:cubicBezTo>
                <a:cubicBezTo>
                  <a:pt x="2058" y="16656"/>
                  <a:pt x="2063" y="16691"/>
                  <a:pt x="2088" y="16709"/>
                </a:cubicBezTo>
                <a:cubicBezTo>
                  <a:pt x="2097" y="16716"/>
                  <a:pt x="2109" y="16721"/>
                  <a:pt x="2121" y="16721"/>
                </a:cubicBezTo>
                <a:cubicBezTo>
                  <a:pt x="2138" y="16721"/>
                  <a:pt x="2155" y="16713"/>
                  <a:pt x="2166" y="16698"/>
                </a:cubicBezTo>
                <a:cubicBezTo>
                  <a:pt x="2345" y="16460"/>
                  <a:pt x="2491" y="16260"/>
                  <a:pt x="2626" y="16069"/>
                </a:cubicBezTo>
                <a:cubicBezTo>
                  <a:pt x="2644" y="16044"/>
                  <a:pt x="2639" y="16010"/>
                  <a:pt x="2613" y="15992"/>
                </a:cubicBezTo>
                <a:cubicBezTo>
                  <a:pt x="2604" y="15985"/>
                  <a:pt x="2592" y="15982"/>
                  <a:pt x="2581" y="15982"/>
                </a:cubicBezTo>
                <a:close/>
                <a:moveTo>
                  <a:pt x="1659" y="17236"/>
                </a:moveTo>
                <a:cubicBezTo>
                  <a:pt x="1642" y="17236"/>
                  <a:pt x="1625" y="17244"/>
                  <a:pt x="1614" y="17260"/>
                </a:cubicBezTo>
                <a:cubicBezTo>
                  <a:pt x="1441" y="17511"/>
                  <a:pt x="1315" y="17728"/>
                  <a:pt x="1218" y="17941"/>
                </a:cubicBezTo>
                <a:cubicBezTo>
                  <a:pt x="1205" y="17968"/>
                  <a:pt x="1218" y="18002"/>
                  <a:pt x="1246" y="18014"/>
                </a:cubicBezTo>
                <a:cubicBezTo>
                  <a:pt x="1253" y="18018"/>
                  <a:pt x="1261" y="18019"/>
                  <a:pt x="1268" y="18019"/>
                </a:cubicBezTo>
                <a:cubicBezTo>
                  <a:pt x="1290" y="18019"/>
                  <a:pt x="1310" y="18007"/>
                  <a:pt x="1319" y="17987"/>
                </a:cubicBezTo>
                <a:cubicBezTo>
                  <a:pt x="1413" y="17780"/>
                  <a:pt x="1536" y="17569"/>
                  <a:pt x="1705" y="17323"/>
                </a:cubicBezTo>
                <a:cubicBezTo>
                  <a:pt x="1723" y="17298"/>
                  <a:pt x="1717" y="17263"/>
                  <a:pt x="1691" y="17246"/>
                </a:cubicBezTo>
                <a:cubicBezTo>
                  <a:pt x="1681" y="17239"/>
                  <a:pt x="1670" y="17236"/>
                  <a:pt x="1659" y="17236"/>
                </a:cubicBezTo>
                <a:close/>
                <a:moveTo>
                  <a:pt x="1050" y="18652"/>
                </a:moveTo>
                <a:cubicBezTo>
                  <a:pt x="1023" y="18652"/>
                  <a:pt x="999" y="18673"/>
                  <a:pt x="996" y="18700"/>
                </a:cubicBezTo>
                <a:cubicBezTo>
                  <a:pt x="984" y="18795"/>
                  <a:pt x="978" y="18893"/>
                  <a:pt x="978" y="18989"/>
                </a:cubicBezTo>
                <a:cubicBezTo>
                  <a:pt x="978" y="19154"/>
                  <a:pt x="996" y="19324"/>
                  <a:pt x="1030" y="19493"/>
                </a:cubicBezTo>
                <a:cubicBezTo>
                  <a:pt x="1035" y="19519"/>
                  <a:pt x="1058" y="19537"/>
                  <a:pt x="1084" y="19537"/>
                </a:cubicBezTo>
                <a:cubicBezTo>
                  <a:pt x="1088" y="19537"/>
                  <a:pt x="1092" y="19537"/>
                  <a:pt x="1095" y="19536"/>
                </a:cubicBezTo>
                <a:cubicBezTo>
                  <a:pt x="1125" y="19529"/>
                  <a:pt x="1144" y="19500"/>
                  <a:pt x="1139" y="19470"/>
                </a:cubicBezTo>
                <a:cubicBezTo>
                  <a:pt x="1106" y="19309"/>
                  <a:pt x="1089" y="19147"/>
                  <a:pt x="1089" y="18989"/>
                </a:cubicBezTo>
                <a:cubicBezTo>
                  <a:pt x="1089" y="18897"/>
                  <a:pt x="1095" y="18804"/>
                  <a:pt x="1106" y="18714"/>
                </a:cubicBezTo>
                <a:cubicBezTo>
                  <a:pt x="1110" y="18683"/>
                  <a:pt x="1088" y="18655"/>
                  <a:pt x="1058" y="18652"/>
                </a:cubicBezTo>
                <a:cubicBezTo>
                  <a:pt x="1055" y="18652"/>
                  <a:pt x="1053" y="18652"/>
                  <a:pt x="1050" y="18652"/>
                </a:cubicBezTo>
                <a:close/>
                <a:moveTo>
                  <a:pt x="1342" y="20158"/>
                </a:moveTo>
                <a:cubicBezTo>
                  <a:pt x="1333" y="20158"/>
                  <a:pt x="1324" y="20160"/>
                  <a:pt x="1316" y="20164"/>
                </a:cubicBezTo>
                <a:cubicBezTo>
                  <a:pt x="1290" y="20178"/>
                  <a:pt x="1278" y="20211"/>
                  <a:pt x="1292" y="20239"/>
                </a:cubicBezTo>
                <a:cubicBezTo>
                  <a:pt x="1408" y="20468"/>
                  <a:pt x="1553" y="20690"/>
                  <a:pt x="1724" y="20899"/>
                </a:cubicBezTo>
                <a:cubicBezTo>
                  <a:pt x="1735" y="20912"/>
                  <a:pt x="1751" y="20919"/>
                  <a:pt x="1767" y="20919"/>
                </a:cubicBezTo>
                <a:cubicBezTo>
                  <a:pt x="1779" y="20919"/>
                  <a:pt x="1792" y="20915"/>
                  <a:pt x="1802" y="20906"/>
                </a:cubicBezTo>
                <a:cubicBezTo>
                  <a:pt x="1826" y="20887"/>
                  <a:pt x="1829" y="20852"/>
                  <a:pt x="1810" y="20828"/>
                </a:cubicBezTo>
                <a:cubicBezTo>
                  <a:pt x="1644" y="20626"/>
                  <a:pt x="1503" y="20411"/>
                  <a:pt x="1391" y="20188"/>
                </a:cubicBezTo>
                <a:cubicBezTo>
                  <a:pt x="1381" y="20169"/>
                  <a:pt x="1362" y="20158"/>
                  <a:pt x="1342" y="20158"/>
                </a:cubicBezTo>
                <a:close/>
                <a:moveTo>
                  <a:pt x="2317" y="21356"/>
                </a:moveTo>
                <a:cubicBezTo>
                  <a:pt x="2301" y="21356"/>
                  <a:pt x="2285" y="21363"/>
                  <a:pt x="2275" y="21376"/>
                </a:cubicBezTo>
                <a:cubicBezTo>
                  <a:pt x="2255" y="21401"/>
                  <a:pt x="2258" y="21435"/>
                  <a:pt x="2283" y="21455"/>
                </a:cubicBezTo>
                <a:cubicBezTo>
                  <a:pt x="2343" y="21505"/>
                  <a:pt x="2405" y="21552"/>
                  <a:pt x="2468" y="21596"/>
                </a:cubicBezTo>
                <a:cubicBezTo>
                  <a:pt x="2617" y="21703"/>
                  <a:pt x="2776" y="21803"/>
                  <a:pt x="2938" y="21891"/>
                </a:cubicBezTo>
                <a:cubicBezTo>
                  <a:pt x="2946" y="21895"/>
                  <a:pt x="2955" y="21898"/>
                  <a:pt x="2965" y="21898"/>
                </a:cubicBezTo>
                <a:cubicBezTo>
                  <a:pt x="2984" y="21898"/>
                  <a:pt x="3003" y="21888"/>
                  <a:pt x="3014" y="21869"/>
                </a:cubicBezTo>
                <a:cubicBezTo>
                  <a:pt x="3028" y="21842"/>
                  <a:pt x="3018" y="21809"/>
                  <a:pt x="2991" y="21794"/>
                </a:cubicBezTo>
                <a:cubicBezTo>
                  <a:pt x="2833" y="21707"/>
                  <a:pt x="2678" y="21610"/>
                  <a:pt x="2533" y="21506"/>
                </a:cubicBezTo>
                <a:cubicBezTo>
                  <a:pt x="2471" y="21462"/>
                  <a:pt x="2411" y="21416"/>
                  <a:pt x="2352" y="21369"/>
                </a:cubicBezTo>
                <a:cubicBezTo>
                  <a:pt x="2342" y="21360"/>
                  <a:pt x="2330" y="21356"/>
                  <a:pt x="2317" y="21356"/>
                </a:cubicBezTo>
                <a:close/>
                <a:moveTo>
                  <a:pt x="3675" y="22101"/>
                </a:moveTo>
                <a:cubicBezTo>
                  <a:pt x="3653" y="22101"/>
                  <a:pt x="3631" y="22115"/>
                  <a:pt x="3623" y="22138"/>
                </a:cubicBezTo>
                <a:cubicBezTo>
                  <a:pt x="3613" y="22167"/>
                  <a:pt x="3628" y="22199"/>
                  <a:pt x="3657" y="22209"/>
                </a:cubicBezTo>
                <a:cubicBezTo>
                  <a:pt x="3905" y="22295"/>
                  <a:pt x="4161" y="22360"/>
                  <a:pt x="4420" y="22404"/>
                </a:cubicBezTo>
                <a:cubicBezTo>
                  <a:pt x="4423" y="22405"/>
                  <a:pt x="4425" y="22405"/>
                  <a:pt x="4428" y="22405"/>
                </a:cubicBezTo>
                <a:cubicBezTo>
                  <a:pt x="4455" y="22405"/>
                  <a:pt x="4478" y="22386"/>
                  <a:pt x="4484" y="22359"/>
                </a:cubicBezTo>
                <a:cubicBezTo>
                  <a:pt x="4489" y="22328"/>
                  <a:pt x="4468" y="22299"/>
                  <a:pt x="4438" y="22295"/>
                </a:cubicBezTo>
                <a:cubicBezTo>
                  <a:pt x="4186" y="22251"/>
                  <a:pt x="3936" y="22187"/>
                  <a:pt x="3693" y="22104"/>
                </a:cubicBezTo>
                <a:cubicBezTo>
                  <a:pt x="3687" y="22102"/>
                  <a:pt x="3681" y="22101"/>
                  <a:pt x="3675" y="22101"/>
                </a:cubicBezTo>
                <a:close/>
                <a:moveTo>
                  <a:pt x="5978" y="22297"/>
                </a:moveTo>
                <a:cubicBezTo>
                  <a:pt x="5975" y="22297"/>
                  <a:pt x="5972" y="22298"/>
                  <a:pt x="5969" y="22298"/>
                </a:cubicBezTo>
                <a:cubicBezTo>
                  <a:pt x="5723" y="22340"/>
                  <a:pt x="5471" y="22361"/>
                  <a:pt x="5218" y="22361"/>
                </a:cubicBezTo>
                <a:lnTo>
                  <a:pt x="5203" y="22361"/>
                </a:lnTo>
                <a:cubicBezTo>
                  <a:pt x="5172" y="22361"/>
                  <a:pt x="5147" y="22386"/>
                  <a:pt x="5147" y="22417"/>
                </a:cubicBezTo>
                <a:cubicBezTo>
                  <a:pt x="5147" y="22447"/>
                  <a:pt x="5172" y="22472"/>
                  <a:pt x="5203" y="22472"/>
                </a:cubicBezTo>
                <a:lnTo>
                  <a:pt x="5218" y="22472"/>
                </a:lnTo>
                <a:cubicBezTo>
                  <a:pt x="5476" y="22472"/>
                  <a:pt x="5736" y="22451"/>
                  <a:pt x="5987" y="22407"/>
                </a:cubicBezTo>
                <a:cubicBezTo>
                  <a:pt x="6017" y="22402"/>
                  <a:pt x="6038" y="22373"/>
                  <a:pt x="6033" y="22343"/>
                </a:cubicBezTo>
                <a:cubicBezTo>
                  <a:pt x="6028" y="22316"/>
                  <a:pt x="6004" y="22297"/>
                  <a:pt x="5978" y="2229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p:cSld name="CUSTOM_4">
    <p:spTree>
      <p:nvGrpSpPr>
        <p:cNvPr id="1" name="Shape 773"/>
        <p:cNvGrpSpPr/>
        <p:nvPr/>
      </p:nvGrpSpPr>
      <p:grpSpPr>
        <a:xfrm>
          <a:off x="0" y="0"/>
          <a:ext cx="0" cy="0"/>
          <a:chOff x="0" y="0"/>
          <a:chExt cx="0" cy="0"/>
        </a:xfrm>
      </p:grpSpPr>
      <p:sp>
        <p:nvSpPr>
          <p:cNvPr id="774" name="Google Shape;774;p29"/>
          <p:cNvSpPr/>
          <p:nvPr/>
        </p:nvSpPr>
        <p:spPr>
          <a:xfrm flipH="1">
            <a:off x="5463834" y="-171500"/>
            <a:ext cx="3715991" cy="1895529"/>
          </a:xfrm>
          <a:custGeom>
            <a:avLst/>
            <a:gdLst/>
            <a:ahLst/>
            <a:cxnLst/>
            <a:rect l="l" t="t" r="r" b="b"/>
            <a:pathLst>
              <a:path w="14457" h="6348" extrusionOk="0">
                <a:moveTo>
                  <a:pt x="0" y="1"/>
                </a:moveTo>
                <a:lnTo>
                  <a:pt x="0" y="6160"/>
                </a:lnTo>
                <a:cubicBezTo>
                  <a:pt x="307" y="6283"/>
                  <a:pt x="641" y="6348"/>
                  <a:pt x="972" y="6348"/>
                </a:cubicBezTo>
                <a:cubicBezTo>
                  <a:pt x="1431" y="6348"/>
                  <a:pt x="1886" y="6223"/>
                  <a:pt x="2259" y="5957"/>
                </a:cubicBezTo>
                <a:cubicBezTo>
                  <a:pt x="2971" y="5450"/>
                  <a:pt x="3272" y="4560"/>
                  <a:pt x="3620" y="3758"/>
                </a:cubicBezTo>
                <a:cubicBezTo>
                  <a:pt x="3967" y="2955"/>
                  <a:pt x="4504" y="2110"/>
                  <a:pt x="5362" y="1938"/>
                </a:cubicBezTo>
                <a:cubicBezTo>
                  <a:pt x="5472" y="1916"/>
                  <a:pt x="5582" y="1906"/>
                  <a:pt x="5692" y="1906"/>
                </a:cubicBezTo>
                <a:cubicBezTo>
                  <a:pt x="6160" y="1906"/>
                  <a:pt x="6628" y="2081"/>
                  <a:pt x="7080" y="2232"/>
                </a:cubicBezTo>
                <a:cubicBezTo>
                  <a:pt x="7585" y="2401"/>
                  <a:pt x="8141" y="2535"/>
                  <a:pt x="8672" y="2535"/>
                </a:cubicBezTo>
                <a:cubicBezTo>
                  <a:pt x="9138" y="2535"/>
                  <a:pt x="9586" y="2431"/>
                  <a:pt x="9965" y="2156"/>
                </a:cubicBezTo>
                <a:cubicBezTo>
                  <a:pt x="10504" y="1765"/>
                  <a:pt x="10846" y="1060"/>
                  <a:pt x="11419" y="789"/>
                </a:cubicBezTo>
                <a:lnTo>
                  <a:pt x="11420" y="789"/>
                </a:lnTo>
                <a:cubicBezTo>
                  <a:pt x="11436" y="781"/>
                  <a:pt x="11452" y="774"/>
                  <a:pt x="11469" y="767"/>
                </a:cubicBezTo>
                <a:cubicBezTo>
                  <a:pt x="11544" y="736"/>
                  <a:pt x="11623" y="712"/>
                  <a:pt x="11706" y="696"/>
                </a:cubicBezTo>
                <a:cubicBezTo>
                  <a:pt x="11777" y="683"/>
                  <a:pt x="11848" y="678"/>
                  <a:pt x="11919" y="678"/>
                </a:cubicBezTo>
                <a:cubicBezTo>
                  <a:pt x="12271" y="678"/>
                  <a:pt x="12623" y="809"/>
                  <a:pt x="12978" y="824"/>
                </a:cubicBezTo>
                <a:cubicBezTo>
                  <a:pt x="12999" y="824"/>
                  <a:pt x="13020" y="825"/>
                  <a:pt x="13041" y="825"/>
                </a:cubicBezTo>
                <a:cubicBezTo>
                  <a:pt x="13511" y="825"/>
                  <a:pt x="13977" y="611"/>
                  <a:pt x="14281" y="253"/>
                </a:cubicBezTo>
                <a:cubicBezTo>
                  <a:pt x="14348" y="175"/>
                  <a:pt x="14407" y="90"/>
                  <a:pt x="14457" y="1"/>
                </a:cubicBezTo>
                <a:close/>
              </a:path>
            </a:pathLst>
          </a:custGeom>
          <a:solidFill>
            <a:srgbClr val="CCB1FE">
              <a:alpha val="486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29"/>
          <p:cNvSpPr/>
          <p:nvPr/>
        </p:nvSpPr>
        <p:spPr>
          <a:xfrm flipH="1">
            <a:off x="6310157" y="3340499"/>
            <a:ext cx="3132243" cy="2074976"/>
          </a:xfrm>
          <a:custGeom>
            <a:avLst/>
            <a:gdLst/>
            <a:ahLst/>
            <a:cxnLst/>
            <a:rect l="l" t="t" r="r" b="b"/>
            <a:pathLst>
              <a:path w="26174" h="14261" extrusionOk="0">
                <a:moveTo>
                  <a:pt x="4863" y="0"/>
                </a:moveTo>
                <a:cubicBezTo>
                  <a:pt x="4600" y="0"/>
                  <a:pt x="4337" y="25"/>
                  <a:pt x="4079" y="86"/>
                </a:cubicBezTo>
                <a:cubicBezTo>
                  <a:pt x="3577" y="206"/>
                  <a:pt x="3127" y="469"/>
                  <a:pt x="2736" y="803"/>
                </a:cubicBezTo>
                <a:cubicBezTo>
                  <a:pt x="1930" y="1492"/>
                  <a:pt x="1836" y="3135"/>
                  <a:pt x="799" y="3280"/>
                </a:cubicBezTo>
                <a:cubicBezTo>
                  <a:pt x="128" y="3374"/>
                  <a:pt x="0" y="4462"/>
                  <a:pt x="66" y="4462"/>
                </a:cubicBezTo>
                <a:cubicBezTo>
                  <a:pt x="68" y="4462"/>
                  <a:pt x="70" y="4461"/>
                  <a:pt x="72" y="4459"/>
                </a:cubicBezTo>
                <a:lnTo>
                  <a:pt x="72" y="4459"/>
                </a:lnTo>
                <a:cubicBezTo>
                  <a:pt x="67" y="5698"/>
                  <a:pt x="63" y="6939"/>
                  <a:pt x="59" y="8179"/>
                </a:cubicBezTo>
                <a:cubicBezTo>
                  <a:pt x="56" y="8831"/>
                  <a:pt x="53" y="9483"/>
                  <a:pt x="51" y="10135"/>
                </a:cubicBezTo>
                <a:cubicBezTo>
                  <a:pt x="50" y="10457"/>
                  <a:pt x="49" y="10777"/>
                  <a:pt x="48" y="11099"/>
                </a:cubicBezTo>
                <a:cubicBezTo>
                  <a:pt x="47" y="11393"/>
                  <a:pt x="48" y="11687"/>
                  <a:pt x="100" y="11976"/>
                </a:cubicBezTo>
                <a:cubicBezTo>
                  <a:pt x="186" y="12456"/>
                  <a:pt x="458" y="12928"/>
                  <a:pt x="933" y="13108"/>
                </a:cubicBezTo>
                <a:cubicBezTo>
                  <a:pt x="1033" y="13146"/>
                  <a:pt x="1145" y="13169"/>
                  <a:pt x="1252" y="13169"/>
                </a:cubicBezTo>
                <a:cubicBezTo>
                  <a:pt x="1254" y="13169"/>
                  <a:pt x="1257" y="13169"/>
                  <a:pt x="1259" y="13169"/>
                </a:cubicBezTo>
                <a:cubicBezTo>
                  <a:pt x="1388" y="13167"/>
                  <a:pt x="1479" y="13054"/>
                  <a:pt x="1583" y="12989"/>
                </a:cubicBezTo>
                <a:cubicBezTo>
                  <a:pt x="1788" y="12861"/>
                  <a:pt x="2013" y="12777"/>
                  <a:pt x="2247" y="12724"/>
                </a:cubicBezTo>
                <a:cubicBezTo>
                  <a:pt x="2483" y="12671"/>
                  <a:pt x="2724" y="12651"/>
                  <a:pt x="2966" y="12651"/>
                </a:cubicBezTo>
                <a:cubicBezTo>
                  <a:pt x="3233" y="12651"/>
                  <a:pt x="3501" y="12676"/>
                  <a:pt x="3763" y="12707"/>
                </a:cubicBezTo>
                <a:cubicBezTo>
                  <a:pt x="4310" y="12772"/>
                  <a:pt x="4853" y="12875"/>
                  <a:pt x="5400" y="12938"/>
                </a:cubicBezTo>
                <a:cubicBezTo>
                  <a:pt x="6669" y="13085"/>
                  <a:pt x="7946" y="13111"/>
                  <a:pt x="9219" y="13205"/>
                </a:cubicBezTo>
                <a:cubicBezTo>
                  <a:pt x="9860" y="13253"/>
                  <a:pt x="10500" y="13317"/>
                  <a:pt x="11134" y="13424"/>
                </a:cubicBezTo>
                <a:cubicBezTo>
                  <a:pt x="11749" y="13526"/>
                  <a:pt x="12358" y="13663"/>
                  <a:pt x="12967" y="13796"/>
                </a:cubicBezTo>
                <a:cubicBezTo>
                  <a:pt x="14136" y="14051"/>
                  <a:pt x="15300" y="14261"/>
                  <a:pt x="16498" y="14261"/>
                </a:cubicBezTo>
                <a:cubicBezTo>
                  <a:pt x="16552" y="14261"/>
                  <a:pt x="16606" y="14260"/>
                  <a:pt x="16660" y="14259"/>
                </a:cubicBezTo>
                <a:cubicBezTo>
                  <a:pt x="17953" y="14238"/>
                  <a:pt x="19236" y="14050"/>
                  <a:pt x="20525" y="13980"/>
                </a:cubicBezTo>
                <a:cubicBezTo>
                  <a:pt x="21615" y="13919"/>
                  <a:pt x="22718" y="13973"/>
                  <a:pt x="23796" y="13769"/>
                </a:cubicBezTo>
                <a:cubicBezTo>
                  <a:pt x="24313" y="13670"/>
                  <a:pt x="24820" y="13506"/>
                  <a:pt x="25277" y="13242"/>
                </a:cubicBezTo>
                <a:cubicBezTo>
                  <a:pt x="25711" y="12992"/>
                  <a:pt x="26148" y="12628"/>
                  <a:pt x="26165" y="12087"/>
                </a:cubicBezTo>
                <a:cubicBezTo>
                  <a:pt x="26174" y="11806"/>
                  <a:pt x="26071" y="11536"/>
                  <a:pt x="25960" y="11284"/>
                </a:cubicBezTo>
                <a:cubicBezTo>
                  <a:pt x="25831" y="10995"/>
                  <a:pt x="25692" y="10711"/>
                  <a:pt x="25556" y="10424"/>
                </a:cubicBezTo>
                <a:cubicBezTo>
                  <a:pt x="25280" y="9836"/>
                  <a:pt x="25017" y="9241"/>
                  <a:pt x="24726" y="8660"/>
                </a:cubicBezTo>
                <a:cubicBezTo>
                  <a:pt x="24617" y="8443"/>
                  <a:pt x="24475" y="8244"/>
                  <a:pt x="24244" y="8148"/>
                </a:cubicBezTo>
                <a:cubicBezTo>
                  <a:pt x="23992" y="8043"/>
                  <a:pt x="23700" y="8056"/>
                  <a:pt x="23431" y="8053"/>
                </a:cubicBezTo>
                <a:cubicBezTo>
                  <a:pt x="23345" y="8052"/>
                  <a:pt x="23259" y="8052"/>
                  <a:pt x="23173" y="8052"/>
                </a:cubicBezTo>
                <a:cubicBezTo>
                  <a:pt x="22618" y="8052"/>
                  <a:pt x="22062" y="8075"/>
                  <a:pt x="21508" y="8122"/>
                </a:cubicBezTo>
                <a:cubicBezTo>
                  <a:pt x="20999" y="8165"/>
                  <a:pt x="20489" y="8243"/>
                  <a:pt x="19978" y="8243"/>
                </a:cubicBezTo>
                <a:cubicBezTo>
                  <a:pt x="19867" y="8243"/>
                  <a:pt x="19756" y="8239"/>
                  <a:pt x="19645" y="8231"/>
                </a:cubicBezTo>
                <a:cubicBezTo>
                  <a:pt x="19110" y="8189"/>
                  <a:pt x="18609" y="8002"/>
                  <a:pt x="18163" y="7708"/>
                </a:cubicBezTo>
                <a:cubicBezTo>
                  <a:pt x="17269" y="7121"/>
                  <a:pt x="16691" y="6224"/>
                  <a:pt x="16067" y="5381"/>
                </a:cubicBezTo>
                <a:cubicBezTo>
                  <a:pt x="15751" y="4955"/>
                  <a:pt x="15397" y="4546"/>
                  <a:pt x="14929" y="4285"/>
                </a:cubicBezTo>
                <a:cubicBezTo>
                  <a:pt x="14463" y="4025"/>
                  <a:pt x="13935" y="3920"/>
                  <a:pt x="13408" y="3879"/>
                </a:cubicBezTo>
                <a:cubicBezTo>
                  <a:pt x="13154" y="3860"/>
                  <a:pt x="12899" y="3855"/>
                  <a:pt x="12643" y="3855"/>
                </a:cubicBezTo>
                <a:cubicBezTo>
                  <a:pt x="12450" y="3855"/>
                  <a:pt x="12257" y="3858"/>
                  <a:pt x="12064" y="3858"/>
                </a:cubicBezTo>
                <a:cubicBezTo>
                  <a:pt x="11487" y="3858"/>
                  <a:pt x="10912" y="3836"/>
                  <a:pt x="10354" y="3664"/>
                </a:cubicBezTo>
                <a:cubicBezTo>
                  <a:pt x="9893" y="3522"/>
                  <a:pt x="9465" y="3265"/>
                  <a:pt x="9185" y="2863"/>
                </a:cubicBezTo>
                <a:cubicBezTo>
                  <a:pt x="8887" y="2436"/>
                  <a:pt x="8747" y="1924"/>
                  <a:pt x="8473" y="1483"/>
                </a:cubicBezTo>
                <a:cubicBezTo>
                  <a:pt x="7915" y="585"/>
                  <a:pt x="6844" y="273"/>
                  <a:pt x="5861" y="99"/>
                </a:cubicBezTo>
                <a:cubicBezTo>
                  <a:pt x="5533" y="41"/>
                  <a:pt x="5197" y="0"/>
                  <a:pt x="4863" y="0"/>
                </a:cubicBezTo>
                <a:close/>
              </a:path>
            </a:pathLst>
          </a:custGeom>
          <a:solidFill>
            <a:srgbClr val="FF6EA7">
              <a:alpha val="49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29"/>
          <p:cNvSpPr/>
          <p:nvPr/>
        </p:nvSpPr>
        <p:spPr>
          <a:xfrm flipH="1">
            <a:off x="-305030" y="3501099"/>
            <a:ext cx="3502005" cy="1817658"/>
          </a:xfrm>
          <a:custGeom>
            <a:avLst/>
            <a:gdLst/>
            <a:ahLst/>
            <a:cxnLst/>
            <a:rect l="l" t="t" r="r" b="b"/>
            <a:pathLst>
              <a:path w="13007" h="13045" extrusionOk="0">
                <a:moveTo>
                  <a:pt x="11086" y="1"/>
                </a:moveTo>
                <a:cubicBezTo>
                  <a:pt x="10136" y="1"/>
                  <a:pt x="9220" y="578"/>
                  <a:pt x="8514" y="1160"/>
                </a:cubicBezTo>
                <a:cubicBezTo>
                  <a:pt x="7734" y="1801"/>
                  <a:pt x="7147" y="2603"/>
                  <a:pt x="6690" y="3499"/>
                </a:cubicBezTo>
                <a:cubicBezTo>
                  <a:pt x="6269" y="4325"/>
                  <a:pt x="5846" y="5241"/>
                  <a:pt x="4914" y="5581"/>
                </a:cubicBezTo>
                <a:cubicBezTo>
                  <a:pt x="3974" y="5923"/>
                  <a:pt x="2923" y="5759"/>
                  <a:pt x="2005" y="6187"/>
                </a:cubicBezTo>
                <a:cubicBezTo>
                  <a:pt x="1188" y="6570"/>
                  <a:pt x="602" y="7349"/>
                  <a:pt x="329" y="8196"/>
                </a:cubicBezTo>
                <a:cubicBezTo>
                  <a:pt x="1" y="9208"/>
                  <a:pt x="140" y="10320"/>
                  <a:pt x="509" y="11301"/>
                </a:cubicBezTo>
                <a:cubicBezTo>
                  <a:pt x="597" y="11534"/>
                  <a:pt x="989" y="11993"/>
                  <a:pt x="1051" y="11993"/>
                </a:cubicBezTo>
                <a:cubicBezTo>
                  <a:pt x="1057" y="11993"/>
                  <a:pt x="1060" y="11988"/>
                  <a:pt x="1059" y="11977"/>
                </a:cubicBezTo>
                <a:lnTo>
                  <a:pt x="1059" y="11977"/>
                </a:lnTo>
                <a:cubicBezTo>
                  <a:pt x="1717" y="12454"/>
                  <a:pt x="2513" y="12576"/>
                  <a:pt x="3318" y="12576"/>
                </a:cubicBezTo>
                <a:cubicBezTo>
                  <a:pt x="3796" y="12576"/>
                  <a:pt x="4277" y="12533"/>
                  <a:pt x="4735" y="12495"/>
                </a:cubicBezTo>
                <a:cubicBezTo>
                  <a:pt x="5450" y="12436"/>
                  <a:pt x="6168" y="12406"/>
                  <a:pt x="6885" y="12406"/>
                </a:cubicBezTo>
                <a:cubicBezTo>
                  <a:pt x="7827" y="12406"/>
                  <a:pt x="8769" y="12458"/>
                  <a:pt x="9706" y="12564"/>
                </a:cubicBezTo>
                <a:cubicBezTo>
                  <a:pt x="10641" y="12670"/>
                  <a:pt x="11568" y="12831"/>
                  <a:pt x="12485" y="13041"/>
                </a:cubicBezTo>
                <a:cubicBezTo>
                  <a:pt x="12495" y="13043"/>
                  <a:pt x="12505" y="13045"/>
                  <a:pt x="12515" y="13045"/>
                </a:cubicBezTo>
                <a:cubicBezTo>
                  <a:pt x="12578" y="13045"/>
                  <a:pt x="12630" y="12997"/>
                  <a:pt x="12632" y="12929"/>
                </a:cubicBezTo>
                <a:lnTo>
                  <a:pt x="12879" y="5509"/>
                </a:lnTo>
                <a:cubicBezTo>
                  <a:pt x="12900" y="4891"/>
                  <a:pt x="12920" y="4272"/>
                  <a:pt x="12940" y="3654"/>
                </a:cubicBezTo>
                <a:cubicBezTo>
                  <a:pt x="12960" y="3073"/>
                  <a:pt x="13006" y="2485"/>
                  <a:pt x="12985" y="1903"/>
                </a:cubicBezTo>
                <a:cubicBezTo>
                  <a:pt x="12967" y="1412"/>
                  <a:pt x="12856" y="914"/>
                  <a:pt x="12502" y="551"/>
                </a:cubicBezTo>
                <a:cubicBezTo>
                  <a:pt x="12188" y="228"/>
                  <a:pt x="11746" y="54"/>
                  <a:pt x="11303" y="11"/>
                </a:cubicBezTo>
                <a:cubicBezTo>
                  <a:pt x="11230" y="4"/>
                  <a:pt x="11158" y="1"/>
                  <a:pt x="11086" y="1"/>
                </a:cubicBezTo>
                <a:close/>
              </a:path>
            </a:pathLst>
          </a:custGeom>
          <a:solidFill>
            <a:srgbClr val="B2F7EF">
              <a:alpha val="497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29"/>
          <p:cNvSpPr/>
          <p:nvPr/>
        </p:nvSpPr>
        <p:spPr>
          <a:xfrm flipH="1">
            <a:off x="-172967" y="-346475"/>
            <a:ext cx="3877467" cy="2004202"/>
          </a:xfrm>
          <a:custGeom>
            <a:avLst/>
            <a:gdLst/>
            <a:ahLst/>
            <a:cxnLst/>
            <a:rect l="l" t="t" r="r" b="b"/>
            <a:pathLst>
              <a:path w="24377" h="8613" extrusionOk="0">
                <a:moveTo>
                  <a:pt x="22626" y="1"/>
                </a:moveTo>
                <a:cubicBezTo>
                  <a:pt x="22431" y="1"/>
                  <a:pt x="22241" y="55"/>
                  <a:pt x="22058" y="101"/>
                </a:cubicBezTo>
                <a:cubicBezTo>
                  <a:pt x="21511" y="238"/>
                  <a:pt x="20953" y="349"/>
                  <a:pt x="20391" y="439"/>
                </a:cubicBezTo>
                <a:cubicBezTo>
                  <a:pt x="18472" y="743"/>
                  <a:pt x="16508" y="793"/>
                  <a:pt x="14552" y="793"/>
                </a:cubicBezTo>
                <a:cubicBezTo>
                  <a:pt x="14183" y="793"/>
                  <a:pt x="13813" y="791"/>
                  <a:pt x="13445" y="789"/>
                </a:cubicBezTo>
                <a:cubicBezTo>
                  <a:pt x="11020" y="775"/>
                  <a:pt x="8592" y="763"/>
                  <a:pt x="6170" y="648"/>
                </a:cubicBezTo>
                <a:cubicBezTo>
                  <a:pt x="4959" y="590"/>
                  <a:pt x="3748" y="506"/>
                  <a:pt x="2545" y="383"/>
                </a:cubicBezTo>
                <a:cubicBezTo>
                  <a:pt x="2238" y="351"/>
                  <a:pt x="1932" y="316"/>
                  <a:pt x="1627" y="279"/>
                </a:cubicBezTo>
                <a:cubicBezTo>
                  <a:pt x="1398" y="252"/>
                  <a:pt x="1163" y="215"/>
                  <a:pt x="930" y="215"/>
                </a:cubicBezTo>
                <a:cubicBezTo>
                  <a:pt x="895" y="215"/>
                  <a:pt x="861" y="215"/>
                  <a:pt x="827" y="217"/>
                </a:cubicBezTo>
                <a:cubicBezTo>
                  <a:pt x="405" y="240"/>
                  <a:pt x="13" y="441"/>
                  <a:pt x="5" y="792"/>
                </a:cubicBezTo>
                <a:cubicBezTo>
                  <a:pt x="1" y="936"/>
                  <a:pt x="84" y="1057"/>
                  <a:pt x="235" y="1138"/>
                </a:cubicBezTo>
                <a:cubicBezTo>
                  <a:pt x="259" y="1152"/>
                  <a:pt x="283" y="1157"/>
                  <a:pt x="305" y="1157"/>
                </a:cubicBezTo>
                <a:cubicBezTo>
                  <a:pt x="307" y="1157"/>
                  <a:pt x="309" y="1157"/>
                  <a:pt x="311" y="1157"/>
                </a:cubicBezTo>
                <a:lnTo>
                  <a:pt x="311" y="1157"/>
                </a:lnTo>
                <a:cubicBezTo>
                  <a:pt x="180" y="1807"/>
                  <a:pt x="426" y="2480"/>
                  <a:pt x="944" y="3003"/>
                </a:cubicBezTo>
                <a:cubicBezTo>
                  <a:pt x="1219" y="3281"/>
                  <a:pt x="1569" y="3518"/>
                  <a:pt x="1974" y="3679"/>
                </a:cubicBezTo>
                <a:cubicBezTo>
                  <a:pt x="2424" y="3858"/>
                  <a:pt x="2928" y="3933"/>
                  <a:pt x="3430" y="3957"/>
                </a:cubicBezTo>
                <a:cubicBezTo>
                  <a:pt x="3565" y="3964"/>
                  <a:pt x="3702" y="3967"/>
                  <a:pt x="3838" y="3967"/>
                </a:cubicBezTo>
                <a:cubicBezTo>
                  <a:pt x="4389" y="3967"/>
                  <a:pt x="4946" y="3924"/>
                  <a:pt x="5497" y="3924"/>
                </a:cubicBezTo>
                <a:cubicBezTo>
                  <a:pt x="5880" y="3924"/>
                  <a:pt x="6260" y="3944"/>
                  <a:pt x="6634" y="4014"/>
                </a:cubicBezTo>
                <a:cubicBezTo>
                  <a:pt x="7452" y="4167"/>
                  <a:pt x="8044" y="4590"/>
                  <a:pt x="8476" y="5128"/>
                </a:cubicBezTo>
                <a:cubicBezTo>
                  <a:pt x="8889" y="5644"/>
                  <a:pt x="9168" y="6215"/>
                  <a:pt x="9504" y="6761"/>
                </a:cubicBezTo>
                <a:cubicBezTo>
                  <a:pt x="9818" y="7272"/>
                  <a:pt x="10194" y="7795"/>
                  <a:pt x="10779" y="8153"/>
                </a:cubicBezTo>
                <a:cubicBezTo>
                  <a:pt x="11306" y="8477"/>
                  <a:pt x="11931" y="8612"/>
                  <a:pt x="12573" y="8612"/>
                </a:cubicBezTo>
                <a:cubicBezTo>
                  <a:pt x="12917" y="8612"/>
                  <a:pt x="13266" y="8573"/>
                  <a:pt x="13607" y="8503"/>
                </a:cubicBezTo>
                <a:cubicBezTo>
                  <a:pt x="14755" y="8264"/>
                  <a:pt x="15723" y="7708"/>
                  <a:pt x="16790" y="7327"/>
                </a:cubicBezTo>
                <a:cubicBezTo>
                  <a:pt x="17672" y="7012"/>
                  <a:pt x="18645" y="6819"/>
                  <a:pt x="19621" y="6819"/>
                </a:cubicBezTo>
                <a:cubicBezTo>
                  <a:pt x="19841" y="6819"/>
                  <a:pt x="20062" y="6829"/>
                  <a:pt x="20281" y="6849"/>
                </a:cubicBezTo>
                <a:cubicBezTo>
                  <a:pt x="21290" y="6943"/>
                  <a:pt x="22275" y="7285"/>
                  <a:pt x="22992" y="7844"/>
                </a:cubicBezTo>
                <a:cubicBezTo>
                  <a:pt x="23170" y="7982"/>
                  <a:pt x="23328" y="8133"/>
                  <a:pt x="23467" y="8296"/>
                </a:cubicBezTo>
                <a:cubicBezTo>
                  <a:pt x="23495" y="8329"/>
                  <a:pt x="23541" y="8346"/>
                  <a:pt x="23587" y="8346"/>
                </a:cubicBezTo>
                <a:cubicBezTo>
                  <a:pt x="23643" y="8346"/>
                  <a:pt x="23698" y="8320"/>
                  <a:pt x="23718" y="8271"/>
                </a:cubicBezTo>
                <a:cubicBezTo>
                  <a:pt x="24376" y="6550"/>
                  <a:pt x="24252" y="4734"/>
                  <a:pt x="23880" y="2982"/>
                </a:cubicBezTo>
                <a:cubicBezTo>
                  <a:pt x="23786" y="2536"/>
                  <a:pt x="23676" y="2093"/>
                  <a:pt x="23557" y="1650"/>
                </a:cubicBezTo>
                <a:cubicBezTo>
                  <a:pt x="23441" y="1217"/>
                  <a:pt x="23343" y="773"/>
                  <a:pt x="23189" y="348"/>
                </a:cubicBezTo>
                <a:cubicBezTo>
                  <a:pt x="23127" y="176"/>
                  <a:pt x="22987" y="38"/>
                  <a:pt x="22748" y="8"/>
                </a:cubicBezTo>
                <a:cubicBezTo>
                  <a:pt x="22707" y="3"/>
                  <a:pt x="22666" y="1"/>
                  <a:pt x="22626" y="1"/>
                </a:cubicBezTo>
                <a:close/>
              </a:path>
            </a:pathLst>
          </a:custGeom>
          <a:solidFill>
            <a:srgbClr val="FFE652">
              <a:alpha val="50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78" name="Google Shape;778;p29"/>
          <p:cNvGrpSpPr/>
          <p:nvPr/>
        </p:nvGrpSpPr>
        <p:grpSpPr>
          <a:xfrm rot="899994">
            <a:off x="1016472" y="201882"/>
            <a:ext cx="454166" cy="411416"/>
            <a:chOff x="1640475" y="1197075"/>
            <a:chExt cx="55475" cy="50250"/>
          </a:xfrm>
        </p:grpSpPr>
        <p:sp>
          <p:nvSpPr>
            <p:cNvPr id="779" name="Google Shape;779;p29"/>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29"/>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29"/>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2" name="Google Shape;782;p29"/>
          <p:cNvGrpSpPr/>
          <p:nvPr/>
        </p:nvGrpSpPr>
        <p:grpSpPr>
          <a:xfrm rot="-765977">
            <a:off x="8251989" y="1521724"/>
            <a:ext cx="279616" cy="253294"/>
            <a:chOff x="1640475" y="1197075"/>
            <a:chExt cx="55475" cy="50250"/>
          </a:xfrm>
        </p:grpSpPr>
        <p:sp>
          <p:nvSpPr>
            <p:cNvPr id="783" name="Google Shape;783;p29"/>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29"/>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29"/>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86" name="Google Shape;786;p29"/>
          <p:cNvSpPr/>
          <p:nvPr/>
        </p:nvSpPr>
        <p:spPr>
          <a:xfrm rot="-1686808" flipH="1">
            <a:off x="3194336" y="4571863"/>
            <a:ext cx="695049" cy="162825"/>
          </a:xfrm>
          <a:custGeom>
            <a:avLst/>
            <a:gdLst/>
            <a:ahLst/>
            <a:cxnLst/>
            <a:rect l="l" t="t" r="r" b="b"/>
            <a:pathLst>
              <a:path w="7397" h="1733" extrusionOk="0">
                <a:moveTo>
                  <a:pt x="5860" y="0"/>
                </a:moveTo>
                <a:cubicBezTo>
                  <a:pt x="5799" y="0"/>
                  <a:pt x="5741" y="11"/>
                  <a:pt x="5686" y="32"/>
                </a:cubicBezTo>
                <a:cubicBezTo>
                  <a:pt x="5466" y="121"/>
                  <a:pt x="5383" y="336"/>
                  <a:pt x="5302" y="543"/>
                </a:cubicBezTo>
                <a:cubicBezTo>
                  <a:pt x="5254" y="668"/>
                  <a:pt x="5205" y="796"/>
                  <a:pt x="5126" y="889"/>
                </a:cubicBezTo>
                <a:cubicBezTo>
                  <a:pt x="5014" y="1021"/>
                  <a:pt x="4860" y="1053"/>
                  <a:pt x="4751" y="1057"/>
                </a:cubicBezTo>
                <a:cubicBezTo>
                  <a:pt x="4742" y="1057"/>
                  <a:pt x="4734" y="1057"/>
                  <a:pt x="4725" y="1057"/>
                </a:cubicBezTo>
                <a:cubicBezTo>
                  <a:pt x="4511" y="1057"/>
                  <a:pt x="4276" y="958"/>
                  <a:pt x="4120" y="799"/>
                </a:cubicBezTo>
                <a:cubicBezTo>
                  <a:pt x="4087" y="765"/>
                  <a:pt x="4055" y="729"/>
                  <a:pt x="4022" y="693"/>
                </a:cubicBezTo>
                <a:cubicBezTo>
                  <a:pt x="3950" y="610"/>
                  <a:pt x="3874" y="524"/>
                  <a:pt x="3776" y="460"/>
                </a:cubicBezTo>
                <a:cubicBezTo>
                  <a:pt x="3674" y="394"/>
                  <a:pt x="3552" y="359"/>
                  <a:pt x="3425" y="359"/>
                </a:cubicBezTo>
                <a:cubicBezTo>
                  <a:pt x="3376" y="359"/>
                  <a:pt x="3325" y="365"/>
                  <a:pt x="3276" y="375"/>
                </a:cubicBezTo>
                <a:cubicBezTo>
                  <a:pt x="3098" y="414"/>
                  <a:pt x="2945" y="517"/>
                  <a:pt x="2855" y="658"/>
                </a:cubicBezTo>
                <a:cubicBezTo>
                  <a:pt x="2796" y="751"/>
                  <a:pt x="2759" y="858"/>
                  <a:pt x="2723" y="962"/>
                </a:cubicBezTo>
                <a:cubicBezTo>
                  <a:pt x="2665" y="1131"/>
                  <a:pt x="2614" y="1277"/>
                  <a:pt x="2485" y="1333"/>
                </a:cubicBezTo>
                <a:cubicBezTo>
                  <a:pt x="2453" y="1347"/>
                  <a:pt x="2420" y="1353"/>
                  <a:pt x="2387" y="1353"/>
                </a:cubicBezTo>
                <a:cubicBezTo>
                  <a:pt x="2220" y="1353"/>
                  <a:pt x="2046" y="1198"/>
                  <a:pt x="1947" y="1092"/>
                </a:cubicBezTo>
                <a:cubicBezTo>
                  <a:pt x="1784" y="919"/>
                  <a:pt x="1583" y="706"/>
                  <a:pt x="1324" y="706"/>
                </a:cubicBezTo>
                <a:cubicBezTo>
                  <a:pt x="1308" y="706"/>
                  <a:pt x="1292" y="707"/>
                  <a:pt x="1276" y="709"/>
                </a:cubicBezTo>
                <a:cubicBezTo>
                  <a:pt x="985" y="739"/>
                  <a:pt x="854" y="994"/>
                  <a:pt x="728" y="1242"/>
                </a:cubicBezTo>
                <a:cubicBezTo>
                  <a:pt x="669" y="1354"/>
                  <a:pt x="609" y="1471"/>
                  <a:pt x="536" y="1561"/>
                </a:cubicBezTo>
                <a:cubicBezTo>
                  <a:pt x="519" y="1564"/>
                  <a:pt x="502" y="1565"/>
                  <a:pt x="486" y="1565"/>
                </a:cubicBezTo>
                <a:cubicBezTo>
                  <a:pt x="360" y="1565"/>
                  <a:pt x="234" y="1499"/>
                  <a:pt x="167" y="1391"/>
                </a:cubicBezTo>
                <a:cubicBezTo>
                  <a:pt x="151" y="1366"/>
                  <a:pt x="124" y="1352"/>
                  <a:pt x="96" y="1352"/>
                </a:cubicBezTo>
                <a:cubicBezTo>
                  <a:pt x="81" y="1352"/>
                  <a:pt x="65" y="1356"/>
                  <a:pt x="52" y="1365"/>
                </a:cubicBezTo>
                <a:cubicBezTo>
                  <a:pt x="12" y="1389"/>
                  <a:pt x="0" y="1440"/>
                  <a:pt x="25" y="1480"/>
                </a:cubicBezTo>
                <a:cubicBezTo>
                  <a:pt x="122" y="1636"/>
                  <a:pt x="306" y="1732"/>
                  <a:pt x="489" y="1732"/>
                </a:cubicBezTo>
                <a:cubicBezTo>
                  <a:pt x="526" y="1732"/>
                  <a:pt x="562" y="1728"/>
                  <a:pt x="599" y="1720"/>
                </a:cubicBezTo>
                <a:cubicBezTo>
                  <a:pt x="616" y="1716"/>
                  <a:pt x="631" y="1707"/>
                  <a:pt x="642" y="1694"/>
                </a:cubicBezTo>
                <a:cubicBezTo>
                  <a:pt x="739" y="1586"/>
                  <a:pt x="809" y="1449"/>
                  <a:pt x="876" y="1318"/>
                </a:cubicBezTo>
                <a:cubicBezTo>
                  <a:pt x="993" y="1091"/>
                  <a:pt x="1092" y="896"/>
                  <a:pt x="1293" y="875"/>
                </a:cubicBezTo>
                <a:cubicBezTo>
                  <a:pt x="1303" y="874"/>
                  <a:pt x="1312" y="874"/>
                  <a:pt x="1322" y="874"/>
                </a:cubicBezTo>
                <a:cubicBezTo>
                  <a:pt x="1510" y="874"/>
                  <a:pt x="1677" y="1050"/>
                  <a:pt x="1826" y="1209"/>
                </a:cubicBezTo>
                <a:cubicBezTo>
                  <a:pt x="2019" y="1414"/>
                  <a:pt x="2213" y="1520"/>
                  <a:pt x="2388" y="1520"/>
                </a:cubicBezTo>
                <a:cubicBezTo>
                  <a:pt x="2445" y="1520"/>
                  <a:pt x="2500" y="1509"/>
                  <a:pt x="2551" y="1486"/>
                </a:cubicBezTo>
                <a:cubicBezTo>
                  <a:pt x="2749" y="1401"/>
                  <a:pt x="2816" y="1205"/>
                  <a:pt x="2882" y="1016"/>
                </a:cubicBezTo>
                <a:cubicBezTo>
                  <a:pt x="2914" y="922"/>
                  <a:pt x="2947" y="825"/>
                  <a:pt x="2996" y="749"/>
                </a:cubicBezTo>
                <a:cubicBezTo>
                  <a:pt x="3062" y="645"/>
                  <a:pt x="3176" y="569"/>
                  <a:pt x="3311" y="540"/>
                </a:cubicBezTo>
                <a:cubicBezTo>
                  <a:pt x="3350" y="531"/>
                  <a:pt x="3389" y="527"/>
                  <a:pt x="3427" y="527"/>
                </a:cubicBezTo>
                <a:cubicBezTo>
                  <a:pt x="3521" y="527"/>
                  <a:pt x="3610" y="552"/>
                  <a:pt x="3684" y="601"/>
                </a:cubicBezTo>
                <a:cubicBezTo>
                  <a:pt x="3763" y="652"/>
                  <a:pt x="3828" y="726"/>
                  <a:pt x="3896" y="804"/>
                </a:cubicBezTo>
                <a:cubicBezTo>
                  <a:pt x="3931" y="842"/>
                  <a:pt x="3965" y="881"/>
                  <a:pt x="4000" y="918"/>
                </a:cubicBezTo>
                <a:cubicBezTo>
                  <a:pt x="4188" y="1108"/>
                  <a:pt x="4461" y="1224"/>
                  <a:pt x="4720" y="1224"/>
                </a:cubicBezTo>
                <a:cubicBezTo>
                  <a:pt x="4733" y="1224"/>
                  <a:pt x="4745" y="1224"/>
                  <a:pt x="4757" y="1224"/>
                </a:cubicBezTo>
                <a:cubicBezTo>
                  <a:pt x="4961" y="1217"/>
                  <a:pt x="5132" y="1138"/>
                  <a:pt x="5253" y="997"/>
                </a:cubicBezTo>
                <a:cubicBezTo>
                  <a:pt x="5350" y="884"/>
                  <a:pt x="5405" y="741"/>
                  <a:pt x="5458" y="603"/>
                </a:cubicBezTo>
                <a:cubicBezTo>
                  <a:pt x="5532" y="414"/>
                  <a:pt x="5595" y="249"/>
                  <a:pt x="5748" y="188"/>
                </a:cubicBezTo>
                <a:cubicBezTo>
                  <a:pt x="5784" y="174"/>
                  <a:pt x="5823" y="167"/>
                  <a:pt x="5861" y="167"/>
                </a:cubicBezTo>
                <a:cubicBezTo>
                  <a:pt x="6006" y="167"/>
                  <a:pt x="6157" y="257"/>
                  <a:pt x="6270" y="342"/>
                </a:cubicBezTo>
                <a:cubicBezTo>
                  <a:pt x="6297" y="363"/>
                  <a:pt x="6324" y="384"/>
                  <a:pt x="6351" y="405"/>
                </a:cubicBezTo>
                <a:cubicBezTo>
                  <a:pt x="6505" y="528"/>
                  <a:pt x="6665" y="654"/>
                  <a:pt x="6869" y="683"/>
                </a:cubicBezTo>
                <a:cubicBezTo>
                  <a:pt x="6888" y="686"/>
                  <a:pt x="6907" y="687"/>
                  <a:pt x="6926" y="687"/>
                </a:cubicBezTo>
                <a:cubicBezTo>
                  <a:pt x="7064" y="687"/>
                  <a:pt x="7208" y="621"/>
                  <a:pt x="7297" y="512"/>
                </a:cubicBezTo>
                <a:cubicBezTo>
                  <a:pt x="7373" y="418"/>
                  <a:pt x="7396" y="304"/>
                  <a:pt x="7359" y="200"/>
                </a:cubicBezTo>
                <a:cubicBezTo>
                  <a:pt x="7347" y="166"/>
                  <a:pt x="7314" y="144"/>
                  <a:pt x="7280" y="144"/>
                </a:cubicBezTo>
                <a:cubicBezTo>
                  <a:pt x="7270" y="144"/>
                  <a:pt x="7261" y="146"/>
                  <a:pt x="7252" y="149"/>
                </a:cubicBezTo>
                <a:cubicBezTo>
                  <a:pt x="7208" y="165"/>
                  <a:pt x="7186" y="212"/>
                  <a:pt x="7201" y="256"/>
                </a:cubicBezTo>
                <a:cubicBezTo>
                  <a:pt x="7223" y="318"/>
                  <a:pt x="7194" y="372"/>
                  <a:pt x="7166" y="406"/>
                </a:cubicBezTo>
                <a:cubicBezTo>
                  <a:pt x="7111" y="474"/>
                  <a:pt x="7015" y="519"/>
                  <a:pt x="6927" y="519"/>
                </a:cubicBezTo>
                <a:cubicBezTo>
                  <a:pt x="6916" y="519"/>
                  <a:pt x="6904" y="518"/>
                  <a:pt x="6893" y="516"/>
                </a:cubicBezTo>
                <a:cubicBezTo>
                  <a:pt x="6734" y="494"/>
                  <a:pt x="6598" y="387"/>
                  <a:pt x="6455" y="274"/>
                </a:cubicBezTo>
                <a:cubicBezTo>
                  <a:pt x="6427" y="252"/>
                  <a:pt x="6399" y="230"/>
                  <a:pt x="6372" y="209"/>
                </a:cubicBezTo>
                <a:cubicBezTo>
                  <a:pt x="6189" y="70"/>
                  <a:pt x="6015" y="0"/>
                  <a:pt x="586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29"/>
          <p:cNvSpPr/>
          <p:nvPr/>
        </p:nvSpPr>
        <p:spPr>
          <a:xfrm rot="117" flipH="1">
            <a:off x="7874199" y="150134"/>
            <a:ext cx="545177" cy="127718"/>
          </a:xfrm>
          <a:custGeom>
            <a:avLst/>
            <a:gdLst/>
            <a:ahLst/>
            <a:cxnLst/>
            <a:rect l="l" t="t" r="r" b="b"/>
            <a:pathLst>
              <a:path w="7397" h="1733" extrusionOk="0">
                <a:moveTo>
                  <a:pt x="5860" y="0"/>
                </a:moveTo>
                <a:cubicBezTo>
                  <a:pt x="5799" y="0"/>
                  <a:pt x="5741" y="11"/>
                  <a:pt x="5686" y="32"/>
                </a:cubicBezTo>
                <a:cubicBezTo>
                  <a:pt x="5466" y="121"/>
                  <a:pt x="5383" y="336"/>
                  <a:pt x="5302" y="543"/>
                </a:cubicBezTo>
                <a:cubicBezTo>
                  <a:pt x="5254" y="668"/>
                  <a:pt x="5205" y="796"/>
                  <a:pt x="5126" y="889"/>
                </a:cubicBezTo>
                <a:cubicBezTo>
                  <a:pt x="5014" y="1021"/>
                  <a:pt x="4860" y="1053"/>
                  <a:pt x="4751" y="1057"/>
                </a:cubicBezTo>
                <a:cubicBezTo>
                  <a:pt x="4742" y="1057"/>
                  <a:pt x="4734" y="1057"/>
                  <a:pt x="4725" y="1057"/>
                </a:cubicBezTo>
                <a:cubicBezTo>
                  <a:pt x="4511" y="1057"/>
                  <a:pt x="4276" y="958"/>
                  <a:pt x="4120" y="799"/>
                </a:cubicBezTo>
                <a:cubicBezTo>
                  <a:pt x="4087" y="765"/>
                  <a:pt x="4055" y="729"/>
                  <a:pt x="4022" y="693"/>
                </a:cubicBezTo>
                <a:cubicBezTo>
                  <a:pt x="3950" y="610"/>
                  <a:pt x="3874" y="524"/>
                  <a:pt x="3776" y="460"/>
                </a:cubicBezTo>
                <a:cubicBezTo>
                  <a:pt x="3674" y="394"/>
                  <a:pt x="3552" y="359"/>
                  <a:pt x="3425" y="359"/>
                </a:cubicBezTo>
                <a:cubicBezTo>
                  <a:pt x="3376" y="359"/>
                  <a:pt x="3325" y="365"/>
                  <a:pt x="3276" y="375"/>
                </a:cubicBezTo>
                <a:cubicBezTo>
                  <a:pt x="3098" y="414"/>
                  <a:pt x="2945" y="517"/>
                  <a:pt x="2855" y="658"/>
                </a:cubicBezTo>
                <a:cubicBezTo>
                  <a:pt x="2796" y="751"/>
                  <a:pt x="2759" y="858"/>
                  <a:pt x="2723" y="962"/>
                </a:cubicBezTo>
                <a:cubicBezTo>
                  <a:pt x="2665" y="1131"/>
                  <a:pt x="2614" y="1277"/>
                  <a:pt x="2485" y="1333"/>
                </a:cubicBezTo>
                <a:cubicBezTo>
                  <a:pt x="2453" y="1347"/>
                  <a:pt x="2420" y="1353"/>
                  <a:pt x="2387" y="1353"/>
                </a:cubicBezTo>
                <a:cubicBezTo>
                  <a:pt x="2220" y="1353"/>
                  <a:pt x="2046" y="1198"/>
                  <a:pt x="1947" y="1092"/>
                </a:cubicBezTo>
                <a:cubicBezTo>
                  <a:pt x="1784" y="919"/>
                  <a:pt x="1583" y="706"/>
                  <a:pt x="1324" y="706"/>
                </a:cubicBezTo>
                <a:cubicBezTo>
                  <a:pt x="1308" y="706"/>
                  <a:pt x="1292" y="707"/>
                  <a:pt x="1276" y="709"/>
                </a:cubicBezTo>
                <a:cubicBezTo>
                  <a:pt x="985" y="739"/>
                  <a:pt x="854" y="994"/>
                  <a:pt x="728" y="1242"/>
                </a:cubicBezTo>
                <a:cubicBezTo>
                  <a:pt x="669" y="1354"/>
                  <a:pt x="609" y="1471"/>
                  <a:pt x="536" y="1561"/>
                </a:cubicBezTo>
                <a:cubicBezTo>
                  <a:pt x="519" y="1564"/>
                  <a:pt x="502" y="1565"/>
                  <a:pt x="486" y="1565"/>
                </a:cubicBezTo>
                <a:cubicBezTo>
                  <a:pt x="360" y="1565"/>
                  <a:pt x="234" y="1499"/>
                  <a:pt x="167" y="1391"/>
                </a:cubicBezTo>
                <a:cubicBezTo>
                  <a:pt x="151" y="1366"/>
                  <a:pt x="124" y="1352"/>
                  <a:pt x="96" y="1352"/>
                </a:cubicBezTo>
                <a:cubicBezTo>
                  <a:pt x="81" y="1352"/>
                  <a:pt x="65" y="1356"/>
                  <a:pt x="52" y="1365"/>
                </a:cubicBezTo>
                <a:cubicBezTo>
                  <a:pt x="12" y="1389"/>
                  <a:pt x="0" y="1440"/>
                  <a:pt x="25" y="1480"/>
                </a:cubicBezTo>
                <a:cubicBezTo>
                  <a:pt x="122" y="1636"/>
                  <a:pt x="306" y="1732"/>
                  <a:pt x="489" y="1732"/>
                </a:cubicBezTo>
                <a:cubicBezTo>
                  <a:pt x="526" y="1732"/>
                  <a:pt x="562" y="1728"/>
                  <a:pt x="599" y="1720"/>
                </a:cubicBezTo>
                <a:cubicBezTo>
                  <a:pt x="616" y="1716"/>
                  <a:pt x="631" y="1707"/>
                  <a:pt x="642" y="1694"/>
                </a:cubicBezTo>
                <a:cubicBezTo>
                  <a:pt x="739" y="1586"/>
                  <a:pt x="809" y="1449"/>
                  <a:pt x="876" y="1318"/>
                </a:cubicBezTo>
                <a:cubicBezTo>
                  <a:pt x="993" y="1091"/>
                  <a:pt x="1092" y="896"/>
                  <a:pt x="1293" y="875"/>
                </a:cubicBezTo>
                <a:cubicBezTo>
                  <a:pt x="1303" y="874"/>
                  <a:pt x="1312" y="874"/>
                  <a:pt x="1322" y="874"/>
                </a:cubicBezTo>
                <a:cubicBezTo>
                  <a:pt x="1510" y="874"/>
                  <a:pt x="1677" y="1050"/>
                  <a:pt x="1826" y="1209"/>
                </a:cubicBezTo>
                <a:cubicBezTo>
                  <a:pt x="2019" y="1414"/>
                  <a:pt x="2213" y="1520"/>
                  <a:pt x="2388" y="1520"/>
                </a:cubicBezTo>
                <a:cubicBezTo>
                  <a:pt x="2445" y="1520"/>
                  <a:pt x="2500" y="1509"/>
                  <a:pt x="2551" y="1486"/>
                </a:cubicBezTo>
                <a:cubicBezTo>
                  <a:pt x="2749" y="1401"/>
                  <a:pt x="2816" y="1205"/>
                  <a:pt x="2882" y="1016"/>
                </a:cubicBezTo>
                <a:cubicBezTo>
                  <a:pt x="2914" y="922"/>
                  <a:pt x="2947" y="825"/>
                  <a:pt x="2996" y="749"/>
                </a:cubicBezTo>
                <a:cubicBezTo>
                  <a:pt x="3062" y="645"/>
                  <a:pt x="3176" y="569"/>
                  <a:pt x="3311" y="540"/>
                </a:cubicBezTo>
                <a:cubicBezTo>
                  <a:pt x="3350" y="531"/>
                  <a:pt x="3389" y="527"/>
                  <a:pt x="3427" y="527"/>
                </a:cubicBezTo>
                <a:cubicBezTo>
                  <a:pt x="3521" y="527"/>
                  <a:pt x="3610" y="552"/>
                  <a:pt x="3684" y="601"/>
                </a:cubicBezTo>
                <a:cubicBezTo>
                  <a:pt x="3763" y="652"/>
                  <a:pt x="3828" y="726"/>
                  <a:pt x="3896" y="804"/>
                </a:cubicBezTo>
                <a:cubicBezTo>
                  <a:pt x="3931" y="842"/>
                  <a:pt x="3965" y="881"/>
                  <a:pt x="4000" y="918"/>
                </a:cubicBezTo>
                <a:cubicBezTo>
                  <a:pt x="4188" y="1108"/>
                  <a:pt x="4461" y="1224"/>
                  <a:pt x="4720" y="1224"/>
                </a:cubicBezTo>
                <a:cubicBezTo>
                  <a:pt x="4733" y="1224"/>
                  <a:pt x="4745" y="1224"/>
                  <a:pt x="4757" y="1224"/>
                </a:cubicBezTo>
                <a:cubicBezTo>
                  <a:pt x="4961" y="1217"/>
                  <a:pt x="5132" y="1138"/>
                  <a:pt x="5253" y="997"/>
                </a:cubicBezTo>
                <a:cubicBezTo>
                  <a:pt x="5350" y="884"/>
                  <a:pt x="5405" y="741"/>
                  <a:pt x="5458" y="603"/>
                </a:cubicBezTo>
                <a:cubicBezTo>
                  <a:pt x="5532" y="414"/>
                  <a:pt x="5595" y="249"/>
                  <a:pt x="5748" y="188"/>
                </a:cubicBezTo>
                <a:cubicBezTo>
                  <a:pt x="5784" y="174"/>
                  <a:pt x="5823" y="167"/>
                  <a:pt x="5861" y="167"/>
                </a:cubicBezTo>
                <a:cubicBezTo>
                  <a:pt x="6006" y="167"/>
                  <a:pt x="6157" y="257"/>
                  <a:pt x="6270" y="342"/>
                </a:cubicBezTo>
                <a:cubicBezTo>
                  <a:pt x="6297" y="363"/>
                  <a:pt x="6324" y="384"/>
                  <a:pt x="6351" y="405"/>
                </a:cubicBezTo>
                <a:cubicBezTo>
                  <a:pt x="6505" y="528"/>
                  <a:pt x="6665" y="654"/>
                  <a:pt x="6869" y="683"/>
                </a:cubicBezTo>
                <a:cubicBezTo>
                  <a:pt x="6888" y="686"/>
                  <a:pt x="6907" y="687"/>
                  <a:pt x="6926" y="687"/>
                </a:cubicBezTo>
                <a:cubicBezTo>
                  <a:pt x="7064" y="687"/>
                  <a:pt x="7208" y="621"/>
                  <a:pt x="7297" y="512"/>
                </a:cubicBezTo>
                <a:cubicBezTo>
                  <a:pt x="7373" y="418"/>
                  <a:pt x="7396" y="304"/>
                  <a:pt x="7359" y="200"/>
                </a:cubicBezTo>
                <a:cubicBezTo>
                  <a:pt x="7347" y="166"/>
                  <a:pt x="7314" y="144"/>
                  <a:pt x="7280" y="144"/>
                </a:cubicBezTo>
                <a:cubicBezTo>
                  <a:pt x="7270" y="144"/>
                  <a:pt x="7261" y="146"/>
                  <a:pt x="7252" y="149"/>
                </a:cubicBezTo>
                <a:cubicBezTo>
                  <a:pt x="7208" y="165"/>
                  <a:pt x="7186" y="212"/>
                  <a:pt x="7201" y="256"/>
                </a:cubicBezTo>
                <a:cubicBezTo>
                  <a:pt x="7223" y="318"/>
                  <a:pt x="7194" y="372"/>
                  <a:pt x="7166" y="406"/>
                </a:cubicBezTo>
                <a:cubicBezTo>
                  <a:pt x="7111" y="474"/>
                  <a:pt x="7015" y="519"/>
                  <a:pt x="6927" y="519"/>
                </a:cubicBezTo>
                <a:cubicBezTo>
                  <a:pt x="6916" y="519"/>
                  <a:pt x="6904" y="518"/>
                  <a:pt x="6893" y="516"/>
                </a:cubicBezTo>
                <a:cubicBezTo>
                  <a:pt x="6734" y="494"/>
                  <a:pt x="6598" y="387"/>
                  <a:pt x="6455" y="274"/>
                </a:cubicBezTo>
                <a:cubicBezTo>
                  <a:pt x="6427" y="252"/>
                  <a:pt x="6399" y="230"/>
                  <a:pt x="6372" y="209"/>
                </a:cubicBezTo>
                <a:cubicBezTo>
                  <a:pt x="6189" y="70"/>
                  <a:pt x="6015" y="0"/>
                  <a:pt x="586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8" name="Google Shape;788;p29"/>
          <p:cNvGrpSpPr/>
          <p:nvPr/>
        </p:nvGrpSpPr>
        <p:grpSpPr>
          <a:xfrm rot="-4475517">
            <a:off x="7432742" y="4442182"/>
            <a:ext cx="197770" cy="213810"/>
            <a:chOff x="1640475" y="1197075"/>
            <a:chExt cx="55475" cy="50250"/>
          </a:xfrm>
        </p:grpSpPr>
        <p:sp>
          <p:nvSpPr>
            <p:cNvPr id="789" name="Google Shape;789;p29"/>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29"/>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29"/>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2" name="Google Shape;792;p29"/>
          <p:cNvSpPr/>
          <p:nvPr/>
        </p:nvSpPr>
        <p:spPr>
          <a:xfrm>
            <a:off x="891612" y="4121988"/>
            <a:ext cx="1167574" cy="854200"/>
          </a:xfrm>
          <a:custGeom>
            <a:avLst/>
            <a:gdLst/>
            <a:ahLst/>
            <a:cxnLst/>
            <a:rect l="l" t="t" r="r" b="b"/>
            <a:pathLst>
              <a:path w="29542" h="21613" extrusionOk="0">
                <a:moveTo>
                  <a:pt x="3461" y="0"/>
                </a:moveTo>
                <a:cubicBezTo>
                  <a:pt x="3371" y="0"/>
                  <a:pt x="3279" y="3"/>
                  <a:pt x="3188" y="8"/>
                </a:cubicBezTo>
                <a:cubicBezTo>
                  <a:pt x="3155" y="9"/>
                  <a:pt x="3131" y="41"/>
                  <a:pt x="3133" y="77"/>
                </a:cubicBezTo>
                <a:cubicBezTo>
                  <a:pt x="3134" y="81"/>
                  <a:pt x="3134" y="86"/>
                  <a:pt x="3135" y="89"/>
                </a:cubicBezTo>
                <a:cubicBezTo>
                  <a:pt x="3142" y="119"/>
                  <a:pt x="3169" y="141"/>
                  <a:pt x="3198" y="141"/>
                </a:cubicBezTo>
                <a:cubicBezTo>
                  <a:pt x="3199" y="141"/>
                  <a:pt x="3199" y="141"/>
                  <a:pt x="3200" y="141"/>
                </a:cubicBezTo>
                <a:cubicBezTo>
                  <a:pt x="3284" y="137"/>
                  <a:pt x="3368" y="134"/>
                  <a:pt x="3452" y="134"/>
                </a:cubicBezTo>
                <a:cubicBezTo>
                  <a:pt x="3550" y="134"/>
                  <a:pt x="3648" y="137"/>
                  <a:pt x="3745" y="143"/>
                </a:cubicBezTo>
                <a:cubicBezTo>
                  <a:pt x="3846" y="149"/>
                  <a:pt x="3949" y="158"/>
                  <a:pt x="4050" y="171"/>
                </a:cubicBezTo>
                <a:cubicBezTo>
                  <a:pt x="4052" y="171"/>
                  <a:pt x="4054" y="171"/>
                  <a:pt x="4056" y="171"/>
                </a:cubicBezTo>
                <a:cubicBezTo>
                  <a:pt x="4087" y="171"/>
                  <a:pt x="4114" y="146"/>
                  <a:pt x="4116" y="111"/>
                </a:cubicBezTo>
                <a:cubicBezTo>
                  <a:pt x="4119" y="75"/>
                  <a:pt x="4092" y="42"/>
                  <a:pt x="4059" y="37"/>
                </a:cubicBezTo>
                <a:cubicBezTo>
                  <a:pt x="3955" y="25"/>
                  <a:pt x="3850" y="15"/>
                  <a:pt x="3747" y="9"/>
                </a:cubicBezTo>
                <a:cubicBezTo>
                  <a:pt x="3653" y="3"/>
                  <a:pt x="3557" y="0"/>
                  <a:pt x="3461" y="0"/>
                </a:cubicBezTo>
                <a:close/>
                <a:moveTo>
                  <a:pt x="2344" y="125"/>
                </a:moveTo>
                <a:cubicBezTo>
                  <a:pt x="2340" y="125"/>
                  <a:pt x="2336" y="125"/>
                  <a:pt x="2332" y="126"/>
                </a:cubicBezTo>
                <a:cubicBezTo>
                  <a:pt x="2294" y="135"/>
                  <a:pt x="2257" y="143"/>
                  <a:pt x="2219" y="152"/>
                </a:cubicBezTo>
                <a:cubicBezTo>
                  <a:pt x="1978" y="213"/>
                  <a:pt x="1739" y="291"/>
                  <a:pt x="1507" y="385"/>
                </a:cubicBezTo>
                <a:cubicBezTo>
                  <a:pt x="1478" y="396"/>
                  <a:pt x="1463" y="430"/>
                  <a:pt x="1472" y="463"/>
                </a:cubicBezTo>
                <a:cubicBezTo>
                  <a:pt x="1473" y="465"/>
                  <a:pt x="1473" y="468"/>
                  <a:pt x="1474" y="471"/>
                </a:cubicBezTo>
                <a:cubicBezTo>
                  <a:pt x="1484" y="498"/>
                  <a:pt x="1508" y="515"/>
                  <a:pt x="1533" y="515"/>
                </a:cubicBezTo>
                <a:cubicBezTo>
                  <a:pt x="1540" y="515"/>
                  <a:pt x="1547" y="513"/>
                  <a:pt x="1554" y="511"/>
                </a:cubicBezTo>
                <a:cubicBezTo>
                  <a:pt x="1781" y="418"/>
                  <a:pt x="2015" y="342"/>
                  <a:pt x="2251" y="283"/>
                </a:cubicBezTo>
                <a:cubicBezTo>
                  <a:pt x="2289" y="274"/>
                  <a:pt x="2325" y="265"/>
                  <a:pt x="2361" y="256"/>
                </a:cubicBezTo>
                <a:cubicBezTo>
                  <a:pt x="2395" y="249"/>
                  <a:pt x="2415" y="214"/>
                  <a:pt x="2406" y="177"/>
                </a:cubicBezTo>
                <a:cubicBezTo>
                  <a:pt x="2406" y="177"/>
                  <a:pt x="2406" y="176"/>
                  <a:pt x="2406" y="176"/>
                </a:cubicBezTo>
                <a:cubicBezTo>
                  <a:pt x="2399" y="146"/>
                  <a:pt x="2373" y="125"/>
                  <a:pt x="2344" y="125"/>
                </a:cubicBezTo>
                <a:close/>
                <a:moveTo>
                  <a:pt x="4902" y="215"/>
                </a:moveTo>
                <a:cubicBezTo>
                  <a:pt x="4875" y="215"/>
                  <a:pt x="4851" y="234"/>
                  <a:pt x="4845" y="264"/>
                </a:cubicBezTo>
                <a:cubicBezTo>
                  <a:pt x="4843" y="275"/>
                  <a:pt x="4843" y="285"/>
                  <a:pt x="4846" y="296"/>
                </a:cubicBezTo>
                <a:cubicBezTo>
                  <a:pt x="4852" y="319"/>
                  <a:pt x="4869" y="339"/>
                  <a:pt x="4891" y="345"/>
                </a:cubicBezTo>
                <a:cubicBezTo>
                  <a:pt x="5167" y="426"/>
                  <a:pt x="5440" y="531"/>
                  <a:pt x="5705" y="657"/>
                </a:cubicBezTo>
                <a:cubicBezTo>
                  <a:pt x="5713" y="661"/>
                  <a:pt x="5722" y="663"/>
                  <a:pt x="5730" y="663"/>
                </a:cubicBezTo>
                <a:cubicBezTo>
                  <a:pt x="5753" y="663"/>
                  <a:pt x="5776" y="648"/>
                  <a:pt x="5784" y="623"/>
                </a:cubicBezTo>
                <a:cubicBezTo>
                  <a:pt x="5797" y="590"/>
                  <a:pt x="5782" y="550"/>
                  <a:pt x="5750" y="535"/>
                </a:cubicBezTo>
                <a:cubicBezTo>
                  <a:pt x="5480" y="407"/>
                  <a:pt x="5200" y="299"/>
                  <a:pt x="4919" y="217"/>
                </a:cubicBezTo>
                <a:cubicBezTo>
                  <a:pt x="4913" y="215"/>
                  <a:pt x="4908" y="215"/>
                  <a:pt x="4902" y="215"/>
                </a:cubicBezTo>
                <a:close/>
                <a:moveTo>
                  <a:pt x="761" y="768"/>
                </a:moveTo>
                <a:cubicBezTo>
                  <a:pt x="751" y="768"/>
                  <a:pt x="741" y="771"/>
                  <a:pt x="732" y="777"/>
                </a:cubicBezTo>
                <a:cubicBezTo>
                  <a:pt x="484" y="929"/>
                  <a:pt x="247" y="1103"/>
                  <a:pt x="26" y="1294"/>
                </a:cubicBezTo>
                <a:cubicBezTo>
                  <a:pt x="7" y="1310"/>
                  <a:pt x="1" y="1336"/>
                  <a:pt x="7" y="1361"/>
                </a:cubicBezTo>
                <a:cubicBezTo>
                  <a:pt x="9" y="1371"/>
                  <a:pt x="13" y="1379"/>
                  <a:pt x="19" y="1388"/>
                </a:cubicBezTo>
                <a:cubicBezTo>
                  <a:pt x="32" y="1405"/>
                  <a:pt x="50" y="1413"/>
                  <a:pt x="69" y="1413"/>
                </a:cubicBezTo>
                <a:cubicBezTo>
                  <a:pt x="82" y="1413"/>
                  <a:pt x="95" y="1409"/>
                  <a:pt x="105" y="1400"/>
                </a:cubicBezTo>
                <a:cubicBezTo>
                  <a:pt x="321" y="1214"/>
                  <a:pt x="554" y="1043"/>
                  <a:pt x="796" y="894"/>
                </a:cubicBezTo>
                <a:cubicBezTo>
                  <a:pt x="825" y="876"/>
                  <a:pt x="835" y="835"/>
                  <a:pt x="818" y="803"/>
                </a:cubicBezTo>
                <a:cubicBezTo>
                  <a:pt x="805" y="781"/>
                  <a:pt x="783" y="768"/>
                  <a:pt x="761" y="768"/>
                </a:cubicBezTo>
                <a:close/>
                <a:moveTo>
                  <a:pt x="6500" y="971"/>
                </a:moveTo>
                <a:cubicBezTo>
                  <a:pt x="6480" y="971"/>
                  <a:pt x="6461" y="982"/>
                  <a:pt x="6450" y="1002"/>
                </a:cubicBezTo>
                <a:cubicBezTo>
                  <a:pt x="6441" y="1018"/>
                  <a:pt x="6440" y="1036"/>
                  <a:pt x="6443" y="1053"/>
                </a:cubicBezTo>
                <a:cubicBezTo>
                  <a:pt x="6448" y="1069"/>
                  <a:pt x="6458" y="1084"/>
                  <a:pt x="6472" y="1095"/>
                </a:cubicBezTo>
                <a:cubicBezTo>
                  <a:pt x="6719" y="1261"/>
                  <a:pt x="6956" y="1447"/>
                  <a:pt x="7177" y="1647"/>
                </a:cubicBezTo>
                <a:cubicBezTo>
                  <a:pt x="7189" y="1659"/>
                  <a:pt x="7204" y="1664"/>
                  <a:pt x="7218" y="1664"/>
                </a:cubicBezTo>
                <a:cubicBezTo>
                  <a:pt x="7235" y="1664"/>
                  <a:pt x="7252" y="1656"/>
                  <a:pt x="7264" y="1641"/>
                </a:cubicBezTo>
                <a:cubicBezTo>
                  <a:pt x="7284" y="1613"/>
                  <a:pt x="7280" y="1570"/>
                  <a:pt x="7253" y="1547"/>
                </a:cubicBezTo>
                <a:cubicBezTo>
                  <a:pt x="7028" y="1342"/>
                  <a:pt x="6786" y="1152"/>
                  <a:pt x="6534" y="982"/>
                </a:cubicBezTo>
                <a:cubicBezTo>
                  <a:pt x="6523" y="975"/>
                  <a:pt x="6512" y="971"/>
                  <a:pt x="6500" y="971"/>
                </a:cubicBezTo>
                <a:close/>
                <a:moveTo>
                  <a:pt x="7843" y="2196"/>
                </a:moveTo>
                <a:cubicBezTo>
                  <a:pt x="7829" y="2196"/>
                  <a:pt x="7815" y="2202"/>
                  <a:pt x="7804" y="2212"/>
                </a:cubicBezTo>
                <a:cubicBezTo>
                  <a:pt x="7787" y="2230"/>
                  <a:pt x="7781" y="2254"/>
                  <a:pt x="7786" y="2279"/>
                </a:cubicBezTo>
                <a:cubicBezTo>
                  <a:pt x="7789" y="2288"/>
                  <a:pt x="7794" y="2298"/>
                  <a:pt x="7801" y="2306"/>
                </a:cubicBezTo>
                <a:cubicBezTo>
                  <a:pt x="7847" y="2363"/>
                  <a:pt x="7893" y="2421"/>
                  <a:pt x="7937" y="2480"/>
                </a:cubicBezTo>
                <a:cubicBezTo>
                  <a:pt x="8075" y="2661"/>
                  <a:pt x="8207" y="2856"/>
                  <a:pt x="8330" y="3057"/>
                </a:cubicBezTo>
                <a:cubicBezTo>
                  <a:pt x="8342" y="3078"/>
                  <a:pt x="8363" y="3089"/>
                  <a:pt x="8384" y="3089"/>
                </a:cubicBezTo>
                <a:cubicBezTo>
                  <a:pt x="8395" y="3089"/>
                  <a:pt x="8406" y="3086"/>
                  <a:pt x="8415" y="3079"/>
                </a:cubicBezTo>
                <a:cubicBezTo>
                  <a:pt x="8443" y="3060"/>
                  <a:pt x="8451" y="3018"/>
                  <a:pt x="8431" y="2987"/>
                </a:cubicBezTo>
                <a:cubicBezTo>
                  <a:pt x="8306" y="2781"/>
                  <a:pt x="8171" y="2582"/>
                  <a:pt x="8031" y="2397"/>
                </a:cubicBezTo>
                <a:cubicBezTo>
                  <a:pt x="7985" y="2337"/>
                  <a:pt x="7939" y="2278"/>
                  <a:pt x="7891" y="2220"/>
                </a:cubicBezTo>
                <a:cubicBezTo>
                  <a:pt x="7878" y="2205"/>
                  <a:pt x="7861" y="2196"/>
                  <a:pt x="7843" y="2196"/>
                </a:cubicBezTo>
                <a:close/>
                <a:moveTo>
                  <a:pt x="8818" y="3781"/>
                </a:moveTo>
                <a:cubicBezTo>
                  <a:pt x="8809" y="3781"/>
                  <a:pt x="8800" y="3783"/>
                  <a:pt x="8791" y="3787"/>
                </a:cubicBezTo>
                <a:cubicBezTo>
                  <a:pt x="8766" y="3800"/>
                  <a:pt x="8753" y="3832"/>
                  <a:pt x="8760" y="3862"/>
                </a:cubicBezTo>
                <a:cubicBezTo>
                  <a:pt x="8762" y="3866"/>
                  <a:pt x="8764" y="3872"/>
                  <a:pt x="8766" y="3876"/>
                </a:cubicBezTo>
                <a:cubicBezTo>
                  <a:pt x="8890" y="4144"/>
                  <a:pt x="9008" y="4435"/>
                  <a:pt x="9117" y="4739"/>
                </a:cubicBezTo>
                <a:cubicBezTo>
                  <a:pt x="9127" y="4767"/>
                  <a:pt x="9152" y="4784"/>
                  <a:pt x="9177" y="4784"/>
                </a:cubicBezTo>
                <a:cubicBezTo>
                  <a:pt x="9184" y="4784"/>
                  <a:pt x="9191" y="4783"/>
                  <a:pt x="9197" y="4781"/>
                </a:cubicBezTo>
                <a:cubicBezTo>
                  <a:pt x="9228" y="4768"/>
                  <a:pt x="9242" y="4728"/>
                  <a:pt x="9232" y="4695"/>
                </a:cubicBezTo>
                <a:cubicBezTo>
                  <a:pt x="9122" y="4388"/>
                  <a:pt x="9001" y="4093"/>
                  <a:pt x="8875" y="3819"/>
                </a:cubicBezTo>
                <a:cubicBezTo>
                  <a:pt x="8863" y="3795"/>
                  <a:pt x="8841" y="3781"/>
                  <a:pt x="8818" y="3781"/>
                </a:cubicBezTo>
                <a:close/>
                <a:moveTo>
                  <a:pt x="9458" y="5546"/>
                </a:moveTo>
                <a:cubicBezTo>
                  <a:pt x="9452" y="5546"/>
                  <a:pt x="9447" y="5547"/>
                  <a:pt x="9442" y="5549"/>
                </a:cubicBezTo>
                <a:cubicBezTo>
                  <a:pt x="9410" y="5558"/>
                  <a:pt x="9393" y="5594"/>
                  <a:pt x="9401" y="5628"/>
                </a:cubicBezTo>
                <a:cubicBezTo>
                  <a:pt x="9401" y="5629"/>
                  <a:pt x="9401" y="5630"/>
                  <a:pt x="9401" y="5631"/>
                </a:cubicBezTo>
                <a:cubicBezTo>
                  <a:pt x="9483" y="5913"/>
                  <a:pt x="9563" y="6226"/>
                  <a:pt x="9635" y="6539"/>
                </a:cubicBezTo>
                <a:cubicBezTo>
                  <a:pt x="9635" y="6539"/>
                  <a:pt x="9636" y="6540"/>
                  <a:pt x="9636" y="6540"/>
                </a:cubicBezTo>
                <a:cubicBezTo>
                  <a:pt x="9644" y="6570"/>
                  <a:pt x="9669" y="6592"/>
                  <a:pt x="9697" y="6592"/>
                </a:cubicBezTo>
                <a:cubicBezTo>
                  <a:pt x="9701" y="6592"/>
                  <a:pt x="9706" y="6592"/>
                  <a:pt x="9710" y="6590"/>
                </a:cubicBezTo>
                <a:cubicBezTo>
                  <a:pt x="9743" y="6583"/>
                  <a:pt x="9764" y="6548"/>
                  <a:pt x="9755" y="6511"/>
                </a:cubicBezTo>
                <a:cubicBezTo>
                  <a:pt x="9681" y="6196"/>
                  <a:pt x="9600" y="5881"/>
                  <a:pt x="9519" y="5597"/>
                </a:cubicBezTo>
                <a:cubicBezTo>
                  <a:pt x="9511" y="5566"/>
                  <a:pt x="9485" y="5546"/>
                  <a:pt x="9458" y="5546"/>
                </a:cubicBezTo>
                <a:close/>
                <a:moveTo>
                  <a:pt x="9894" y="7378"/>
                </a:moveTo>
                <a:cubicBezTo>
                  <a:pt x="9890" y="7378"/>
                  <a:pt x="9886" y="7378"/>
                  <a:pt x="9882" y="7379"/>
                </a:cubicBezTo>
                <a:cubicBezTo>
                  <a:pt x="9849" y="7386"/>
                  <a:pt x="9829" y="7420"/>
                  <a:pt x="9836" y="7457"/>
                </a:cubicBezTo>
                <a:cubicBezTo>
                  <a:pt x="9886" y="7706"/>
                  <a:pt x="9936" y="7953"/>
                  <a:pt x="9985" y="8200"/>
                </a:cubicBezTo>
                <a:lnTo>
                  <a:pt x="10019" y="8380"/>
                </a:lnTo>
                <a:cubicBezTo>
                  <a:pt x="10020" y="8381"/>
                  <a:pt x="10020" y="8382"/>
                  <a:pt x="10020" y="8383"/>
                </a:cubicBezTo>
                <a:cubicBezTo>
                  <a:pt x="10028" y="8413"/>
                  <a:pt x="10054" y="8435"/>
                  <a:pt x="10082" y="8435"/>
                </a:cubicBezTo>
                <a:cubicBezTo>
                  <a:pt x="10085" y="8435"/>
                  <a:pt x="10089" y="8435"/>
                  <a:pt x="10093" y="8434"/>
                </a:cubicBezTo>
                <a:cubicBezTo>
                  <a:pt x="10126" y="8429"/>
                  <a:pt x="10147" y="8394"/>
                  <a:pt x="10140" y="8357"/>
                </a:cubicBezTo>
                <a:lnTo>
                  <a:pt x="10104" y="8178"/>
                </a:lnTo>
                <a:cubicBezTo>
                  <a:pt x="10056" y="7931"/>
                  <a:pt x="10007" y="7682"/>
                  <a:pt x="9956" y="7433"/>
                </a:cubicBezTo>
                <a:cubicBezTo>
                  <a:pt x="9946" y="7398"/>
                  <a:pt x="9922" y="7378"/>
                  <a:pt x="9894" y="7378"/>
                </a:cubicBezTo>
                <a:close/>
                <a:moveTo>
                  <a:pt x="10265" y="9224"/>
                </a:moveTo>
                <a:cubicBezTo>
                  <a:pt x="10261" y="9224"/>
                  <a:pt x="10257" y="9224"/>
                  <a:pt x="10253" y="9225"/>
                </a:cubicBezTo>
                <a:cubicBezTo>
                  <a:pt x="10220" y="9232"/>
                  <a:pt x="10199" y="9266"/>
                  <a:pt x="10207" y="9303"/>
                </a:cubicBezTo>
                <a:cubicBezTo>
                  <a:pt x="10280" y="9642"/>
                  <a:pt x="10348" y="9944"/>
                  <a:pt x="10417" y="10224"/>
                </a:cubicBezTo>
                <a:cubicBezTo>
                  <a:pt x="10425" y="10255"/>
                  <a:pt x="10451" y="10276"/>
                  <a:pt x="10479" y="10276"/>
                </a:cubicBezTo>
                <a:cubicBezTo>
                  <a:pt x="10484" y="10276"/>
                  <a:pt x="10488" y="10275"/>
                  <a:pt x="10493" y="10274"/>
                </a:cubicBezTo>
                <a:cubicBezTo>
                  <a:pt x="10525" y="10266"/>
                  <a:pt x="10544" y="10230"/>
                  <a:pt x="10536" y="10194"/>
                </a:cubicBezTo>
                <a:cubicBezTo>
                  <a:pt x="10466" y="9916"/>
                  <a:pt x="10398" y="9617"/>
                  <a:pt x="10327" y="9278"/>
                </a:cubicBezTo>
                <a:cubicBezTo>
                  <a:pt x="10316" y="9243"/>
                  <a:pt x="10293" y="9224"/>
                  <a:pt x="10265" y="9224"/>
                </a:cubicBezTo>
                <a:close/>
                <a:moveTo>
                  <a:pt x="22673" y="11500"/>
                </a:moveTo>
                <a:cubicBezTo>
                  <a:pt x="22667" y="11500"/>
                  <a:pt x="22660" y="11500"/>
                  <a:pt x="22653" y="11500"/>
                </a:cubicBezTo>
                <a:cubicBezTo>
                  <a:pt x="22620" y="11500"/>
                  <a:pt x="22594" y="11530"/>
                  <a:pt x="22596" y="11567"/>
                </a:cubicBezTo>
                <a:cubicBezTo>
                  <a:pt x="22596" y="11573"/>
                  <a:pt x="22596" y="11577"/>
                  <a:pt x="22597" y="11582"/>
                </a:cubicBezTo>
                <a:cubicBezTo>
                  <a:pt x="22604" y="11612"/>
                  <a:pt x="22629" y="11634"/>
                  <a:pt x="22657" y="11634"/>
                </a:cubicBezTo>
                <a:cubicBezTo>
                  <a:pt x="22657" y="11634"/>
                  <a:pt x="22658" y="11634"/>
                  <a:pt x="22659" y="11634"/>
                </a:cubicBezTo>
                <a:cubicBezTo>
                  <a:pt x="22943" y="11634"/>
                  <a:pt x="23229" y="11655"/>
                  <a:pt x="23510" y="11698"/>
                </a:cubicBezTo>
                <a:cubicBezTo>
                  <a:pt x="23513" y="11698"/>
                  <a:pt x="23516" y="11699"/>
                  <a:pt x="23519" y="11699"/>
                </a:cubicBezTo>
                <a:cubicBezTo>
                  <a:pt x="23550" y="11699"/>
                  <a:pt x="23575" y="11674"/>
                  <a:pt x="23578" y="11641"/>
                </a:cubicBezTo>
                <a:cubicBezTo>
                  <a:pt x="23581" y="11605"/>
                  <a:pt x="23556" y="11571"/>
                  <a:pt x="23523" y="11565"/>
                </a:cubicBezTo>
                <a:cubicBezTo>
                  <a:pt x="23242" y="11523"/>
                  <a:pt x="22956" y="11500"/>
                  <a:pt x="22673" y="11500"/>
                </a:cubicBezTo>
                <a:close/>
                <a:moveTo>
                  <a:pt x="21800" y="11570"/>
                </a:moveTo>
                <a:cubicBezTo>
                  <a:pt x="21797" y="11570"/>
                  <a:pt x="21794" y="11570"/>
                  <a:pt x="21791" y="11571"/>
                </a:cubicBezTo>
                <a:cubicBezTo>
                  <a:pt x="21646" y="11594"/>
                  <a:pt x="21502" y="11624"/>
                  <a:pt x="21361" y="11659"/>
                </a:cubicBezTo>
                <a:cubicBezTo>
                  <a:pt x="21222" y="11694"/>
                  <a:pt x="21085" y="11734"/>
                  <a:pt x="20952" y="11779"/>
                </a:cubicBezTo>
                <a:cubicBezTo>
                  <a:pt x="20922" y="11790"/>
                  <a:pt x="20905" y="11824"/>
                  <a:pt x="20913" y="11857"/>
                </a:cubicBezTo>
                <a:cubicBezTo>
                  <a:pt x="20914" y="11859"/>
                  <a:pt x="20914" y="11861"/>
                  <a:pt x="20915" y="11862"/>
                </a:cubicBezTo>
                <a:cubicBezTo>
                  <a:pt x="20924" y="11891"/>
                  <a:pt x="20949" y="11909"/>
                  <a:pt x="20975" y="11909"/>
                </a:cubicBezTo>
                <a:cubicBezTo>
                  <a:pt x="20981" y="11909"/>
                  <a:pt x="20987" y="11908"/>
                  <a:pt x="20993" y="11906"/>
                </a:cubicBezTo>
                <a:cubicBezTo>
                  <a:pt x="21124" y="11862"/>
                  <a:pt x="21257" y="11823"/>
                  <a:pt x="21393" y="11790"/>
                </a:cubicBezTo>
                <a:cubicBezTo>
                  <a:pt x="21531" y="11755"/>
                  <a:pt x="21673" y="11727"/>
                  <a:pt x="21815" y="11703"/>
                </a:cubicBezTo>
                <a:cubicBezTo>
                  <a:pt x="21848" y="11698"/>
                  <a:pt x="21869" y="11664"/>
                  <a:pt x="21863" y="11627"/>
                </a:cubicBezTo>
                <a:cubicBezTo>
                  <a:pt x="21857" y="11594"/>
                  <a:pt x="21830" y="11570"/>
                  <a:pt x="21800" y="11570"/>
                </a:cubicBezTo>
                <a:close/>
                <a:moveTo>
                  <a:pt x="10723" y="11050"/>
                </a:moveTo>
                <a:cubicBezTo>
                  <a:pt x="10717" y="11050"/>
                  <a:pt x="10712" y="11051"/>
                  <a:pt x="10706" y="11053"/>
                </a:cubicBezTo>
                <a:cubicBezTo>
                  <a:pt x="10675" y="11062"/>
                  <a:pt x="10658" y="11097"/>
                  <a:pt x="10666" y="11132"/>
                </a:cubicBezTo>
                <a:cubicBezTo>
                  <a:pt x="10667" y="11133"/>
                  <a:pt x="10667" y="11134"/>
                  <a:pt x="10667" y="11136"/>
                </a:cubicBezTo>
                <a:cubicBezTo>
                  <a:pt x="10766" y="11455"/>
                  <a:pt x="10866" y="11748"/>
                  <a:pt x="10975" y="12030"/>
                </a:cubicBezTo>
                <a:cubicBezTo>
                  <a:pt x="10986" y="12057"/>
                  <a:pt x="11010" y="12073"/>
                  <a:pt x="11035" y="12073"/>
                </a:cubicBezTo>
                <a:cubicBezTo>
                  <a:pt x="11042" y="12073"/>
                  <a:pt x="11049" y="12071"/>
                  <a:pt x="11056" y="12069"/>
                </a:cubicBezTo>
                <a:cubicBezTo>
                  <a:pt x="11087" y="12056"/>
                  <a:pt x="11101" y="12017"/>
                  <a:pt x="11088" y="11982"/>
                </a:cubicBezTo>
                <a:cubicBezTo>
                  <a:pt x="10980" y="11704"/>
                  <a:pt x="10881" y="11416"/>
                  <a:pt x="10784" y="11098"/>
                </a:cubicBezTo>
                <a:cubicBezTo>
                  <a:pt x="10775" y="11069"/>
                  <a:pt x="10750" y="11050"/>
                  <a:pt x="10723" y="11050"/>
                </a:cubicBezTo>
                <a:close/>
                <a:moveTo>
                  <a:pt x="24363" y="11764"/>
                </a:moveTo>
                <a:cubicBezTo>
                  <a:pt x="24336" y="11764"/>
                  <a:pt x="24311" y="11783"/>
                  <a:pt x="24305" y="11812"/>
                </a:cubicBezTo>
                <a:cubicBezTo>
                  <a:pt x="24302" y="11823"/>
                  <a:pt x="24303" y="11835"/>
                  <a:pt x="24305" y="11845"/>
                </a:cubicBezTo>
                <a:cubicBezTo>
                  <a:pt x="24311" y="11869"/>
                  <a:pt x="24327" y="11888"/>
                  <a:pt x="24350" y="11894"/>
                </a:cubicBezTo>
                <a:cubicBezTo>
                  <a:pt x="24611" y="11978"/>
                  <a:pt x="24867" y="12080"/>
                  <a:pt x="25111" y="12200"/>
                </a:cubicBezTo>
                <a:lnTo>
                  <a:pt x="25158" y="12224"/>
                </a:lnTo>
                <a:cubicBezTo>
                  <a:pt x="25166" y="12229"/>
                  <a:pt x="25175" y="12230"/>
                  <a:pt x="25184" y="12230"/>
                </a:cubicBezTo>
                <a:cubicBezTo>
                  <a:pt x="25207" y="12230"/>
                  <a:pt x="25229" y="12217"/>
                  <a:pt x="25239" y="12192"/>
                </a:cubicBezTo>
                <a:cubicBezTo>
                  <a:pt x="25252" y="12159"/>
                  <a:pt x="25237" y="12119"/>
                  <a:pt x="25205" y="12103"/>
                </a:cubicBezTo>
                <a:lnTo>
                  <a:pt x="25158" y="12079"/>
                </a:lnTo>
                <a:cubicBezTo>
                  <a:pt x="24908" y="11956"/>
                  <a:pt x="24646" y="11852"/>
                  <a:pt x="24380" y="11766"/>
                </a:cubicBezTo>
                <a:cubicBezTo>
                  <a:pt x="24374" y="11765"/>
                  <a:pt x="24369" y="11764"/>
                  <a:pt x="24363" y="11764"/>
                </a:cubicBezTo>
                <a:close/>
                <a:moveTo>
                  <a:pt x="20185" y="12120"/>
                </a:moveTo>
                <a:cubicBezTo>
                  <a:pt x="20176" y="12120"/>
                  <a:pt x="20167" y="12122"/>
                  <a:pt x="20158" y="12127"/>
                </a:cubicBezTo>
                <a:cubicBezTo>
                  <a:pt x="19902" y="12267"/>
                  <a:pt x="19658" y="12432"/>
                  <a:pt x="19434" y="12615"/>
                </a:cubicBezTo>
                <a:cubicBezTo>
                  <a:pt x="19413" y="12631"/>
                  <a:pt x="19406" y="12659"/>
                  <a:pt x="19412" y="12684"/>
                </a:cubicBezTo>
                <a:cubicBezTo>
                  <a:pt x="19414" y="12692"/>
                  <a:pt x="19419" y="12701"/>
                  <a:pt x="19424" y="12708"/>
                </a:cubicBezTo>
                <a:cubicBezTo>
                  <a:pt x="19436" y="12727"/>
                  <a:pt x="19456" y="12736"/>
                  <a:pt x="19475" y="12736"/>
                </a:cubicBezTo>
                <a:cubicBezTo>
                  <a:pt x="19488" y="12736"/>
                  <a:pt x="19500" y="12732"/>
                  <a:pt x="19511" y="12723"/>
                </a:cubicBezTo>
                <a:cubicBezTo>
                  <a:pt x="19729" y="12545"/>
                  <a:pt x="19967" y="12385"/>
                  <a:pt x="20218" y="12247"/>
                </a:cubicBezTo>
                <a:cubicBezTo>
                  <a:pt x="20247" y="12231"/>
                  <a:pt x="20257" y="12190"/>
                  <a:pt x="20241" y="12157"/>
                </a:cubicBezTo>
                <a:cubicBezTo>
                  <a:pt x="20230" y="12134"/>
                  <a:pt x="20208" y="12120"/>
                  <a:pt x="20185" y="12120"/>
                </a:cubicBezTo>
                <a:close/>
                <a:moveTo>
                  <a:pt x="25947" y="12554"/>
                </a:moveTo>
                <a:cubicBezTo>
                  <a:pt x="25927" y="12554"/>
                  <a:pt x="25908" y="12565"/>
                  <a:pt x="25897" y="12584"/>
                </a:cubicBezTo>
                <a:cubicBezTo>
                  <a:pt x="25888" y="12599"/>
                  <a:pt x="25886" y="12619"/>
                  <a:pt x="25890" y="12636"/>
                </a:cubicBezTo>
                <a:cubicBezTo>
                  <a:pt x="25895" y="12652"/>
                  <a:pt x="25904" y="12667"/>
                  <a:pt x="25919" y="12676"/>
                </a:cubicBezTo>
                <a:cubicBezTo>
                  <a:pt x="26161" y="12844"/>
                  <a:pt x="26397" y="13032"/>
                  <a:pt x="26621" y="13235"/>
                </a:cubicBezTo>
                <a:cubicBezTo>
                  <a:pt x="26633" y="13246"/>
                  <a:pt x="26648" y="13252"/>
                  <a:pt x="26662" y="13252"/>
                </a:cubicBezTo>
                <a:cubicBezTo>
                  <a:pt x="26680" y="13252"/>
                  <a:pt x="26697" y="13244"/>
                  <a:pt x="26708" y="13229"/>
                </a:cubicBezTo>
                <a:cubicBezTo>
                  <a:pt x="26729" y="13200"/>
                  <a:pt x="26724" y="13158"/>
                  <a:pt x="26697" y="13134"/>
                </a:cubicBezTo>
                <a:cubicBezTo>
                  <a:pt x="26468" y="12927"/>
                  <a:pt x="26228" y="12735"/>
                  <a:pt x="25981" y="12565"/>
                </a:cubicBezTo>
                <a:cubicBezTo>
                  <a:pt x="25971" y="12558"/>
                  <a:pt x="25959" y="12554"/>
                  <a:pt x="25947" y="12554"/>
                </a:cubicBezTo>
                <a:close/>
                <a:moveTo>
                  <a:pt x="11409" y="12797"/>
                </a:moveTo>
                <a:cubicBezTo>
                  <a:pt x="11400" y="12797"/>
                  <a:pt x="11391" y="12799"/>
                  <a:pt x="11382" y="12803"/>
                </a:cubicBezTo>
                <a:cubicBezTo>
                  <a:pt x="11357" y="12817"/>
                  <a:pt x="11346" y="12848"/>
                  <a:pt x="11353" y="12878"/>
                </a:cubicBezTo>
                <a:cubicBezTo>
                  <a:pt x="11354" y="12884"/>
                  <a:pt x="11356" y="12888"/>
                  <a:pt x="11360" y="12893"/>
                </a:cubicBezTo>
                <a:cubicBezTo>
                  <a:pt x="11505" y="13182"/>
                  <a:pt x="11664" y="13455"/>
                  <a:pt x="11833" y="13707"/>
                </a:cubicBezTo>
                <a:cubicBezTo>
                  <a:pt x="11845" y="13726"/>
                  <a:pt x="11865" y="13737"/>
                  <a:pt x="11885" y="13737"/>
                </a:cubicBezTo>
                <a:cubicBezTo>
                  <a:pt x="11897" y="13737"/>
                  <a:pt x="11909" y="13733"/>
                  <a:pt x="11919" y="13724"/>
                </a:cubicBezTo>
                <a:cubicBezTo>
                  <a:pt x="11946" y="13704"/>
                  <a:pt x="11951" y="13662"/>
                  <a:pt x="11931" y="13631"/>
                </a:cubicBezTo>
                <a:cubicBezTo>
                  <a:pt x="11766" y="13385"/>
                  <a:pt x="11610" y="13115"/>
                  <a:pt x="11466" y="12833"/>
                </a:cubicBezTo>
                <a:cubicBezTo>
                  <a:pt x="11454" y="12810"/>
                  <a:pt x="11432" y="12797"/>
                  <a:pt x="11409" y="12797"/>
                </a:cubicBezTo>
                <a:close/>
                <a:moveTo>
                  <a:pt x="18848" y="13219"/>
                </a:moveTo>
                <a:cubicBezTo>
                  <a:pt x="18832" y="13219"/>
                  <a:pt x="18816" y="13226"/>
                  <a:pt x="18804" y="13239"/>
                </a:cubicBezTo>
                <a:cubicBezTo>
                  <a:pt x="18619" y="13460"/>
                  <a:pt x="18452" y="13692"/>
                  <a:pt x="18268" y="13951"/>
                </a:cubicBezTo>
                <a:cubicBezTo>
                  <a:pt x="18256" y="13968"/>
                  <a:pt x="18253" y="13989"/>
                  <a:pt x="18259" y="14009"/>
                </a:cubicBezTo>
                <a:cubicBezTo>
                  <a:pt x="18262" y="14022"/>
                  <a:pt x="18269" y="14035"/>
                  <a:pt x="18281" y="14045"/>
                </a:cubicBezTo>
                <a:cubicBezTo>
                  <a:pt x="18293" y="14055"/>
                  <a:pt x="18307" y="14060"/>
                  <a:pt x="18320" y="14060"/>
                </a:cubicBezTo>
                <a:cubicBezTo>
                  <a:pt x="18338" y="14060"/>
                  <a:pt x="18355" y="14052"/>
                  <a:pt x="18366" y="14036"/>
                </a:cubicBezTo>
                <a:cubicBezTo>
                  <a:pt x="18549" y="13779"/>
                  <a:pt x="18715" y="13549"/>
                  <a:pt x="18897" y="13331"/>
                </a:cubicBezTo>
                <a:cubicBezTo>
                  <a:pt x="18920" y="13305"/>
                  <a:pt x="18917" y="13263"/>
                  <a:pt x="18891" y="13237"/>
                </a:cubicBezTo>
                <a:cubicBezTo>
                  <a:pt x="18879" y="13225"/>
                  <a:pt x="18863" y="13219"/>
                  <a:pt x="18848" y="13219"/>
                </a:cubicBezTo>
                <a:close/>
                <a:moveTo>
                  <a:pt x="27299" y="13772"/>
                </a:moveTo>
                <a:cubicBezTo>
                  <a:pt x="27284" y="13772"/>
                  <a:pt x="27269" y="13777"/>
                  <a:pt x="27258" y="13790"/>
                </a:cubicBezTo>
                <a:cubicBezTo>
                  <a:pt x="27242" y="13806"/>
                  <a:pt x="27236" y="13830"/>
                  <a:pt x="27242" y="13854"/>
                </a:cubicBezTo>
                <a:cubicBezTo>
                  <a:pt x="27245" y="13864"/>
                  <a:pt x="27249" y="13875"/>
                  <a:pt x="27258" y="13884"/>
                </a:cubicBezTo>
                <a:cubicBezTo>
                  <a:pt x="27455" y="14111"/>
                  <a:pt x="27646" y="14355"/>
                  <a:pt x="27821" y="14608"/>
                </a:cubicBezTo>
                <a:cubicBezTo>
                  <a:pt x="27834" y="14626"/>
                  <a:pt x="27853" y="14635"/>
                  <a:pt x="27872" y="14635"/>
                </a:cubicBezTo>
                <a:cubicBezTo>
                  <a:pt x="27884" y="14635"/>
                  <a:pt x="27897" y="14631"/>
                  <a:pt x="27907" y="14623"/>
                </a:cubicBezTo>
                <a:cubicBezTo>
                  <a:pt x="27934" y="14601"/>
                  <a:pt x="27938" y="14560"/>
                  <a:pt x="27918" y="14530"/>
                </a:cubicBezTo>
                <a:cubicBezTo>
                  <a:pt x="27740" y="14272"/>
                  <a:pt x="27546" y="14025"/>
                  <a:pt x="27345" y="13794"/>
                </a:cubicBezTo>
                <a:cubicBezTo>
                  <a:pt x="27332" y="13779"/>
                  <a:pt x="27315" y="13772"/>
                  <a:pt x="27299" y="13772"/>
                </a:cubicBezTo>
                <a:close/>
                <a:moveTo>
                  <a:pt x="12451" y="14328"/>
                </a:moveTo>
                <a:cubicBezTo>
                  <a:pt x="12436" y="14328"/>
                  <a:pt x="12421" y="14335"/>
                  <a:pt x="12410" y="14347"/>
                </a:cubicBezTo>
                <a:cubicBezTo>
                  <a:pt x="12394" y="14364"/>
                  <a:pt x="12389" y="14388"/>
                  <a:pt x="12395" y="14410"/>
                </a:cubicBezTo>
                <a:cubicBezTo>
                  <a:pt x="12398" y="14422"/>
                  <a:pt x="12403" y="14433"/>
                  <a:pt x="12412" y="14442"/>
                </a:cubicBezTo>
                <a:cubicBezTo>
                  <a:pt x="12623" y="14666"/>
                  <a:pt x="12855" y="14872"/>
                  <a:pt x="13101" y="15055"/>
                </a:cubicBezTo>
                <a:cubicBezTo>
                  <a:pt x="13112" y="15064"/>
                  <a:pt x="13125" y="15068"/>
                  <a:pt x="13137" y="15068"/>
                </a:cubicBezTo>
                <a:cubicBezTo>
                  <a:pt x="13156" y="15068"/>
                  <a:pt x="13175" y="15058"/>
                  <a:pt x="13186" y="15039"/>
                </a:cubicBezTo>
                <a:cubicBezTo>
                  <a:pt x="13205" y="15008"/>
                  <a:pt x="13196" y="14967"/>
                  <a:pt x="13167" y="14945"/>
                </a:cubicBezTo>
                <a:cubicBezTo>
                  <a:pt x="12928" y="14767"/>
                  <a:pt x="12701" y="14566"/>
                  <a:pt x="12496" y="14348"/>
                </a:cubicBezTo>
                <a:cubicBezTo>
                  <a:pt x="12484" y="14335"/>
                  <a:pt x="12467" y="14328"/>
                  <a:pt x="12451" y="14328"/>
                </a:cubicBezTo>
                <a:close/>
                <a:moveTo>
                  <a:pt x="17786" y="14639"/>
                </a:moveTo>
                <a:cubicBezTo>
                  <a:pt x="17769" y="14639"/>
                  <a:pt x="17753" y="14646"/>
                  <a:pt x="17742" y="14660"/>
                </a:cubicBezTo>
                <a:cubicBezTo>
                  <a:pt x="17532" y="14920"/>
                  <a:pt x="17339" y="15114"/>
                  <a:pt x="17136" y="15273"/>
                </a:cubicBezTo>
                <a:cubicBezTo>
                  <a:pt x="17115" y="15289"/>
                  <a:pt x="17108" y="15317"/>
                  <a:pt x="17114" y="15343"/>
                </a:cubicBezTo>
                <a:cubicBezTo>
                  <a:pt x="17117" y="15350"/>
                  <a:pt x="17120" y="15359"/>
                  <a:pt x="17124" y="15366"/>
                </a:cubicBezTo>
                <a:cubicBezTo>
                  <a:pt x="17137" y="15385"/>
                  <a:pt x="17157" y="15395"/>
                  <a:pt x="17176" y="15395"/>
                </a:cubicBezTo>
                <a:cubicBezTo>
                  <a:pt x="17188" y="15395"/>
                  <a:pt x="17200" y="15391"/>
                  <a:pt x="17211" y="15382"/>
                </a:cubicBezTo>
                <a:cubicBezTo>
                  <a:pt x="17421" y="15218"/>
                  <a:pt x="17620" y="15017"/>
                  <a:pt x="17836" y="14752"/>
                </a:cubicBezTo>
                <a:cubicBezTo>
                  <a:pt x="17858" y="14724"/>
                  <a:pt x="17855" y="14682"/>
                  <a:pt x="17829" y="14657"/>
                </a:cubicBezTo>
                <a:cubicBezTo>
                  <a:pt x="17816" y="14645"/>
                  <a:pt x="17801" y="14639"/>
                  <a:pt x="17786" y="14639"/>
                </a:cubicBezTo>
                <a:close/>
                <a:moveTo>
                  <a:pt x="13895" y="15400"/>
                </a:moveTo>
                <a:cubicBezTo>
                  <a:pt x="13872" y="15400"/>
                  <a:pt x="13851" y="15415"/>
                  <a:pt x="13841" y="15440"/>
                </a:cubicBezTo>
                <a:cubicBezTo>
                  <a:pt x="13836" y="15454"/>
                  <a:pt x="13835" y="15469"/>
                  <a:pt x="13839" y="15483"/>
                </a:cubicBezTo>
                <a:cubicBezTo>
                  <a:pt x="13843" y="15502"/>
                  <a:pt x="13856" y="15519"/>
                  <a:pt x="13874" y="15529"/>
                </a:cubicBezTo>
                <a:cubicBezTo>
                  <a:pt x="14151" y="15663"/>
                  <a:pt x="14432" y="15768"/>
                  <a:pt x="14711" y="15837"/>
                </a:cubicBezTo>
                <a:cubicBezTo>
                  <a:pt x="14716" y="15839"/>
                  <a:pt x="14721" y="15839"/>
                  <a:pt x="14725" y="15839"/>
                </a:cubicBezTo>
                <a:cubicBezTo>
                  <a:pt x="14754" y="15839"/>
                  <a:pt x="14778" y="15818"/>
                  <a:pt x="14782" y="15787"/>
                </a:cubicBezTo>
                <a:cubicBezTo>
                  <a:pt x="14789" y="15751"/>
                  <a:pt x="14767" y="15716"/>
                  <a:pt x="14733" y="15707"/>
                </a:cubicBezTo>
                <a:cubicBezTo>
                  <a:pt x="14463" y="15639"/>
                  <a:pt x="14189" y="15538"/>
                  <a:pt x="13921" y="15407"/>
                </a:cubicBezTo>
                <a:cubicBezTo>
                  <a:pt x="13913" y="15403"/>
                  <a:pt x="13904" y="15400"/>
                  <a:pt x="13895" y="15400"/>
                </a:cubicBezTo>
                <a:close/>
                <a:moveTo>
                  <a:pt x="16417" y="15670"/>
                </a:moveTo>
                <a:cubicBezTo>
                  <a:pt x="16411" y="15670"/>
                  <a:pt x="16406" y="15671"/>
                  <a:pt x="16400" y="15673"/>
                </a:cubicBezTo>
                <a:cubicBezTo>
                  <a:pt x="16334" y="15695"/>
                  <a:pt x="16267" y="15715"/>
                  <a:pt x="16200" y="15732"/>
                </a:cubicBezTo>
                <a:cubicBezTo>
                  <a:pt x="16001" y="15781"/>
                  <a:pt x="15791" y="15808"/>
                  <a:pt x="15576" y="15811"/>
                </a:cubicBezTo>
                <a:cubicBezTo>
                  <a:pt x="15542" y="15811"/>
                  <a:pt x="15516" y="15842"/>
                  <a:pt x="15518" y="15878"/>
                </a:cubicBezTo>
                <a:cubicBezTo>
                  <a:pt x="15518" y="15883"/>
                  <a:pt x="15518" y="15888"/>
                  <a:pt x="15519" y="15892"/>
                </a:cubicBezTo>
                <a:cubicBezTo>
                  <a:pt x="15527" y="15922"/>
                  <a:pt x="15554" y="15944"/>
                  <a:pt x="15583" y="15944"/>
                </a:cubicBezTo>
                <a:cubicBezTo>
                  <a:pt x="15807" y="15941"/>
                  <a:pt x="16025" y="15914"/>
                  <a:pt x="16233" y="15862"/>
                </a:cubicBezTo>
                <a:cubicBezTo>
                  <a:pt x="16303" y="15845"/>
                  <a:pt x="16372" y="15825"/>
                  <a:pt x="16441" y="15801"/>
                </a:cubicBezTo>
                <a:cubicBezTo>
                  <a:pt x="16473" y="15790"/>
                  <a:pt x="16488" y="15752"/>
                  <a:pt x="16479" y="15718"/>
                </a:cubicBezTo>
                <a:cubicBezTo>
                  <a:pt x="16469" y="15689"/>
                  <a:pt x="16444" y="15670"/>
                  <a:pt x="16417" y="15670"/>
                </a:cubicBezTo>
                <a:close/>
                <a:moveTo>
                  <a:pt x="28358" y="15294"/>
                </a:moveTo>
                <a:cubicBezTo>
                  <a:pt x="28348" y="15294"/>
                  <a:pt x="28337" y="15296"/>
                  <a:pt x="28328" y="15302"/>
                </a:cubicBezTo>
                <a:cubicBezTo>
                  <a:pt x="28305" y="15317"/>
                  <a:pt x="28294" y="15347"/>
                  <a:pt x="28301" y="15376"/>
                </a:cubicBezTo>
                <a:cubicBezTo>
                  <a:pt x="28303" y="15381"/>
                  <a:pt x="28305" y="15388"/>
                  <a:pt x="28308" y="15393"/>
                </a:cubicBezTo>
                <a:cubicBezTo>
                  <a:pt x="28456" y="15663"/>
                  <a:pt x="28593" y="15944"/>
                  <a:pt x="28715" y="16229"/>
                </a:cubicBezTo>
                <a:cubicBezTo>
                  <a:pt x="28726" y="16255"/>
                  <a:pt x="28749" y="16270"/>
                  <a:pt x="28773" y="16270"/>
                </a:cubicBezTo>
                <a:cubicBezTo>
                  <a:pt x="28781" y="16270"/>
                  <a:pt x="28789" y="16269"/>
                  <a:pt x="28797" y="16265"/>
                </a:cubicBezTo>
                <a:cubicBezTo>
                  <a:pt x="28828" y="16251"/>
                  <a:pt x="28840" y="16211"/>
                  <a:pt x="28826" y="16177"/>
                </a:cubicBezTo>
                <a:cubicBezTo>
                  <a:pt x="28703" y="15888"/>
                  <a:pt x="28563" y="15602"/>
                  <a:pt x="28413" y="15329"/>
                </a:cubicBezTo>
                <a:cubicBezTo>
                  <a:pt x="28401" y="15306"/>
                  <a:pt x="28379" y="15294"/>
                  <a:pt x="28358" y="15294"/>
                </a:cubicBezTo>
                <a:close/>
                <a:moveTo>
                  <a:pt x="29094" y="17018"/>
                </a:moveTo>
                <a:cubicBezTo>
                  <a:pt x="29088" y="17018"/>
                  <a:pt x="29082" y="17019"/>
                  <a:pt x="29076" y="17021"/>
                </a:cubicBezTo>
                <a:cubicBezTo>
                  <a:pt x="29045" y="17031"/>
                  <a:pt x="29028" y="17066"/>
                  <a:pt x="29036" y="17100"/>
                </a:cubicBezTo>
                <a:cubicBezTo>
                  <a:pt x="29036" y="17101"/>
                  <a:pt x="29038" y="17102"/>
                  <a:pt x="29038" y="17103"/>
                </a:cubicBezTo>
                <a:cubicBezTo>
                  <a:pt x="29112" y="17342"/>
                  <a:pt x="29176" y="17583"/>
                  <a:pt x="29232" y="17823"/>
                </a:cubicBezTo>
                <a:cubicBezTo>
                  <a:pt x="29245" y="17884"/>
                  <a:pt x="29259" y="17946"/>
                  <a:pt x="29270" y="18008"/>
                </a:cubicBezTo>
                <a:cubicBezTo>
                  <a:pt x="29278" y="18038"/>
                  <a:pt x="29306" y="18063"/>
                  <a:pt x="29336" y="18063"/>
                </a:cubicBezTo>
                <a:cubicBezTo>
                  <a:pt x="29338" y="18063"/>
                  <a:pt x="29341" y="18063"/>
                  <a:pt x="29344" y="18063"/>
                </a:cubicBezTo>
                <a:cubicBezTo>
                  <a:pt x="29377" y="18055"/>
                  <a:pt x="29399" y="18021"/>
                  <a:pt x="29391" y="17985"/>
                </a:cubicBezTo>
                <a:cubicBezTo>
                  <a:pt x="29378" y="17922"/>
                  <a:pt x="29364" y="17860"/>
                  <a:pt x="29351" y="17797"/>
                </a:cubicBezTo>
                <a:cubicBezTo>
                  <a:pt x="29296" y="17553"/>
                  <a:pt x="29229" y="17307"/>
                  <a:pt x="29154" y="17066"/>
                </a:cubicBezTo>
                <a:cubicBezTo>
                  <a:pt x="29145" y="17037"/>
                  <a:pt x="29120" y="17018"/>
                  <a:pt x="29094" y="17018"/>
                </a:cubicBezTo>
                <a:close/>
                <a:moveTo>
                  <a:pt x="29455" y="18861"/>
                </a:moveTo>
                <a:cubicBezTo>
                  <a:pt x="29454" y="18861"/>
                  <a:pt x="29454" y="18861"/>
                  <a:pt x="29453" y="18861"/>
                </a:cubicBezTo>
                <a:cubicBezTo>
                  <a:pt x="29419" y="18862"/>
                  <a:pt x="29394" y="18893"/>
                  <a:pt x="29396" y="18929"/>
                </a:cubicBezTo>
                <a:cubicBezTo>
                  <a:pt x="29418" y="19253"/>
                  <a:pt x="29414" y="19563"/>
                  <a:pt x="29384" y="19851"/>
                </a:cubicBezTo>
                <a:cubicBezTo>
                  <a:pt x="29383" y="19860"/>
                  <a:pt x="29383" y="19868"/>
                  <a:pt x="29385" y="19877"/>
                </a:cubicBezTo>
                <a:cubicBezTo>
                  <a:pt x="29391" y="19902"/>
                  <a:pt x="29411" y="19923"/>
                  <a:pt x="29437" y="19928"/>
                </a:cubicBezTo>
                <a:cubicBezTo>
                  <a:pt x="29440" y="19928"/>
                  <a:pt x="29443" y="19929"/>
                  <a:pt x="29446" y="19929"/>
                </a:cubicBezTo>
                <a:cubicBezTo>
                  <a:pt x="29477" y="19929"/>
                  <a:pt x="29502" y="19905"/>
                  <a:pt x="29505" y="19872"/>
                </a:cubicBezTo>
                <a:cubicBezTo>
                  <a:pt x="29536" y="19575"/>
                  <a:pt x="29542" y="19257"/>
                  <a:pt x="29519" y="18926"/>
                </a:cubicBezTo>
                <a:cubicBezTo>
                  <a:pt x="29516" y="18889"/>
                  <a:pt x="29488" y="18861"/>
                  <a:pt x="29455" y="18861"/>
                </a:cubicBezTo>
                <a:close/>
                <a:moveTo>
                  <a:pt x="29244" y="20693"/>
                </a:moveTo>
                <a:cubicBezTo>
                  <a:pt x="29220" y="20693"/>
                  <a:pt x="29198" y="20708"/>
                  <a:pt x="29188" y="20733"/>
                </a:cubicBezTo>
                <a:cubicBezTo>
                  <a:pt x="29086" y="21021"/>
                  <a:pt x="28945" y="21279"/>
                  <a:pt x="28772" y="21501"/>
                </a:cubicBezTo>
                <a:cubicBezTo>
                  <a:pt x="28758" y="21518"/>
                  <a:pt x="28754" y="21540"/>
                  <a:pt x="28759" y="21560"/>
                </a:cubicBezTo>
                <a:cubicBezTo>
                  <a:pt x="28763" y="21574"/>
                  <a:pt x="28769" y="21586"/>
                  <a:pt x="28779" y="21595"/>
                </a:cubicBezTo>
                <a:cubicBezTo>
                  <a:pt x="28792" y="21607"/>
                  <a:pt x="28807" y="21613"/>
                  <a:pt x="28821" y="21613"/>
                </a:cubicBezTo>
                <a:cubicBezTo>
                  <a:pt x="28838" y="21613"/>
                  <a:pt x="28854" y="21605"/>
                  <a:pt x="28866" y="21591"/>
                </a:cubicBezTo>
                <a:cubicBezTo>
                  <a:pt x="29048" y="21358"/>
                  <a:pt x="29196" y="21088"/>
                  <a:pt x="29304" y="20787"/>
                </a:cubicBezTo>
                <a:cubicBezTo>
                  <a:pt x="29315" y="20753"/>
                  <a:pt x="29299" y="20713"/>
                  <a:pt x="29268" y="20698"/>
                </a:cubicBezTo>
                <a:cubicBezTo>
                  <a:pt x="29260" y="20694"/>
                  <a:pt x="29252" y="20693"/>
                  <a:pt x="29244" y="2069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29"/>
          <p:cNvSpPr/>
          <p:nvPr/>
        </p:nvSpPr>
        <p:spPr>
          <a:xfrm rot="368157">
            <a:off x="8269118" y="4245138"/>
            <a:ext cx="520982" cy="816289"/>
          </a:xfrm>
          <a:custGeom>
            <a:avLst/>
            <a:gdLst/>
            <a:ahLst/>
            <a:cxnLst/>
            <a:rect l="l" t="t" r="r" b="b"/>
            <a:pathLst>
              <a:path w="14343" h="22473" extrusionOk="0">
                <a:moveTo>
                  <a:pt x="14283" y="0"/>
                </a:moveTo>
                <a:cubicBezTo>
                  <a:pt x="14278" y="0"/>
                  <a:pt x="14274" y="1"/>
                  <a:pt x="14269" y="2"/>
                </a:cubicBezTo>
                <a:cubicBezTo>
                  <a:pt x="14076" y="49"/>
                  <a:pt x="13869" y="90"/>
                  <a:pt x="13618" y="128"/>
                </a:cubicBezTo>
                <a:cubicBezTo>
                  <a:pt x="13588" y="133"/>
                  <a:pt x="13567" y="161"/>
                  <a:pt x="13572" y="192"/>
                </a:cubicBezTo>
                <a:cubicBezTo>
                  <a:pt x="13576" y="219"/>
                  <a:pt x="13599" y="239"/>
                  <a:pt x="13626" y="239"/>
                </a:cubicBezTo>
                <a:cubicBezTo>
                  <a:pt x="13629" y="239"/>
                  <a:pt x="13632" y="238"/>
                  <a:pt x="13635" y="238"/>
                </a:cubicBezTo>
                <a:cubicBezTo>
                  <a:pt x="13889" y="199"/>
                  <a:pt x="14098" y="158"/>
                  <a:pt x="14295" y="110"/>
                </a:cubicBezTo>
                <a:cubicBezTo>
                  <a:pt x="14325" y="102"/>
                  <a:pt x="14343" y="73"/>
                  <a:pt x="14336" y="43"/>
                </a:cubicBezTo>
                <a:cubicBezTo>
                  <a:pt x="14330" y="17"/>
                  <a:pt x="14308" y="0"/>
                  <a:pt x="14283" y="0"/>
                </a:cubicBezTo>
                <a:close/>
                <a:moveTo>
                  <a:pt x="12856" y="233"/>
                </a:moveTo>
                <a:cubicBezTo>
                  <a:pt x="12853" y="233"/>
                  <a:pt x="12851" y="233"/>
                  <a:pt x="12848" y="234"/>
                </a:cubicBezTo>
                <a:cubicBezTo>
                  <a:pt x="12559" y="272"/>
                  <a:pt x="12317" y="308"/>
                  <a:pt x="12076" y="353"/>
                </a:cubicBezTo>
                <a:cubicBezTo>
                  <a:pt x="12046" y="360"/>
                  <a:pt x="12026" y="389"/>
                  <a:pt x="12032" y="419"/>
                </a:cubicBezTo>
                <a:cubicBezTo>
                  <a:pt x="12036" y="445"/>
                  <a:pt x="12060" y="464"/>
                  <a:pt x="12087" y="464"/>
                </a:cubicBezTo>
                <a:cubicBezTo>
                  <a:pt x="12090" y="464"/>
                  <a:pt x="12093" y="464"/>
                  <a:pt x="12096" y="462"/>
                </a:cubicBezTo>
                <a:cubicBezTo>
                  <a:pt x="12336" y="418"/>
                  <a:pt x="12576" y="382"/>
                  <a:pt x="12862" y="345"/>
                </a:cubicBezTo>
                <a:cubicBezTo>
                  <a:pt x="12893" y="341"/>
                  <a:pt x="12915" y="313"/>
                  <a:pt x="12910" y="282"/>
                </a:cubicBezTo>
                <a:cubicBezTo>
                  <a:pt x="12906" y="254"/>
                  <a:pt x="12883" y="233"/>
                  <a:pt x="12856" y="233"/>
                </a:cubicBezTo>
                <a:close/>
                <a:moveTo>
                  <a:pt x="11334" y="548"/>
                </a:moveTo>
                <a:cubicBezTo>
                  <a:pt x="11328" y="548"/>
                  <a:pt x="11321" y="549"/>
                  <a:pt x="11315" y="551"/>
                </a:cubicBezTo>
                <a:cubicBezTo>
                  <a:pt x="11092" y="628"/>
                  <a:pt x="10892" y="718"/>
                  <a:pt x="10705" y="827"/>
                </a:cubicBezTo>
                <a:cubicBezTo>
                  <a:pt x="10670" y="846"/>
                  <a:pt x="10636" y="867"/>
                  <a:pt x="10603" y="888"/>
                </a:cubicBezTo>
                <a:cubicBezTo>
                  <a:pt x="10576" y="905"/>
                  <a:pt x="10569" y="939"/>
                  <a:pt x="10585" y="965"/>
                </a:cubicBezTo>
                <a:cubicBezTo>
                  <a:pt x="10595" y="982"/>
                  <a:pt x="10614" y="991"/>
                  <a:pt x="10632" y="991"/>
                </a:cubicBezTo>
                <a:cubicBezTo>
                  <a:pt x="10642" y="991"/>
                  <a:pt x="10653" y="988"/>
                  <a:pt x="10662" y="983"/>
                </a:cubicBezTo>
                <a:cubicBezTo>
                  <a:pt x="10695" y="962"/>
                  <a:pt x="10728" y="942"/>
                  <a:pt x="10761" y="923"/>
                </a:cubicBezTo>
                <a:cubicBezTo>
                  <a:pt x="10941" y="818"/>
                  <a:pt x="11136" y="731"/>
                  <a:pt x="11352" y="656"/>
                </a:cubicBezTo>
                <a:cubicBezTo>
                  <a:pt x="11382" y="646"/>
                  <a:pt x="11397" y="614"/>
                  <a:pt x="11386" y="585"/>
                </a:cubicBezTo>
                <a:cubicBezTo>
                  <a:pt x="11378" y="563"/>
                  <a:pt x="11357" y="548"/>
                  <a:pt x="11334" y="548"/>
                </a:cubicBezTo>
                <a:close/>
                <a:moveTo>
                  <a:pt x="10028" y="1368"/>
                </a:moveTo>
                <a:cubicBezTo>
                  <a:pt x="10013" y="1368"/>
                  <a:pt x="9999" y="1373"/>
                  <a:pt x="9989" y="1384"/>
                </a:cubicBezTo>
                <a:cubicBezTo>
                  <a:pt x="9813" y="1561"/>
                  <a:pt x="9645" y="1765"/>
                  <a:pt x="9486" y="1990"/>
                </a:cubicBezTo>
                <a:cubicBezTo>
                  <a:pt x="9469" y="2016"/>
                  <a:pt x="9476" y="2050"/>
                  <a:pt x="9500" y="2068"/>
                </a:cubicBezTo>
                <a:cubicBezTo>
                  <a:pt x="9510" y="2074"/>
                  <a:pt x="9522" y="2078"/>
                  <a:pt x="9532" y="2078"/>
                </a:cubicBezTo>
                <a:cubicBezTo>
                  <a:pt x="9550" y="2078"/>
                  <a:pt x="9567" y="2069"/>
                  <a:pt x="9578" y="2054"/>
                </a:cubicBezTo>
                <a:cubicBezTo>
                  <a:pt x="9732" y="1833"/>
                  <a:pt x="9897" y="1634"/>
                  <a:pt x="10068" y="1462"/>
                </a:cubicBezTo>
                <a:cubicBezTo>
                  <a:pt x="10089" y="1441"/>
                  <a:pt x="10089" y="1406"/>
                  <a:pt x="10068" y="1384"/>
                </a:cubicBezTo>
                <a:cubicBezTo>
                  <a:pt x="10056" y="1373"/>
                  <a:pt x="10042" y="1368"/>
                  <a:pt x="10028" y="1368"/>
                </a:cubicBezTo>
                <a:close/>
                <a:moveTo>
                  <a:pt x="9128" y="2632"/>
                </a:moveTo>
                <a:cubicBezTo>
                  <a:pt x="9109" y="2632"/>
                  <a:pt x="9090" y="2643"/>
                  <a:pt x="9079" y="2661"/>
                </a:cubicBezTo>
                <a:cubicBezTo>
                  <a:pt x="9048" y="2720"/>
                  <a:pt x="9019" y="2778"/>
                  <a:pt x="8989" y="2838"/>
                </a:cubicBezTo>
                <a:cubicBezTo>
                  <a:pt x="8905" y="3006"/>
                  <a:pt x="8823" y="3184"/>
                  <a:pt x="8745" y="3368"/>
                </a:cubicBezTo>
                <a:cubicBezTo>
                  <a:pt x="8733" y="3396"/>
                  <a:pt x="8746" y="3429"/>
                  <a:pt x="8774" y="3441"/>
                </a:cubicBezTo>
                <a:cubicBezTo>
                  <a:pt x="8781" y="3444"/>
                  <a:pt x="8789" y="3445"/>
                  <a:pt x="8796" y="3445"/>
                </a:cubicBezTo>
                <a:cubicBezTo>
                  <a:pt x="8818" y="3445"/>
                  <a:pt x="8838" y="3433"/>
                  <a:pt x="8847" y="3412"/>
                </a:cubicBezTo>
                <a:cubicBezTo>
                  <a:pt x="8925" y="3230"/>
                  <a:pt x="9006" y="3054"/>
                  <a:pt x="9088" y="2887"/>
                </a:cubicBezTo>
                <a:cubicBezTo>
                  <a:pt x="9117" y="2830"/>
                  <a:pt x="9147" y="2771"/>
                  <a:pt x="9178" y="2713"/>
                </a:cubicBezTo>
                <a:cubicBezTo>
                  <a:pt x="9193" y="2686"/>
                  <a:pt x="9182" y="2652"/>
                  <a:pt x="9154" y="2639"/>
                </a:cubicBezTo>
                <a:cubicBezTo>
                  <a:pt x="9146" y="2634"/>
                  <a:pt x="9137" y="2632"/>
                  <a:pt x="9128" y="2632"/>
                </a:cubicBezTo>
                <a:close/>
                <a:moveTo>
                  <a:pt x="8515" y="4060"/>
                </a:moveTo>
                <a:cubicBezTo>
                  <a:pt x="8491" y="4060"/>
                  <a:pt x="8470" y="4074"/>
                  <a:pt x="8462" y="4097"/>
                </a:cubicBezTo>
                <a:cubicBezTo>
                  <a:pt x="8381" y="4324"/>
                  <a:pt x="8301" y="4567"/>
                  <a:pt x="8216" y="4838"/>
                </a:cubicBezTo>
                <a:cubicBezTo>
                  <a:pt x="8208" y="4867"/>
                  <a:pt x="8224" y="4898"/>
                  <a:pt x="8254" y="4908"/>
                </a:cubicBezTo>
                <a:cubicBezTo>
                  <a:pt x="8259" y="4909"/>
                  <a:pt x="8264" y="4910"/>
                  <a:pt x="8270" y="4910"/>
                </a:cubicBezTo>
                <a:cubicBezTo>
                  <a:pt x="8293" y="4910"/>
                  <a:pt x="8316" y="4895"/>
                  <a:pt x="8322" y="4870"/>
                </a:cubicBezTo>
                <a:cubicBezTo>
                  <a:pt x="8406" y="4601"/>
                  <a:pt x="8486" y="4360"/>
                  <a:pt x="8567" y="4134"/>
                </a:cubicBezTo>
                <a:cubicBezTo>
                  <a:pt x="8576" y="4105"/>
                  <a:pt x="8561" y="4073"/>
                  <a:pt x="8533" y="4063"/>
                </a:cubicBezTo>
                <a:cubicBezTo>
                  <a:pt x="8527" y="4061"/>
                  <a:pt x="8521" y="4060"/>
                  <a:pt x="8515" y="4060"/>
                </a:cubicBezTo>
                <a:close/>
                <a:moveTo>
                  <a:pt x="8048" y="5545"/>
                </a:moveTo>
                <a:cubicBezTo>
                  <a:pt x="8023" y="5545"/>
                  <a:pt x="8001" y="5561"/>
                  <a:pt x="7994" y="5585"/>
                </a:cubicBezTo>
                <a:cubicBezTo>
                  <a:pt x="7956" y="5718"/>
                  <a:pt x="7918" y="5852"/>
                  <a:pt x="7880" y="5985"/>
                </a:cubicBezTo>
                <a:lnTo>
                  <a:pt x="7780" y="6333"/>
                </a:lnTo>
                <a:cubicBezTo>
                  <a:pt x="7772" y="6363"/>
                  <a:pt x="7789" y="6394"/>
                  <a:pt x="7819" y="6402"/>
                </a:cubicBezTo>
                <a:cubicBezTo>
                  <a:pt x="7823" y="6403"/>
                  <a:pt x="7829" y="6404"/>
                  <a:pt x="7834" y="6404"/>
                </a:cubicBezTo>
                <a:cubicBezTo>
                  <a:pt x="7858" y="6404"/>
                  <a:pt x="7880" y="6388"/>
                  <a:pt x="7887" y="6364"/>
                </a:cubicBezTo>
                <a:lnTo>
                  <a:pt x="7987" y="6016"/>
                </a:lnTo>
                <a:cubicBezTo>
                  <a:pt x="8025" y="5883"/>
                  <a:pt x="8062" y="5749"/>
                  <a:pt x="8101" y="5616"/>
                </a:cubicBezTo>
                <a:cubicBezTo>
                  <a:pt x="8109" y="5586"/>
                  <a:pt x="8092" y="5556"/>
                  <a:pt x="8064" y="5547"/>
                </a:cubicBezTo>
                <a:cubicBezTo>
                  <a:pt x="8058" y="5546"/>
                  <a:pt x="8053" y="5545"/>
                  <a:pt x="8048" y="5545"/>
                </a:cubicBezTo>
                <a:close/>
                <a:moveTo>
                  <a:pt x="7613" y="7039"/>
                </a:moveTo>
                <a:cubicBezTo>
                  <a:pt x="7589" y="7039"/>
                  <a:pt x="7567" y="7055"/>
                  <a:pt x="7559" y="7078"/>
                </a:cubicBezTo>
                <a:cubicBezTo>
                  <a:pt x="7522" y="7201"/>
                  <a:pt x="7482" y="7324"/>
                  <a:pt x="7443" y="7446"/>
                </a:cubicBezTo>
                <a:cubicBezTo>
                  <a:pt x="7402" y="7570"/>
                  <a:pt x="7361" y="7693"/>
                  <a:pt x="7317" y="7815"/>
                </a:cubicBezTo>
                <a:cubicBezTo>
                  <a:pt x="7306" y="7844"/>
                  <a:pt x="7321" y="7876"/>
                  <a:pt x="7350" y="7886"/>
                </a:cubicBezTo>
                <a:cubicBezTo>
                  <a:pt x="7356" y="7888"/>
                  <a:pt x="7363" y="7889"/>
                  <a:pt x="7369" y="7889"/>
                </a:cubicBezTo>
                <a:cubicBezTo>
                  <a:pt x="7392" y="7889"/>
                  <a:pt x="7413" y="7875"/>
                  <a:pt x="7421" y="7853"/>
                </a:cubicBezTo>
                <a:cubicBezTo>
                  <a:pt x="7465" y="7729"/>
                  <a:pt x="7508" y="7605"/>
                  <a:pt x="7549" y="7481"/>
                </a:cubicBezTo>
                <a:cubicBezTo>
                  <a:pt x="7589" y="7358"/>
                  <a:pt x="7628" y="7234"/>
                  <a:pt x="7666" y="7111"/>
                </a:cubicBezTo>
                <a:cubicBezTo>
                  <a:pt x="7675" y="7082"/>
                  <a:pt x="7659" y="7051"/>
                  <a:pt x="7630" y="7042"/>
                </a:cubicBezTo>
                <a:cubicBezTo>
                  <a:pt x="7624" y="7040"/>
                  <a:pt x="7618" y="7039"/>
                  <a:pt x="7613" y="7039"/>
                </a:cubicBezTo>
                <a:close/>
                <a:moveTo>
                  <a:pt x="7086" y="8503"/>
                </a:moveTo>
                <a:cubicBezTo>
                  <a:pt x="7065" y="8503"/>
                  <a:pt x="7045" y="8516"/>
                  <a:pt x="7036" y="8537"/>
                </a:cubicBezTo>
                <a:cubicBezTo>
                  <a:pt x="6931" y="8783"/>
                  <a:pt x="6820" y="9018"/>
                  <a:pt x="6706" y="9237"/>
                </a:cubicBezTo>
                <a:cubicBezTo>
                  <a:pt x="6692" y="9265"/>
                  <a:pt x="6703" y="9298"/>
                  <a:pt x="6729" y="9312"/>
                </a:cubicBezTo>
                <a:cubicBezTo>
                  <a:pt x="6738" y="9316"/>
                  <a:pt x="6746" y="9319"/>
                  <a:pt x="6755" y="9319"/>
                </a:cubicBezTo>
                <a:cubicBezTo>
                  <a:pt x="6775" y="9319"/>
                  <a:pt x="6794" y="9308"/>
                  <a:pt x="6804" y="9289"/>
                </a:cubicBezTo>
                <a:cubicBezTo>
                  <a:pt x="6919" y="9067"/>
                  <a:pt x="7032" y="8829"/>
                  <a:pt x="7138" y="8580"/>
                </a:cubicBezTo>
                <a:cubicBezTo>
                  <a:pt x="7150" y="8553"/>
                  <a:pt x="7136" y="8519"/>
                  <a:pt x="7108" y="8508"/>
                </a:cubicBezTo>
                <a:cubicBezTo>
                  <a:pt x="7101" y="8505"/>
                  <a:pt x="7094" y="8503"/>
                  <a:pt x="7086" y="8503"/>
                </a:cubicBezTo>
                <a:close/>
                <a:moveTo>
                  <a:pt x="1625" y="9185"/>
                </a:moveTo>
                <a:cubicBezTo>
                  <a:pt x="1347" y="9191"/>
                  <a:pt x="1086" y="9249"/>
                  <a:pt x="847" y="9356"/>
                </a:cubicBezTo>
                <a:cubicBezTo>
                  <a:pt x="820" y="9369"/>
                  <a:pt x="808" y="9401"/>
                  <a:pt x="820" y="9430"/>
                </a:cubicBezTo>
                <a:cubicBezTo>
                  <a:pt x="829" y="9450"/>
                  <a:pt x="849" y="9462"/>
                  <a:pt x="871" y="9462"/>
                </a:cubicBezTo>
                <a:cubicBezTo>
                  <a:pt x="878" y="9462"/>
                  <a:pt x="886" y="9461"/>
                  <a:pt x="893" y="9457"/>
                </a:cubicBezTo>
                <a:cubicBezTo>
                  <a:pt x="1118" y="9356"/>
                  <a:pt x="1364" y="9303"/>
                  <a:pt x="1627" y="9296"/>
                </a:cubicBezTo>
                <a:cubicBezTo>
                  <a:pt x="1658" y="9296"/>
                  <a:pt x="1682" y="9270"/>
                  <a:pt x="1682" y="9239"/>
                </a:cubicBezTo>
                <a:cubicBezTo>
                  <a:pt x="1681" y="9210"/>
                  <a:pt x="1656" y="9185"/>
                  <a:pt x="1626" y="9185"/>
                </a:cubicBezTo>
                <a:close/>
                <a:moveTo>
                  <a:pt x="2391" y="9302"/>
                </a:moveTo>
                <a:cubicBezTo>
                  <a:pt x="2368" y="9302"/>
                  <a:pt x="2346" y="9317"/>
                  <a:pt x="2339" y="9341"/>
                </a:cubicBezTo>
                <a:cubicBezTo>
                  <a:pt x="2329" y="9370"/>
                  <a:pt x="2345" y="9401"/>
                  <a:pt x="2374" y="9410"/>
                </a:cubicBezTo>
                <a:cubicBezTo>
                  <a:pt x="2620" y="9493"/>
                  <a:pt x="2844" y="9612"/>
                  <a:pt x="3042" y="9766"/>
                </a:cubicBezTo>
                <a:cubicBezTo>
                  <a:pt x="3051" y="9774"/>
                  <a:pt x="3063" y="9778"/>
                  <a:pt x="3076" y="9778"/>
                </a:cubicBezTo>
                <a:cubicBezTo>
                  <a:pt x="3092" y="9778"/>
                  <a:pt x="3108" y="9770"/>
                  <a:pt x="3120" y="9757"/>
                </a:cubicBezTo>
                <a:cubicBezTo>
                  <a:pt x="3138" y="9732"/>
                  <a:pt x="3133" y="9697"/>
                  <a:pt x="3109" y="9679"/>
                </a:cubicBezTo>
                <a:cubicBezTo>
                  <a:pt x="2902" y="9516"/>
                  <a:pt x="2667" y="9391"/>
                  <a:pt x="2409" y="9306"/>
                </a:cubicBezTo>
                <a:cubicBezTo>
                  <a:pt x="2403" y="9303"/>
                  <a:pt x="2397" y="9302"/>
                  <a:pt x="2391" y="9302"/>
                </a:cubicBezTo>
                <a:close/>
                <a:moveTo>
                  <a:pt x="6364" y="9879"/>
                </a:moveTo>
                <a:cubicBezTo>
                  <a:pt x="6346" y="9879"/>
                  <a:pt x="6328" y="9888"/>
                  <a:pt x="6317" y="9905"/>
                </a:cubicBezTo>
                <a:cubicBezTo>
                  <a:pt x="6173" y="10126"/>
                  <a:pt x="6019" y="10334"/>
                  <a:pt x="5859" y="10525"/>
                </a:cubicBezTo>
                <a:cubicBezTo>
                  <a:pt x="5838" y="10548"/>
                  <a:pt x="5841" y="10583"/>
                  <a:pt x="5865" y="10603"/>
                </a:cubicBezTo>
                <a:cubicBezTo>
                  <a:pt x="5876" y="10612"/>
                  <a:pt x="5889" y="10617"/>
                  <a:pt x="5901" y="10617"/>
                </a:cubicBezTo>
                <a:cubicBezTo>
                  <a:pt x="5917" y="10617"/>
                  <a:pt x="5932" y="10609"/>
                  <a:pt x="5944" y="10596"/>
                </a:cubicBezTo>
                <a:cubicBezTo>
                  <a:pt x="6106" y="10403"/>
                  <a:pt x="6263" y="10190"/>
                  <a:pt x="6410" y="9965"/>
                </a:cubicBezTo>
                <a:cubicBezTo>
                  <a:pt x="6427" y="9939"/>
                  <a:pt x="6419" y="9905"/>
                  <a:pt x="6394" y="9888"/>
                </a:cubicBezTo>
                <a:cubicBezTo>
                  <a:pt x="6384" y="9882"/>
                  <a:pt x="6374" y="9879"/>
                  <a:pt x="6364" y="9879"/>
                </a:cubicBezTo>
                <a:close/>
                <a:moveTo>
                  <a:pt x="263" y="9824"/>
                </a:moveTo>
                <a:cubicBezTo>
                  <a:pt x="246" y="9824"/>
                  <a:pt x="229" y="9832"/>
                  <a:pt x="218" y="9846"/>
                </a:cubicBezTo>
                <a:cubicBezTo>
                  <a:pt x="81" y="10030"/>
                  <a:pt x="5" y="10234"/>
                  <a:pt x="0" y="10435"/>
                </a:cubicBezTo>
                <a:lnTo>
                  <a:pt x="0" y="10458"/>
                </a:lnTo>
                <a:cubicBezTo>
                  <a:pt x="0" y="10512"/>
                  <a:pt x="4" y="10565"/>
                  <a:pt x="14" y="10620"/>
                </a:cubicBezTo>
                <a:cubicBezTo>
                  <a:pt x="18" y="10646"/>
                  <a:pt x="42" y="10666"/>
                  <a:pt x="68" y="10666"/>
                </a:cubicBezTo>
                <a:cubicBezTo>
                  <a:pt x="72" y="10666"/>
                  <a:pt x="75" y="10666"/>
                  <a:pt x="78" y="10665"/>
                </a:cubicBezTo>
                <a:cubicBezTo>
                  <a:pt x="108" y="10659"/>
                  <a:pt x="128" y="10630"/>
                  <a:pt x="123" y="10600"/>
                </a:cubicBezTo>
                <a:cubicBezTo>
                  <a:pt x="116" y="10553"/>
                  <a:pt x="111" y="10505"/>
                  <a:pt x="111" y="10458"/>
                </a:cubicBezTo>
                <a:lnTo>
                  <a:pt x="111" y="10438"/>
                </a:lnTo>
                <a:cubicBezTo>
                  <a:pt x="116" y="10260"/>
                  <a:pt x="184" y="10078"/>
                  <a:pt x="308" y="9913"/>
                </a:cubicBezTo>
                <a:cubicBezTo>
                  <a:pt x="326" y="9888"/>
                  <a:pt x="321" y="9853"/>
                  <a:pt x="296" y="9835"/>
                </a:cubicBezTo>
                <a:cubicBezTo>
                  <a:pt x="286" y="9827"/>
                  <a:pt x="275" y="9824"/>
                  <a:pt x="263" y="9824"/>
                </a:cubicBezTo>
                <a:close/>
                <a:moveTo>
                  <a:pt x="3603" y="10234"/>
                </a:moveTo>
                <a:cubicBezTo>
                  <a:pt x="3592" y="10234"/>
                  <a:pt x="3581" y="10237"/>
                  <a:pt x="3571" y="10244"/>
                </a:cubicBezTo>
                <a:cubicBezTo>
                  <a:pt x="3547" y="10261"/>
                  <a:pt x="3540" y="10295"/>
                  <a:pt x="3558" y="10321"/>
                </a:cubicBezTo>
                <a:cubicBezTo>
                  <a:pt x="3697" y="10525"/>
                  <a:pt x="3813" y="10753"/>
                  <a:pt x="3900" y="11001"/>
                </a:cubicBezTo>
                <a:cubicBezTo>
                  <a:pt x="3908" y="11024"/>
                  <a:pt x="3929" y="11037"/>
                  <a:pt x="3953" y="11037"/>
                </a:cubicBezTo>
                <a:cubicBezTo>
                  <a:pt x="3959" y="11037"/>
                  <a:pt x="3965" y="11037"/>
                  <a:pt x="3971" y="11034"/>
                </a:cubicBezTo>
                <a:cubicBezTo>
                  <a:pt x="4000" y="11025"/>
                  <a:pt x="4015" y="10993"/>
                  <a:pt x="4005" y="10964"/>
                </a:cubicBezTo>
                <a:cubicBezTo>
                  <a:pt x="3914" y="10707"/>
                  <a:pt x="3795" y="10470"/>
                  <a:pt x="3649" y="10258"/>
                </a:cubicBezTo>
                <a:cubicBezTo>
                  <a:pt x="3638" y="10242"/>
                  <a:pt x="3621" y="10234"/>
                  <a:pt x="3603" y="10234"/>
                </a:cubicBezTo>
                <a:close/>
                <a:moveTo>
                  <a:pt x="5361" y="11064"/>
                </a:moveTo>
                <a:cubicBezTo>
                  <a:pt x="5348" y="11064"/>
                  <a:pt x="5334" y="11069"/>
                  <a:pt x="5323" y="11078"/>
                </a:cubicBezTo>
                <a:cubicBezTo>
                  <a:pt x="5181" y="11205"/>
                  <a:pt x="5032" y="11325"/>
                  <a:pt x="4879" y="11432"/>
                </a:cubicBezTo>
                <a:cubicBezTo>
                  <a:pt x="4824" y="11470"/>
                  <a:pt x="4768" y="11506"/>
                  <a:pt x="4711" y="11542"/>
                </a:cubicBezTo>
                <a:cubicBezTo>
                  <a:pt x="4686" y="11558"/>
                  <a:pt x="4677" y="11592"/>
                  <a:pt x="4694" y="11618"/>
                </a:cubicBezTo>
                <a:cubicBezTo>
                  <a:pt x="4705" y="11635"/>
                  <a:pt x="4723" y="11644"/>
                  <a:pt x="4741" y="11644"/>
                </a:cubicBezTo>
                <a:cubicBezTo>
                  <a:pt x="4751" y="11644"/>
                  <a:pt x="4761" y="11641"/>
                  <a:pt x="4770" y="11636"/>
                </a:cubicBezTo>
                <a:cubicBezTo>
                  <a:pt x="4829" y="11599"/>
                  <a:pt x="4886" y="11562"/>
                  <a:pt x="4942" y="11522"/>
                </a:cubicBezTo>
                <a:cubicBezTo>
                  <a:pt x="5099" y="11413"/>
                  <a:pt x="5252" y="11292"/>
                  <a:pt x="5398" y="11161"/>
                </a:cubicBezTo>
                <a:cubicBezTo>
                  <a:pt x="5421" y="11141"/>
                  <a:pt x="5423" y="11106"/>
                  <a:pt x="5402" y="11082"/>
                </a:cubicBezTo>
                <a:cubicBezTo>
                  <a:pt x="5392" y="11070"/>
                  <a:pt x="5376" y="11064"/>
                  <a:pt x="5361" y="11064"/>
                </a:cubicBezTo>
                <a:close/>
                <a:moveTo>
                  <a:pt x="433" y="11231"/>
                </a:moveTo>
                <a:cubicBezTo>
                  <a:pt x="420" y="11231"/>
                  <a:pt x="406" y="11235"/>
                  <a:pt x="395" y="11245"/>
                </a:cubicBezTo>
                <a:cubicBezTo>
                  <a:pt x="373" y="11265"/>
                  <a:pt x="371" y="11300"/>
                  <a:pt x="391" y="11324"/>
                </a:cubicBezTo>
                <a:lnTo>
                  <a:pt x="419" y="11354"/>
                </a:lnTo>
                <a:cubicBezTo>
                  <a:pt x="590" y="11536"/>
                  <a:pt x="786" y="11694"/>
                  <a:pt x="1005" y="11824"/>
                </a:cubicBezTo>
                <a:cubicBezTo>
                  <a:pt x="1014" y="11829"/>
                  <a:pt x="1025" y="11831"/>
                  <a:pt x="1034" y="11831"/>
                </a:cubicBezTo>
                <a:cubicBezTo>
                  <a:pt x="1052" y="11831"/>
                  <a:pt x="1072" y="11822"/>
                  <a:pt x="1081" y="11804"/>
                </a:cubicBezTo>
                <a:cubicBezTo>
                  <a:pt x="1097" y="11778"/>
                  <a:pt x="1089" y="11744"/>
                  <a:pt x="1062" y="11728"/>
                </a:cubicBezTo>
                <a:cubicBezTo>
                  <a:pt x="853" y="11604"/>
                  <a:pt x="664" y="11453"/>
                  <a:pt x="500" y="11278"/>
                </a:cubicBezTo>
                <a:lnTo>
                  <a:pt x="474" y="11249"/>
                </a:lnTo>
                <a:cubicBezTo>
                  <a:pt x="464" y="11237"/>
                  <a:pt x="448" y="11231"/>
                  <a:pt x="433" y="11231"/>
                </a:cubicBezTo>
                <a:close/>
                <a:moveTo>
                  <a:pt x="1750" y="12018"/>
                </a:moveTo>
                <a:cubicBezTo>
                  <a:pt x="1725" y="12018"/>
                  <a:pt x="1703" y="12035"/>
                  <a:pt x="1695" y="12060"/>
                </a:cubicBezTo>
                <a:cubicBezTo>
                  <a:pt x="1688" y="12090"/>
                  <a:pt x="1706" y="12120"/>
                  <a:pt x="1735" y="12128"/>
                </a:cubicBezTo>
                <a:cubicBezTo>
                  <a:pt x="1983" y="12194"/>
                  <a:pt x="2246" y="12233"/>
                  <a:pt x="2516" y="12242"/>
                </a:cubicBezTo>
                <a:lnTo>
                  <a:pt x="2518" y="12242"/>
                </a:lnTo>
                <a:cubicBezTo>
                  <a:pt x="2548" y="12242"/>
                  <a:pt x="2573" y="12219"/>
                  <a:pt x="2574" y="12189"/>
                </a:cubicBezTo>
                <a:cubicBezTo>
                  <a:pt x="2575" y="12158"/>
                  <a:pt x="2550" y="12132"/>
                  <a:pt x="2520" y="12131"/>
                </a:cubicBezTo>
                <a:cubicBezTo>
                  <a:pt x="2258" y="12123"/>
                  <a:pt x="2004" y="12085"/>
                  <a:pt x="1764" y="12020"/>
                </a:cubicBezTo>
                <a:cubicBezTo>
                  <a:pt x="1759" y="12019"/>
                  <a:pt x="1754" y="12018"/>
                  <a:pt x="1750" y="12018"/>
                </a:cubicBezTo>
                <a:close/>
                <a:moveTo>
                  <a:pt x="4128" y="11684"/>
                </a:moveTo>
                <a:cubicBezTo>
                  <a:pt x="4125" y="11684"/>
                  <a:pt x="4122" y="11684"/>
                  <a:pt x="4119" y="11685"/>
                </a:cubicBezTo>
                <a:cubicBezTo>
                  <a:pt x="4090" y="11688"/>
                  <a:pt x="4067" y="11716"/>
                  <a:pt x="4071" y="11746"/>
                </a:cubicBezTo>
                <a:cubicBezTo>
                  <a:pt x="4077" y="11795"/>
                  <a:pt x="4081" y="11843"/>
                  <a:pt x="4084" y="11893"/>
                </a:cubicBezTo>
                <a:cubicBezTo>
                  <a:pt x="4074" y="11882"/>
                  <a:pt x="4059" y="11875"/>
                  <a:pt x="4044" y="11875"/>
                </a:cubicBezTo>
                <a:cubicBezTo>
                  <a:pt x="4037" y="11875"/>
                  <a:pt x="4031" y="11877"/>
                  <a:pt x="4024" y="11879"/>
                </a:cubicBezTo>
                <a:cubicBezTo>
                  <a:pt x="3785" y="11969"/>
                  <a:pt x="3535" y="12036"/>
                  <a:pt x="3284" y="12078"/>
                </a:cubicBezTo>
                <a:cubicBezTo>
                  <a:pt x="3254" y="12083"/>
                  <a:pt x="3234" y="12112"/>
                  <a:pt x="3238" y="12142"/>
                </a:cubicBezTo>
                <a:cubicBezTo>
                  <a:pt x="3243" y="12170"/>
                  <a:pt x="3268" y="12189"/>
                  <a:pt x="3294" y="12189"/>
                </a:cubicBezTo>
                <a:cubicBezTo>
                  <a:pt x="3297" y="12189"/>
                  <a:pt x="3300" y="12188"/>
                  <a:pt x="3302" y="12188"/>
                </a:cubicBezTo>
                <a:cubicBezTo>
                  <a:pt x="3561" y="12144"/>
                  <a:pt x="3817" y="12075"/>
                  <a:pt x="4063" y="11983"/>
                </a:cubicBezTo>
                <a:cubicBezTo>
                  <a:pt x="4073" y="11979"/>
                  <a:pt x="4083" y="11972"/>
                  <a:pt x="4088" y="11964"/>
                </a:cubicBezTo>
                <a:cubicBezTo>
                  <a:pt x="4092" y="12023"/>
                  <a:pt x="4093" y="12084"/>
                  <a:pt x="4093" y="12144"/>
                </a:cubicBezTo>
                <a:cubicBezTo>
                  <a:pt x="4093" y="12264"/>
                  <a:pt x="4087" y="12388"/>
                  <a:pt x="4076" y="12511"/>
                </a:cubicBezTo>
                <a:cubicBezTo>
                  <a:pt x="4073" y="12542"/>
                  <a:pt x="4096" y="12568"/>
                  <a:pt x="4126" y="12571"/>
                </a:cubicBezTo>
                <a:lnTo>
                  <a:pt x="4131" y="12571"/>
                </a:lnTo>
                <a:cubicBezTo>
                  <a:pt x="4160" y="12571"/>
                  <a:pt x="4184" y="12550"/>
                  <a:pt x="4187" y="12521"/>
                </a:cubicBezTo>
                <a:cubicBezTo>
                  <a:pt x="4198" y="12395"/>
                  <a:pt x="4205" y="12268"/>
                  <a:pt x="4205" y="12144"/>
                </a:cubicBezTo>
                <a:cubicBezTo>
                  <a:pt x="4205" y="12007"/>
                  <a:pt x="4196" y="11869"/>
                  <a:pt x="4181" y="11733"/>
                </a:cubicBezTo>
                <a:cubicBezTo>
                  <a:pt x="4178" y="11706"/>
                  <a:pt x="4156" y="11684"/>
                  <a:pt x="4128" y="11684"/>
                </a:cubicBezTo>
                <a:close/>
                <a:moveTo>
                  <a:pt x="3994" y="13226"/>
                </a:moveTo>
                <a:cubicBezTo>
                  <a:pt x="3969" y="13226"/>
                  <a:pt x="3946" y="13242"/>
                  <a:pt x="3939" y="13267"/>
                </a:cubicBezTo>
                <a:cubicBezTo>
                  <a:pt x="3876" y="13504"/>
                  <a:pt x="3793" y="13750"/>
                  <a:pt x="3691" y="13997"/>
                </a:cubicBezTo>
                <a:cubicBezTo>
                  <a:pt x="3679" y="14025"/>
                  <a:pt x="3693" y="14057"/>
                  <a:pt x="3722" y="14069"/>
                </a:cubicBezTo>
                <a:cubicBezTo>
                  <a:pt x="3728" y="14072"/>
                  <a:pt x="3736" y="14073"/>
                  <a:pt x="3742" y="14073"/>
                </a:cubicBezTo>
                <a:cubicBezTo>
                  <a:pt x="3765" y="14073"/>
                  <a:pt x="3785" y="14061"/>
                  <a:pt x="3794" y="14039"/>
                </a:cubicBezTo>
                <a:cubicBezTo>
                  <a:pt x="3897" y="13788"/>
                  <a:pt x="3983" y="13538"/>
                  <a:pt x="4047" y="13296"/>
                </a:cubicBezTo>
                <a:cubicBezTo>
                  <a:pt x="4054" y="13266"/>
                  <a:pt x="4037" y="13235"/>
                  <a:pt x="4007" y="13227"/>
                </a:cubicBezTo>
                <a:cubicBezTo>
                  <a:pt x="4003" y="13226"/>
                  <a:pt x="3998" y="13226"/>
                  <a:pt x="3994" y="13226"/>
                </a:cubicBezTo>
                <a:close/>
                <a:moveTo>
                  <a:pt x="3409" y="14665"/>
                </a:moveTo>
                <a:cubicBezTo>
                  <a:pt x="3389" y="14665"/>
                  <a:pt x="3370" y="14676"/>
                  <a:pt x="3360" y="14694"/>
                </a:cubicBezTo>
                <a:cubicBezTo>
                  <a:pt x="3242" y="14913"/>
                  <a:pt x="3115" y="15131"/>
                  <a:pt x="2969" y="15362"/>
                </a:cubicBezTo>
                <a:cubicBezTo>
                  <a:pt x="2952" y="15387"/>
                  <a:pt x="2959" y="15423"/>
                  <a:pt x="2986" y="15439"/>
                </a:cubicBezTo>
                <a:cubicBezTo>
                  <a:pt x="2996" y="15444"/>
                  <a:pt x="3005" y="15447"/>
                  <a:pt x="3016" y="15447"/>
                </a:cubicBezTo>
                <a:cubicBezTo>
                  <a:pt x="3034" y="15447"/>
                  <a:pt x="3052" y="15438"/>
                  <a:pt x="3063" y="15422"/>
                </a:cubicBezTo>
                <a:cubicBezTo>
                  <a:pt x="3210" y="15189"/>
                  <a:pt x="3340" y="14968"/>
                  <a:pt x="3458" y="14747"/>
                </a:cubicBezTo>
                <a:cubicBezTo>
                  <a:pt x="3472" y="14720"/>
                  <a:pt x="3462" y="14686"/>
                  <a:pt x="3435" y="14672"/>
                </a:cubicBezTo>
                <a:cubicBezTo>
                  <a:pt x="3426" y="14667"/>
                  <a:pt x="3418" y="14665"/>
                  <a:pt x="3409" y="14665"/>
                </a:cubicBezTo>
                <a:close/>
                <a:moveTo>
                  <a:pt x="2581" y="15982"/>
                </a:moveTo>
                <a:cubicBezTo>
                  <a:pt x="2564" y="15982"/>
                  <a:pt x="2547" y="15990"/>
                  <a:pt x="2536" y="16005"/>
                </a:cubicBezTo>
                <a:cubicBezTo>
                  <a:pt x="2401" y="16195"/>
                  <a:pt x="2255" y="16394"/>
                  <a:pt x="2077" y="16631"/>
                </a:cubicBezTo>
                <a:cubicBezTo>
                  <a:pt x="2058" y="16656"/>
                  <a:pt x="2063" y="16691"/>
                  <a:pt x="2088" y="16709"/>
                </a:cubicBezTo>
                <a:cubicBezTo>
                  <a:pt x="2097" y="16716"/>
                  <a:pt x="2109" y="16721"/>
                  <a:pt x="2121" y="16721"/>
                </a:cubicBezTo>
                <a:cubicBezTo>
                  <a:pt x="2138" y="16721"/>
                  <a:pt x="2155" y="16713"/>
                  <a:pt x="2166" y="16698"/>
                </a:cubicBezTo>
                <a:cubicBezTo>
                  <a:pt x="2345" y="16460"/>
                  <a:pt x="2491" y="16260"/>
                  <a:pt x="2626" y="16069"/>
                </a:cubicBezTo>
                <a:cubicBezTo>
                  <a:pt x="2644" y="16044"/>
                  <a:pt x="2639" y="16010"/>
                  <a:pt x="2613" y="15992"/>
                </a:cubicBezTo>
                <a:cubicBezTo>
                  <a:pt x="2604" y="15985"/>
                  <a:pt x="2592" y="15982"/>
                  <a:pt x="2581" y="15982"/>
                </a:cubicBezTo>
                <a:close/>
                <a:moveTo>
                  <a:pt x="1659" y="17236"/>
                </a:moveTo>
                <a:cubicBezTo>
                  <a:pt x="1642" y="17236"/>
                  <a:pt x="1625" y="17244"/>
                  <a:pt x="1614" y="17260"/>
                </a:cubicBezTo>
                <a:cubicBezTo>
                  <a:pt x="1441" y="17511"/>
                  <a:pt x="1315" y="17728"/>
                  <a:pt x="1218" y="17941"/>
                </a:cubicBezTo>
                <a:cubicBezTo>
                  <a:pt x="1205" y="17968"/>
                  <a:pt x="1218" y="18002"/>
                  <a:pt x="1246" y="18014"/>
                </a:cubicBezTo>
                <a:cubicBezTo>
                  <a:pt x="1253" y="18018"/>
                  <a:pt x="1261" y="18019"/>
                  <a:pt x="1268" y="18019"/>
                </a:cubicBezTo>
                <a:cubicBezTo>
                  <a:pt x="1290" y="18019"/>
                  <a:pt x="1310" y="18007"/>
                  <a:pt x="1319" y="17987"/>
                </a:cubicBezTo>
                <a:cubicBezTo>
                  <a:pt x="1413" y="17780"/>
                  <a:pt x="1536" y="17569"/>
                  <a:pt x="1705" y="17323"/>
                </a:cubicBezTo>
                <a:cubicBezTo>
                  <a:pt x="1723" y="17298"/>
                  <a:pt x="1717" y="17263"/>
                  <a:pt x="1691" y="17246"/>
                </a:cubicBezTo>
                <a:cubicBezTo>
                  <a:pt x="1681" y="17239"/>
                  <a:pt x="1670" y="17236"/>
                  <a:pt x="1659" y="17236"/>
                </a:cubicBezTo>
                <a:close/>
                <a:moveTo>
                  <a:pt x="1050" y="18652"/>
                </a:moveTo>
                <a:cubicBezTo>
                  <a:pt x="1023" y="18652"/>
                  <a:pt x="999" y="18673"/>
                  <a:pt x="996" y="18700"/>
                </a:cubicBezTo>
                <a:cubicBezTo>
                  <a:pt x="984" y="18795"/>
                  <a:pt x="978" y="18893"/>
                  <a:pt x="978" y="18989"/>
                </a:cubicBezTo>
                <a:cubicBezTo>
                  <a:pt x="978" y="19154"/>
                  <a:pt x="996" y="19324"/>
                  <a:pt x="1030" y="19493"/>
                </a:cubicBezTo>
                <a:cubicBezTo>
                  <a:pt x="1035" y="19519"/>
                  <a:pt x="1058" y="19537"/>
                  <a:pt x="1084" y="19537"/>
                </a:cubicBezTo>
                <a:cubicBezTo>
                  <a:pt x="1088" y="19537"/>
                  <a:pt x="1092" y="19537"/>
                  <a:pt x="1095" y="19536"/>
                </a:cubicBezTo>
                <a:cubicBezTo>
                  <a:pt x="1125" y="19529"/>
                  <a:pt x="1144" y="19500"/>
                  <a:pt x="1139" y="19470"/>
                </a:cubicBezTo>
                <a:cubicBezTo>
                  <a:pt x="1106" y="19309"/>
                  <a:pt x="1089" y="19147"/>
                  <a:pt x="1089" y="18989"/>
                </a:cubicBezTo>
                <a:cubicBezTo>
                  <a:pt x="1089" y="18897"/>
                  <a:pt x="1095" y="18804"/>
                  <a:pt x="1106" y="18714"/>
                </a:cubicBezTo>
                <a:cubicBezTo>
                  <a:pt x="1110" y="18683"/>
                  <a:pt x="1088" y="18655"/>
                  <a:pt x="1058" y="18652"/>
                </a:cubicBezTo>
                <a:cubicBezTo>
                  <a:pt x="1055" y="18652"/>
                  <a:pt x="1053" y="18652"/>
                  <a:pt x="1050" y="18652"/>
                </a:cubicBezTo>
                <a:close/>
                <a:moveTo>
                  <a:pt x="1342" y="20158"/>
                </a:moveTo>
                <a:cubicBezTo>
                  <a:pt x="1333" y="20158"/>
                  <a:pt x="1324" y="20160"/>
                  <a:pt x="1316" y="20164"/>
                </a:cubicBezTo>
                <a:cubicBezTo>
                  <a:pt x="1290" y="20178"/>
                  <a:pt x="1278" y="20211"/>
                  <a:pt x="1292" y="20239"/>
                </a:cubicBezTo>
                <a:cubicBezTo>
                  <a:pt x="1408" y="20468"/>
                  <a:pt x="1553" y="20690"/>
                  <a:pt x="1724" y="20899"/>
                </a:cubicBezTo>
                <a:cubicBezTo>
                  <a:pt x="1735" y="20912"/>
                  <a:pt x="1751" y="20919"/>
                  <a:pt x="1767" y="20919"/>
                </a:cubicBezTo>
                <a:cubicBezTo>
                  <a:pt x="1779" y="20919"/>
                  <a:pt x="1792" y="20915"/>
                  <a:pt x="1802" y="20906"/>
                </a:cubicBezTo>
                <a:cubicBezTo>
                  <a:pt x="1826" y="20887"/>
                  <a:pt x="1829" y="20852"/>
                  <a:pt x="1810" y="20828"/>
                </a:cubicBezTo>
                <a:cubicBezTo>
                  <a:pt x="1644" y="20626"/>
                  <a:pt x="1503" y="20411"/>
                  <a:pt x="1391" y="20188"/>
                </a:cubicBezTo>
                <a:cubicBezTo>
                  <a:pt x="1381" y="20169"/>
                  <a:pt x="1362" y="20158"/>
                  <a:pt x="1342" y="20158"/>
                </a:cubicBezTo>
                <a:close/>
                <a:moveTo>
                  <a:pt x="2317" y="21356"/>
                </a:moveTo>
                <a:cubicBezTo>
                  <a:pt x="2301" y="21356"/>
                  <a:pt x="2285" y="21363"/>
                  <a:pt x="2275" y="21376"/>
                </a:cubicBezTo>
                <a:cubicBezTo>
                  <a:pt x="2255" y="21401"/>
                  <a:pt x="2258" y="21435"/>
                  <a:pt x="2283" y="21455"/>
                </a:cubicBezTo>
                <a:cubicBezTo>
                  <a:pt x="2343" y="21505"/>
                  <a:pt x="2405" y="21552"/>
                  <a:pt x="2468" y="21596"/>
                </a:cubicBezTo>
                <a:cubicBezTo>
                  <a:pt x="2617" y="21703"/>
                  <a:pt x="2776" y="21803"/>
                  <a:pt x="2938" y="21891"/>
                </a:cubicBezTo>
                <a:cubicBezTo>
                  <a:pt x="2946" y="21895"/>
                  <a:pt x="2955" y="21898"/>
                  <a:pt x="2965" y="21898"/>
                </a:cubicBezTo>
                <a:cubicBezTo>
                  <a:pt x="2984" y="21898"/>
                  <a:pt x="3003" y="21888"/>
                  <a:pt x="3014" y="21869"/>
                </a:cubicBezTo>
                <a:cubicBezTo>
                  <a:pt x="3028" y="21842"/>
                  <a:pt x="3018" y="21809"/>
                  <a:pt x="2991" y="21794"/>
                </a:cubicBezTo>
                <a:cubicBezTo>
                  <a:pt x="2833" y="21707"/>
                  <a:pt x="2678" y="21610"/>
                  <a:pt x="2533" y="21506"/>
                </a:cubicBezTo>
                <a:cubicBezTo>
                  <a:pt x="2471" y="21462"/>
                  <a:pt x="2411" y="21416"/>
                  <a:pt x="2352" y="21369"/>
                </a:cubicBezTo>
                <a:cubicBezTo>
                  <a:pt x="2342" y="21360"/>
                  <a:pt x="2330" y="21356"/>
                  <a:pt x="2317" y="21356"/>
                </a:cubicBezTo>
                <a:close/>
                <a:moveTo>
                  <a:pt x="3675" y="22101"/>
                </a:moveTo>
                <a:cubicBezTo>
                  <a:pt x="3653" y="22101"/>
                  <a:pt x="3631" y="22115"/>
                  <a:pt x="3623" y="22138"/>
                </a:cubicBezTo>
                <a:cubicBezTo>
                  <a:pt x="3613" y="22167"/>
                  <a:pt x="3628" y="22199"/>
                  <a:pt x="3657" y="22209"/>
                </a:cubicBezTo>
                <a:cubicBezTo>
                  <a:pt x="3905" y="22295"/>
                  <a:pt x="4161" y="22360"/>
                  <a:pt x="4420" y="22404"/>
                </a:cubicBezTo>
                <a:cubicBezTo>
                  <a:pt x="4423" y="22405"/>
                  <a:pt x="4425" y="22405"/>
                  <a:pt x="4428" y="22405"/>
                </a:cubicBezTo>
                <a:cubicBezTo>
                  <a:pt x="4455" y="22405"/>
                  <a:pt x="4478" y="22386"/>
                  <a:pt x="4484" y="22359"/>
                </a:cubicBezTo>
                <a:cubicBezTo>
                  <a:pt x="4489" y="22328"/>
                  <a:pt x="4468" y="22299"/>
                  <a:pt x="4438" y="22295"/>
                </a:cubicBezTo>
                <a:cubicBezTo>
                  <a:pt x="4186" y="22251"/>
                  <a:pt x="3936" y="22187"/>
                  <a:pt x="3693" y="22104"/>
                </a:cubicBezTo>
                <a:cubicBezTo>
                  <a:pt x="3687" y="22102"/>
                  <a:pt x="3681" y="22101"/>
                  <a:pt x="3675" y="22101"/>
                </a:cubicBezTo>
                <a:close/>
                <a:moveTo>
                  <a:pt x="5978" y="22297"/>
                </a:moveTo>
                <a:cubicBezTo>
                  <a:pt x="5975" y="22297"/>
                  <a:pt x="5972" y="22298"/>
                  <a:pt x="5969" y="22298"/>
                </a:cubicBezTo>
                <a:cubicBezTo>
                  <a:pt x="5723" y="22340"/>
                  <a:pt x="5471" y="22361"/>
                  <a:pt x="5218" y="22361"/>
                </a:cubicBezTo>
                <a:lnTo>
                  <a:pt x="5203" y="22361"/>
                </a:lnTo>
                <a:cubicBezTo>
                  <a:pt x="5172" y="22361"/>
                  <a:pt x="5147" y="22386"/>
                  <a:pt x="5147" y="22417"/>
                </a:cubicBezTo>
                <a:cubicBezTo>
                  <a:pt x="5147" y="22447"/>
                  <a:pt x="5172" y="22472"/>
                  <a:pt x="5203" y="22472"/>
                </a:cubicBezTo>
                <a:lnTo>
                  <a:pt x="5218" y="22472"/>
                </a:lnTo>
                <a:cubicBezTo>
                  <a:pt x="5476" y="22472"/>
                  <a:pt x="5736" y="22451"/>
                  <a:pt x="5987" y="22407"/>
                </a:cubicBezTo>
                <a:cubicBezTo>
                  <a:pt x="6017" y="22402"/>
                  <a:pt x="6038" y="22373"/>
                  <a:pt x="6033" y="22343"/>
                </a:cubicBezTo>
                <a:cubicBezTo>
                  <a:pt x="6028" y="22316"/>
                  <a:pt x="6004" y="22297"/>
                  <a:pt x="5978" y="22297"/>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94" name="Google Shape;794;p29"/>
          <p:cNvGrpSpPr/>
          <p:nvPr/>
        </p:nvGrpSpPr>
        <p:grpSpPr>
          <a:xfrm rot="-765935">
            <a:off x="274629" y="3048883"/>
            <a:ext cx="221762" cy="200885"/>
            <a:chOff x="1640475" y="1197075"/>
            <a:chExt cx="55475" cy="50250"/>
          </a:xfrm>
        </p:grpSpPr>
        <p:sp>
          <p:nvSpPr>
            <p:cNvPr id="795" name="Google Shape;795;p29"/>
            <p:cNvSpPr/>
            <p:nvPr/>
          </p:nvSpPr>
          <p:spPr>
            <a:xfrm>
              <a:off x="1671500" y="1229475"/>
              <a:ext cx="24450" cy="17850"/>
            </a:xfrm>
            <a:custGeom>
              <a:avLst/>
              <a:gdLst/>
              <a:ahLst/>
              <a:cxnLst/>
              <a:rect l="l" t="t" r="r" b="b"/>
              <a:pathLst>
                <a:path w="978" h="714" extrusionOk="0">
                  <a:moveTo>
                    <a:pt x="717" y="0"/>
                  </a:moveTo>
                  <a:cubicBezTo>
                    <a:pt x="607" y="0"/>
                    <a:pt x="467" y="48"/>
                    <a:pt x="336" y="140"/>
                  </a:cubicBezTo>
                  <a:cubicBezTo>
                    <a:pt x="113" y="296"/>
                    <a:pt x="1" y="520"/>
                    <a:pt x="85" y="640"/>
                  </a:cubicBezTo>
                  <a:cubicBezTo>
                    <a:pt x="120" y="690"/>
                    <a:pt x="183" y="714"/>
                    <a:pt x="261" y="714"/>
                  </a:cubicBezTo>
                  <a:cubicBezTo>
                    <a:pt x="371" y="714"/>
                    <a:pt x="511" y="666"/>
                    <a:pt x="641" y="575"/>
                  </a:cubicBezTo>
                  <a:cubicBezTo>
                    <a:pt x="864" y="419"/>
                    <a:pt x="977" y="194"/>
                    <a:pt x="893" y="75"/>
                  </a:cubicBezTo>
                  <a:cubicBezTo>
                    <a:pt x="858" y="24"/>
                    <a:pt x="795" y="0"/>
                    <a:pt x="7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29"/>
            <p:cNvSpPr/>
            <p:nvPr/>
          </p:nvSpPr>
          <p:spPr>
            <a:xfrm>
              <a:off x="1640475" y="1224000"/>
              <a:ext cx="24450" cy="17850"/>
            </a:xfrm>
            <a:custGeom>
              <a:avLst/>
              <a:gdLst/>
              <a:ahLst/>
              <a:cxnLst/>
              <a:rect l="l" t="t" r="r" b="b"/>
              <a:pathLst>
                <a:path w="978" h="714" extrusionOk="0">
                  <a:moveTo>
                    <a:pt x="716" y="0"/>
                  </a:moveTo>
                  <a:cubicBezTo>
                    <a:pt x="606" y="0"/>
                    <a:pt x="467" y="48"/>
                    <a:pt x="336" y="140"/>
                  </a:cubicBezTo>
                  <a:cubicBezTo>
                    <a:pt x="113" y="296"/>
                    <a:pt x="1" y="520"/>
                    <a:pt x="85" y="640"/>
                  </a:cubicBezTo>
                  <a:cubicBezTo>
                    <a:pt x="120" y="690"/>
                    <a:pt x="183" y="714"/>
                    <a:pt x="261" y="714"/>
                  </a:cubicBezTo>
                  <a:cubicBezTo>
                    <a:pt x="370" y="714"/>
                    <a:pt x="510" y="666"/>
                    <a:pt x="641" y="575"/>
                  </a:cubicBezTo>
                  <a:cubicBezTo>
                    <a:pt x="864" y="419"/>
                    <a:pt x="977" y="194"/>
                    <a:pt x="893" y="75"/>
                  </a:cubicBezTo>
                  <a:cubicBezTo>
                    <a:pt x="858" y="24"/>
                    <a:pt x="794" y="0"/>
                    <a:pt x="7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29"/>
            <p:cNvSpPr/>
            <p:nvPr/>
          </p:nvSpPr>
          <p:spPr>
            <a:xfrm>
              <a:off x="1655775" y="1197075"/>
              <a:ext cx="24425" cy="17875"/>
            </a:xfrm>
            <a:custGeom>
              <a:avLst/>
              <a:gdLst/>
              <a:ahLst/>
              <a:cxnLst/>
              <a:rect l="l" t="t" r="r" b="b"/>
              <a:pathLst>
                <a:path w="977" h="715" extrusionOk="0">
                  <a:moveTo>
                    <a:pt x="716" y="1"/>
                  </a:moveTo>
                  <a:cubicBezTo>
                    <a:pt x="606" y="1"/>
                    <a:pt x="467" y="49"/>
                    <a:pt x="336" y="140"/>
                  </a:cubicBezTo>
                  <a:cubicBezTo>
                    <a:pt x="113" y="296"/>
                    <a:pt x="1" y="520"/>
                    <a:pt x="84" y="640"/>
                  </a:cubicBezTo>
                  <a:cubicBezTo>
                    <a:pt x="119" y="690"/>
                    <a:pt x="182" y="714"/>
                    <a:pt x="260" y="714"/>
                  </a:cubicBezTo>
                  <a:cubicBezTo>
                    <a:pt x="371" y="714"/>
                    <a:pt x="510" y="666"/>
                    <a:pt x="641" y="575"/>
                  </a:cubicBezTo>
                  <a:cubicBezTo>
                    <a:pt x="864" y="419"/>
                    <a:pt x="976" y="194"/>
                    <a:pt x="893" y="75"/>
                  </a:cubicBezTo>
                  <a:cubicBezTo>
                    <a:pt x="858" y="25"/>
                    <a:pt x="794" y="1"/>
                    <a:pt x="7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2">
            <a:lumMod val="20000"/>
            <a:lumOff val="80000"/>
          </a:schemeClr>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Gloria Hallelujah"/>
              <a:buNone/>
              <a:defRPr sz="2800">
                <a:solidFill>
                  <a:schemeClr val="dk1"/>
                </a:solidFill>
                <a:latin typeface="Gloria Hallelujah"/>
                <a:ea typeface="Gloria Hallelujah"/>
                <a:cs typeface="Gloria Hallelujah"/>
                <a:sym typeface="Gloria Hallelujah"/>
              </a:defRPr>
            </a:lvl1pPr>
            <a:lvl2pPr lvl="1" rtl="0">
              <a:spcBef>
                <a:spcPts val="0"/>
              </a:spcBef>
              <a:spcAft>
                <a:spcPts val="0"/>
              </a:spcAft>
              <a:buClr>
                <a:schemeClr val="dk1"/>
              </a:buClr>
              <a:buSzPts val="2800"/>
              <a:buFont typeface="Fira Sans Extra Condensed"/>
              <a:buNone/>
              <a:defRPr sz="2800">
                <a:solidFill>
                  <a:schemeClr val="dk1"/>
                </a:solidFill>
                <a:latin typeface="Fira Sans Extra Condensed"/>
                <a:ea typeface="Fira Sans Extra Condensed"/>
                <a:cs typeface="Fira Sans Extra Condensed"/>
                <a:sym typeface="Fira Sans Extra Condensed"/>
              </a:defRPr>
            </a:lvl2pPr>
            <a:lvl3pPr lvl="2" rtl="0">
              <a:spcBef>
                <a:spcPts val="0"/>
              </a:spcBef>
              <a:spcAft>
                <a:spcPts val="0"/>
              </a:spcAft>
              <a:buClr>
                <a:schemeClr val="dk1"/>
              </a:buClr>
              <a:buSzPts val="2800"/>
              <a:buFont typeface="Fira Sans Extra Condensed"/>
              <a:buNone/>
              <a:defRPr sz="2800">
                <a:solidFill>
                  <a:schemeClr val="dk1"/>
                </a:solidFill>
                <a:latin typeface="Fira Sans Extra Condensed"/>
                <a:ea typeface="Fira Sans Extra Condensed"/>
                <a:cs typeface="Fira Sans Extra Condensed"/>
                <a:sym typeface="Fira Sans Extra Condensed"/>
              </a:defRPr>
            </a:lvl3pPr>
            <a:lvl4pPr lvl="3" rtl="0">
              <a:spcBef>
                <a:spcPts val="0"/>
              </a:spcBef>
              <a:spcAft>
                <a:spcPts val="0"/>
              </a:spcAft>
              <a:buClr>
                <a:schemeClr val="dk1"/>
              </a:buClr>
              <a:buSzPts val="2800"/>
              <a:buFont typeface="Fira Sans Extra Condensed"/>
              <a:buNone/>
              <a:defRPr sz="2800">
                <a:solidFill>
                  <a:schemeClr val="dk1"/>
                </a:solidFill>
                <a:latin typeface="Fira Sans Extra Condensed"/>
                <a:ea typeface="Fira Sans Extra Condensed"/>
                <a:cs typeface="Fira Sans Extra Condensed"/>
                <a:sym typeface="Fira Sans Extra Condensed"/>
              </a:defRPr>
            </a:lvl4pPr>
            <a:lvl5pPr lvl="4" rtl="0">
              <a:spcBef>
                <a:spcPts val="0"/>
              </a:spcBef>
              <a:spcAft>
                <a:spcPts val="0"/>
              </a:spcAft>
              <a:buClr>
                <a:schemeClr val="dk1"/>
              </a:buClr>
              <a:buSzPts val="2800"/>
              <a:buFont typeface="Fira Sans Extra Condensed"/>
              <a:buNone/>
              <a:defRPr sz="2800">
                <a:solidFill>
                  <a:schemeClr val="dk1"/>
                </a:solidFill>
                <a:latin typeface="Fira Sans Extra Condensed"/>
                <a:ea typeface="Fira Sans Extra Condensed"/>
                <a:cs typeface="Fira Sans Extra Condensed"/>
                <a:sym typeface="Fira Sans Extra Condensed"/>
              </a:defRPr>
            </a:lvl5pPr>
            <a:lvl6pPr lvl="5" rtl="0">
              <a:spcBef>
                <a:spcPts val="0"/>
              </a:spcBef>
              <a:spcAft>
                <a:spcPts val="0"/>
              </a:spcAft>
              <a:buClr>
                <a:schemeClr val="dk1"/>
              </a:buClr>
              <a:buSzPts val="2800"/>
              <a:buFont typeface="Fira Sans Extra Condensed"/>
              <a:buNone/>
              <a:defRPr sz="2800">
                <a:solidFill>
                  <a:schemeClr val="dk1"/>
                </a:solidFill>
                <a:latin typeface="Fira Sans Extra Condensed"/>
                <a:ea typeface="Fira Sans Extra Condensed"/>
                <a:cs typeface="Fira Sans Extra Condensed"/>
                <a:sym typeface="Fira Sans Extra Condensed"/>
              </a:defRPr>
            </a:lvl6pPr>
            <a:lvl7pPr lvl="6" rtl="0">
              <a:spcBef>
                <a:spcPts val="0"/>
              </a:spcBef>
              <a:spcAft>
                <a:spcPts val="0"/>
              </a:spcAft>
              <a:buClr>
                <a:schemeClr val="dk1"/>
              </a:buClr>
              <a:buSzPts val="2800"/>
              <a:buFont typeface="Fira Sans Extra Condensed"/>
              <a:buNone/>
              <a:defRPr sz="2800">
                <a:solidFill>
                  <a:schemeClr val="dk1"/>
                </a:solidFill>
                <a:latin typeface="Fira Sans Extra Condensed"/>
                <a:ea typeface="Fira Sans Extra Condensed"/>
                <a:cs typeface="Fira Sans Extra Condensed"/>
                <a:sym typeface="Fira Sans Extra Condensed"/>
              </a:defRPr>
            </a:lvl7pPr>
            <a:lvl8pPr lvl="7" rtl="0">
              <a:spcBef>
                <a:spcPts val="0"/>
              </a:spcBef>
              <a:spcAft>
                <a:spcPts val="0"/>
              </a:spcAft>
              <a:buClr>
                <a:schemeClr val="dk1"/>
              </a:buClr>
              <a:buSzPts val="2800"/>
              <a:buFont typeface="Fira Sans Extra Condensed"/>
              <a:buNone/>
              <a:defRPr sz="2800">
                <a:solidFill>
                  <a:schemeClr val="dk1"/>
                </a:solidFill>
                <a:latin typeface="Fira Sans Extra Condensed"/>
                <a:ea typeface="Fira Sans Extra Condensed"/>
                <a:cs typeface="Fira Sans Extra Condensed"/>
                <a:sym typeface="Fira Sans Extra Condensed"/>
              </a:defRPr>
            </a:lvl8pPr>
            <a:lvl9pPr lvl="8" rtl="0">
              <a:spcBef>
                <a:spcPts val="0"/>
              </a:spcBef>
              <a:spcAft>
                <a:spcPts val="0"/>
              </a:spcAft>
              <a:buClr>
                <a:schemeClr val="dk1"/>
              </a:buClr>
              <a:buSzPts val="2800"/>
              <a:buFont typeface="Fira Sans Extra Condensed"/>
              <a:buNone/>
              <a:defRPr sz="2800">
                <a:solidFill>
                  <a:schemeClr val="dk1"/>
                </a:solidFill>
                <a:latin typeface="Fira Sans Extra Condensed"/>
                <a:ea typeface="Fira Sans Extra Condensed"/>
                <a:cs typeface="Fira Sans Extra Condensed"/>
                <a:sym typeface="Fira Sans Extra Condense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Font typeface="Raleway Thin"/>
              <a:buChar char="●"/>
              <a:defRPr sz="1200">
                <a:solidFill>
                  <a:schemeClr val="dk1"/>
                </a:solidFill>
                <a:latin typeface="Raleway Thin"/>
                <a:ea typeface="Raleway Thin"/>
                <a:cs typeface="Raleway Thin"/>
                <a:sym typeface="Raleway Thin"/>
              </a:defRPr>
            </a:lvl1pPr>
            <a:lvl2pPr marL="914400" lvl="1" indent="-304800" rtl="0">
              <a:lnSpc>
                <a:spcPct val="100000"/>
              </a:lnSpc>
              <a:spcBef>
                <a:spcPts val="0"/>
              </a:spcBef>
              <a:spcAft>
                <a:spcPts val="0"/>
              </a:spcAft>
              <a:buClr>
                <a:schemeClr val="dk1"/>
              </a:buClr>
              <a:buSzPts val="1200"/>
              <a:buFont typeface="Raleway Thin"/>
              <a:buChar char="○"/>
              <a:defRPr sz="1200">
                <a:solidFill>
                  <a:schemeClr val="dk1"/>
                </a:solidFill>
                <a:latin typeface="Raleway Thin"/>
                <a:ea typeface="Raleway Thin"/>
                <a:cs typeface="Raleway Thin"/>
                <a:sym typeface="Raleway Thin"/>
              </a:defRPr>
            </a:lvl2pPr>
            <a:lvl3pPr marL="1371600" lvl="2" indent="-304800" rtl="0">
              <a:lnSpc>
                <a:spcPct val="100000"/>
              </a:lnSpc>
              <a:spcBef>
                <a:spcPts val="0"/>
              </a:spcBef>
              <a:spcAft>
                <a:spcPts val="0"/>
              </a:spcAft>
              <a:buClr>
                <a:schemeClr val="dk1"/>
              </a:buClr>
              <a:buSzPts val="1200"/>
              <a:buFont typeface="Raleway Thin"/>
              <a:buChar char="■"/>
              <a:defRPr sz="1200">
                <a:solidFill>
                  <a:schemeClr val="dk1"/>
                </a:solidFill>
                <a:latin typeface="Raleway Thin"/>
                <a:ea typeface="Raleway Thin"/>
                <a:cs typeface="Raleway Thin"/>
                <a:sym typeface="Raleway Thin"/>
              </a:defRPr>
            </a:lvl3pPr>
            <a:lvl4pPr marL="1828800" lvl="3" indent="-304800" rtl="0">
              <a:lnSpc>
                <a:spcPct val="100000"/>
              </a:lnSpc>
              <a:spcBef>
                <a:spcPts val="0"/>
              </a:spcBef>
              <a:spcAft>
                <a:spcPts val="0"/>
              </a:spcAft>
              <a:buClr>
                <a:schemeClr val="dk1"/>
              </a:buClr>
              <a:buSzPts val="1200"/>
              <a:buFont typeface="Raleway Thin"/>
              <a:buChar char="●"/>
              <a:defRPr sz="1200">
                <a:solidFill>
                  <a:schemeClr val="dk1"/>
                </a:solidFill>
                <a:latin typeface="Raleway Thin"/>
                <a:ea typeface="Raleway Thin"/>
                <a:cs typeface="Raleway Thin"/>
                <a:sym typeface="Raleway Thin"/>
              </a:defRPr>
            </a:lvl4pPr>
            <a:lvl5pPr marL="2286000" lvl="4" indent="-304800" rtl="0">
              <a:lnSpc>
                <a:spcPct val="100000"/>
              </a:lnSpc>
              <a:spcBef>
                <a:spcPts val="0"/>
              </a:spcBef>
              <a:spcAft>
                <a:spcPts val="0"/>
              </a:spcAft>
              <a:buClr>
                <a:schemeClr val="dk1"/>
              </a:buClr>
              <a:buSzPts val="1200"/>
              <a:buFont typeface="Raleway Thin"/>
              <a:buChar char="○"/>
              <a:defRPr sz="1200">
                <a:solidFill>
                  <a:schemeClr val="dk1"/>
                </a:solidFill>
                <a:latin typeface="Raleway Thin"/>
                <a:ea typeface="Raleway Thin"/>
                <a:cs typeface="Raleway Thin"/>
                <a:sym typeface="Raleway Thin"/>
              </a:defRPr>
            </a:lvl5pPr>
            <a:lvl6pPr marL="2743200" lvl="5" indent="-304800" rtl="0">
              <a:lnSpc>
                <a:spcPct val="100000"/>
              </a:lnSpc>
              <a:spcBef>
                <a:spcPts val="0"/>
              </a:spcBef>
              <a:spcAft>
                <a:spcPts val="0"/>
              </a:spcAft>
              <a:buClr>
                <a:schemeClr val="dk1"/>
              </a:buClr>
              <a:buSzPts val="1200"/>
              <a:buFont typeface="Raleway Thin"/>
              <a:buChar char="■"/>
              <a:defRPr sz="1200">
                <a:solidFill>
                  <a:schemeClr val="dk1"/>
                </a:solidFill>
                <a:latin typeface="Raleway Thin"/>
                <a:ea typeface="Raleway Thin"/>
                <a:cs typeface="Raleway Thin"/>
                <a:sym typeface="Raleway Thin"/>
              </a:defRPr>
            </a:lvl6pPr>
            <a:lvl7pPr marL="3200400" lvl="6" indent="-304800" rtl="0">
              <a:lnSpc>
                <a:spcPct val="100000"/>
              </a:lnSpc>
              <a:spcBef>
                <a:spcPts val="0"/>
              </a:spcBef>
              <a:spcAft>
                <a:spcPts val="0"/>
              </a:spcAft>
              <a:buClr>
                <a:schemeClr val="dk1"/>
              </a:buClr>
              <a:buSzPts val="1200"/>
              <a:buFont typeface="Raleway Thin"/>
              <a:buChar char="●"/>
              <a:defRPr sz="1200">
                <a:solidFill>
                  <a:schemeClr val="dk1"/>
                </a:solidFill>
                <a:latin typeface="Raleway Thin"/>
                <a:ea typeface="Raleway Thin"/>
                <a:cs typeface="Raleway Thin"/>
                <a:sym typeface="Raleway Thin"/>
              </a:defRPr>
            </a:lvl7pPr>
            <a:lvl8pPr marL="3657600" lvl="7" indent="-304800" rtl="0">
              <a:lnSpc>
                <a:spcPct val="100000"/>
              </a:lnSpc>
              <a:spcBef>
                <a:spcPts val="0"/>
              </a:spcBef>
              <a:spcAft>
                <a:spcPts val="0"/>
              </a:spcAft>
              <a:buClr>
                <a:schemeClr val="dk1"/>
              </a:buClr>
              <a:buSzPts val="1200"/>
              <a:buFont typeface="Raleway Thin"/>
              <a:buChar char="○"/>
              <a:defRPr sz="1200">
                <a:solidFill>
                  <a:schemeClr val="dk1"/>
                </a:solidFill>
                <a:latin typeface="Raleway Thin"/>
                <a:ea typeface="Raleway Thin"/>
                <a:cs typeface="Raleway Thin"/>
                <a:sym typeface="Raleway Thin"/>
              </a:defRPr>
            </a:lvl8pPr>
            <a:lvl9pPr marL="4114800" lvl="8" indent="-304800" rtl="0">
              <a:lnSpc>
                <a:spcPct val="100000"/>
              </a:lnSpc>
              <a:spcBef>
                <a:spcPts val="0"/>
              </a:spcBef>
              <a:spcAft>
                <a:spcPts val="0"/>
              </a:spcAft>
              <a:buClr>
                <a:schemeClr val="dk1"/>
              </a:buClr>
              <a:buSzPts val="1200"/>
              <a:buFont typeface="Raleway Thin"/>
              <a:buChar char="■"/>
              <a:defRPr sz="1200">
                <a:solidFill>
                  <a:schemeClr val="dk1"/>
                </a:solidFill>
                <a:latin typeface="Raleway Thin"/>
                <a:ea typeface="Raleway Thin"/>
                <a:cs typeface="Raleway Thin"/>
                <a:sym typeface="Raleway Thin"/>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3" r:id="rId4"/>
    <p:sldLayoutId id="2147483658" r:id="rId5"/>
    <p:sldLayoutId id="2147483659" r:id="rId6"/>
    <p:sldLayoutId id="2147483662" r:id="rId7"/>
    <p:sldLayoutId id="2147483667" r:id="rId8"/>
    <p:sldLayoutId id="2147483675" r:id="rId9"/>
    <p:sldLayoutId id="2147483676" r:id="rId10"/>
    <p:sldLayoutId id="2147483677" r:id="rId11"/>
  </p:sldLayoutIdLst>
  <p:transition spd="slow">
    <p:push dir="u"/>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xml"/><Relationship Id="rId7" Type="http://schemas.openxmlformats.org/officeDocument/2006/relationships/image" Target="../media/image3.jpe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4.png"/><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1.png"/><Relationship Id="rId5" Type="http://schemas.openxmlformats.org/officeDocument/2006/relationships/slide" Target="slide6.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7.xml"/><Relationship Id="rId7" Type="http://schemas.openxmlformats.org/officeDocument/2006/relationships/image" Target="../media/image1.png"/><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image" Target="../media/image4.png"/><Relationship Id="rId3" Type="http://schemas.openxmlformats.org/officeDocument/2006/relationships/slideLayout" Target="../slideLayouts/slideLayout4.xml"/><Relationship Id="rId7" Type="http://schemas.openxmlformats.org/officeDocument/2006/relationships/diagramQuickStyle" Target="../diagrams/quickStyle1.xml"/><Relationship Id="rId12" Type="http://schemas.openxmlformats.org/officeDocument/2006/relationships/image" Target="../media/image1.png"/><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diagramLayout" Target="../diagrams/layout1.xml"/><Relationship Id="rId11" Type="http://schemas.openxmlformats.org/officeDocument/2006/relationships/image" Target="../media/image8.jpeg"/><Relationship Id="rId5" Type="http://schemas.openxmlformats.org/officeDocument/2006/relationships/diagramData" Target="../diagrams/data1.xml"/><Relationship Id="rId10" Type="http://schemas.openxmlformats.org/officeDocument/2006/relationships/image" Target="../media/image7.png"/><Relationship Id="rId4" Type="http://schemas.openxmlformats.org/officeDocument/2006/relationships/notesSlide" Target="../notesSlides/notesSlide4.xml"/><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slideLayout" Target="../slideLayouts/slideLayout2.xml"/><Relationship Id="rId7" Type="http://schemas.openxmlformats.org/officeDocument/2006/relationships/diagramQuickStyle" Target="../diagrams/quickStyle2.xml"/><Relationship Id="rId12" Type="http://schemas.openxmlformats.org/officeDocument/2006/relationships/image" Target="../media/image4.png"/><Relationship Id="rId2" Type="http://schemas.openxmlformats.org/officeDocument/2006/relationships/audio" Target="../media/media5.mp3"/><Relationship Id="rId1" Type="http://schemas.microsoft.com/office/2007/relationships/media" Target="../media/media5.mp3"/><Relationship Id="rId6" Type="http://schemas.openxmlformats.org/officeDocument/2006/relationships/diagramLayout" Target="../diagrams/layout2.xml"/><Relationship Id="rId11" Type="http://schemas.openxmlformats.org/officeDocument/2006/relationships/image" Target="../media/image1.png"/><Relationship Id="rId5" Type="http://schemas.openxmlformats.org/officeDocument/2006/relationships/diagramData" Target="../diagrams/data2.xml"/><Relationship Id="rId10" Type="http://schemas.openxmlformats.org/officeDocument/2006/relationships/image" Target="../media/image9.jpeg"/><Relationship Id="rId4" Type="http://schemas.openxmlformats.org/officeDocument/2006/relationships/notesSlide" Target="../notesSlides/notesSlide5.xml"/><Relationship Id="rId9" Type="http://schemas.microsoft.com/office/2007/relationships/diagramDrawing" Target="../diagrams/drawing2.xml"/></Relationships>
</file>

<file path=ppt/slides/_rels/slide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8.xml"/><Relationship Id="rId7" Type="http://schemas.openxmlformats.org/officeDocument/2006/relationships/image" Target="../media/image1.png"/><Relationship Id="rId2" Type="http://schemas.openxmlformats.org/officeDocument/2006/relationships/audio" Target="../media/media6.mp3"/><Relationship Id="rId1" Type="http://schemas.microsoft.com/office/2007/relationships/media" Target="../media/media6.mp3"/><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4.png"/><Relationship Id="rId2" Type="http://schemas.openxmlformats.org/officeDocument/2006/relationships/audio" Target="../media/media7.mp3"/><Relationship Id="rId1" Type="http://schemas.microsoft.com/office/2007/relationships/media" Target="../media/media7.mp3"/><Relationship Id="rId6" Type="http://schemas.openxmlformats.org/officeDocument/2006/relationships/image" Target="../media/image1.png"/><Relationship Id="rId5" Type="http://schemas.openxmlformats.org/officeDocument/2006/relationships/image" Target="../media/image12.jpe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63"/>
        <p:cNvGrpSpPr/>
        <p:nvPr/>
      </p:nvGrpSpPr>
      <p:grpSpPr>
        <a:xfrm>
          <a:off x="0" y="0"/>
          <a:ext cx="0" cy="0"/>
          <a:chOff x="0" y="0"/>
          <a:chExt cx="0" cy="0"/>
        </a:xfrm>
      </p:grpSpPr>
      <p:grpSp>
        <p:nvGrpSpPr>
          <p:cNvPr id="864" name="Google Shape;864;p36"/>
          <p:cNvGrpSpPr/>
          <p:nvPr/>
        </p:nvGrpSpPr>
        <p:grpSpPr>
          <a:xfrm>
            <a:off x="1770877" y="938210"/>
            <a:ext cx="5602245" cy="2609700"/>
            <a:chOff x="6530374" y="1560189"/>
            <a:chExt cx="1045566" cy="505315"/>
          </a:xfrm>
        </p:grpSpPr>
        <p:sp>
          <p:nvSpPr>
            <p:cNvPr id="865" name="Google Shape;865;p36"/>
            <p:cNvSpPr/>
            <p:nvPr/>
          </p:nvSpPr>
          <p:spPr>
            <a:xfrm>
              <a:off x="6530374" y="1560189"/>
              <a:ext cx="1045566" cy="505315"/>
            </a:xfrm>
            <a:custGeom>
              <a:avLst/>
              <a:gdLst/>
              <a:ahLst/>
              <a:cxnLst/>
              <a:rect l="l" t="t" r="r" b="b"/>
              <a:pathLst>
                <a:path w="19723" h="9532" extrusionOk="0">
                  <a:moveTo>
                    <a:pt x="9861" y="175"/>
                  </a:moveTo>
                  <a:cubicBezTo>
                    <a:pt x="10245" y="742"/>
                    <a:pt x="10895" y="1094"/>
                    <a:pt x="11565" y="1094"/>
                  </a:cubicBezTo>
                  <a:cubicBezTo>
                    <a:pt x="11781" y="1094"/>
                    <a:pt x="11999" y="1057"/>
                    <a:pt x="12211" y="979"/>
                  </a:cubicBezTo>
                  <a:cubicBezTo>
                    <a:pt x="12911" y="723"/>
                    <a:pt x="13445" y="285"/>
                    <a:pt x="14221" y="239"/>
                  </a:cubicBezTo>
                  <a:cubicBezTo>
                    <a:pt x="14270" y="236"/>
                    <a:pt x="14321" y="235"/>
                    <a:pt x="14373" y="235"/>
                  </a:cubicBezTo>
                  <a:cubicBezTo>
                    <a:pt x="15133" y="235"/>
                    <a:pt x="16163" y="545"/>
                    <a:pt x="16048" y="1478"/>
                  </a:cubicBezTo>
                  <a:cubicBezTo>
                    <a:pt x="16041" y="1535"/>
                    <a:pt x="16087" y="1562"/>
                    <a:pt x="16133" y="1562"/>
                  </a:cubicBezTo>
                  <a:cubicBezTo>
                    <a:pt x="16157" y="1562"/>
                    <a:pt x="16182" y="1555"/>
                    <a:pt x="16199" y="1541"/>
                  </a:cubicBezTo>
                  <a:cubicBezTo>
                    <a:pt x="16686" y="1153"/>
                    <a:pt x="17527" y="755"/>
                    <a:pt x="18213" y="755"/>
                  </a:cubicBezTo>
                  <a:cubicBezTo>
                    <a:pt x="18807" y="755"/>
                    <a:pt x="19284" y="1053"/>
                    <a:pt x="19314" y="1913"/>
                  </a:cubicBezTo>
                  <a:cubicBezTo>
                    <a:pt x="19337" y="2569"/>
                    <a:pt x="18664" y="4064"/>
                    <a:pt x="19549" y="4430"/>
                  </a:cubicBezTo>
                  <a:cubicBezTo>
                    <a:pt x="18503" y="4912"/>
                    <a:pt x="19343" y="6243"/>
                    <a:pt x="19362" y="7008"/>
                  </a:cubicBezTo>
                  <a:cubicBezTo>
                    <a:pt x="19383" y="7804"/>
                    <a:pt x="18831" y="8383"/>
                    <a:pt x="18042" y="8418"/>
                  </a:cubicBezTo>
                  <a:cubicBezTo>
                    <a:pt x="18014" y="8419"/>
                    <a:pt x="17987" y="8420"/>
                    <a:pt x="17960" y="8420"/>
                  </a:cubicBezTo>
                  <a:cubicBezTo>
                    <a:pt x="17298" y="8420"/>
                    <a:pt x="16725" y="8054"/>
                    <a:pt x="16125" y="7817"/>
                  </a:cubicBezTo>
                  <a:cubicBezTo>
                    <a:pt x="16120" y="7814"/>
                    <a:pt x="16115" y="7813"/>
                    <a:pt x="16110" y="7813"/>
                  </a:cubicBezTo>
                  <a:cubicBezTo>
                    <a:pt x="16086" y="7813"/>
                    <a:pt x="16076" y="7843"/>
                    <a:pt x="16084" y="7867"/>
                  </a:cubicBezTo>
                  <a:cubicBezTo>
                    <a:pt x="16073" y="7878"/>
                    <a:pt x="16063" y="7893"/>
                    <a:pt x="16061" y="7915"/>
                  </a:cubicBezTo>
                  <a:cubicBezTo>
                    <a:pt x="15988" y="8725"/>
                    <a:pt x="15379" y="9325"/>
                    <a:pt x="14561" y="9368"/>
                  </a:cubicBezTo>
                  <a:cubicBezTo>
                    <a:pt x="14521" y="9370"/>
                    <a:pt x="14480" y="9371"/>
                    <a:pt x="14439" y="9371"/>
                  </a:cubicBezTo>
                  <a:cubicBezTo>
                    <a:pt x="13790" y="9371"/>
                    <a:pt x="13174" y="9100"/>
                    <a:pt x="12573" y="8878"/>
                  </a:cubicBezTo>
                  <a:cubicBezTo>
                    <a:pt x="12138" y="8718"/>
                    <a:pt x="11669" y="8569"/>
                    <a:pt x="11199" y="8569"/>
                  </a:cubicBezTo>
                  <a:cubicBezTo>
                    <a:pt x="11057" y="8569"/>
                    <a:pt x="10915" y="8583"/>
                    <a:pt x="10774" y="8613"/>
                  </a:cubicBezTo>
                  <a:cubicBezTo>
                    <a:pt x="10407" y="8694"/>
                    <a:pt x="9977" y="8910"/>
                    <a:pt x="9861" y="9293"/>
                  </a:cubicBezTo>
                  <a:cubicBezTo>
                    <a:pt x="9746" y="8910"/>
                    <a:pt x="9316" y="8694"/>
                    <a:pt x="8949" y="8613"/>
                  </a:cubicBezTo>
                  <a:cubicBezTo>
                    <a:pt x="8808" y="8583"/>
                    <a:pt x="8666" y="8569"/>
                    <a:pt x="8524" y="8569"/>
                  </a:cubicBezTo>
                  <a:cubicBezTo>
                    <a:pt x="8054" y="8569"/>
                    <a:pt x="7584" y="8718"/>
                    <a:pt x="7149" y="8878"/>
                  </a:cubicBezTo>
                  <a:cubicBezTo>
                    <a:pt x="6549" y="9100"/>
                    <a:pt x="5933" y="9371"/>
                    <a:pt x="5284" y="9371"/>
                  </a:cubicBezTo>
                  <a:cubicBezTo>
                    <a:pt x="5243" y="9371"/>
                    <a:pt x="5202" y="9370"/>
                    <a:pt x="5162" y="9368"/>
                  </a:cubicBezTo>
                  <a:cubicBezTo>
                    <a:pt x="4344" y="9325"/>
                    <a:pt x="3735" y="8725"/>
                    <a:pt x="3661" y="7915"/>
                  </a:cubicBezTo>
                  <a:cubicBezTo>
                    <a:pt x="3660" y="7893"/>
                    <a:pt x="3651" y="7878"/>
                    <a:pt x="3638" y="7867"/>
                  </a:cubicBezTo>
                  <a:cubicBezTo>
                    <a:pt x="3646" y="7843"/>
                    <a:pt x="3636" y="7813"/>
                    <a:pt x="3612" y="7813"/>
                  </a:cubicBezTo>
                  <a:cubicBezTo>
                    <a:pt x="3607" y="7813"/>
                    <a:pt x="3602" y="7814"/>
                    <a:pt x="3597" y="7817"/>
                  </a:cubicBezTo>
                  <a:cubicBezTo>
                    <a:pt x="2998" y="8054"/>
                    <a:pt x="2425" y="8420"/>
                    <a:pt x="1763" y="8420"/>
                  </a:cubicBezTo>
                  <a:cubicBezTo>
                    <a:pt x="1736" y="8420"/>
                    <a:pt x="1708" y="8419"/>
                    <a:pt x="1681" y="8418"/>
                  </a:cubicBezTo>
                  <a:cubicBezTo>
                    <a:pt x="892" y="8383"/>
                    <a:pt x="340" y="7804"/>
                    <a:pt x="361" y="7008"/>
                  </a:cubicBezTo>
                  <a:cubicBezTo>
                    <a:pt x="380" y="6243"/>
                    <a:pt x="1220" y="4912"/>
                    <a:pt x="174" y="4430"/>
                  </a:cubicBezTo>
                  <a:cubicBezTo>
                    <a:pt x="1059" y="4064"/>
                    <a:pt x="386" y="2569"/>
                    <a:pt x="409" y="1913"/>
                  </a:cubicBezTo>
                  <a:cubicBezTo>
                    <a:pt x="439" y="1053"/>
                    <a:pt x="916" y="755"/>
                    <a:pt x="1510" y="755"/>
                  </a:cubicBezTo>
                  <a:cubicBezTo>
                    <a:pt x="2196" y="755"/>
                    <a:pt x="3037" y="1153"/>
                    <a:pt x="3524" y="1541"/>
                  </a:cubicBezTo>
                  <a:cubicBezTo>
                    <a:pt x="3541" y="1555"/>
                    <a:pt x="3566" y="1562"/>
                    <a:pt x="3590" y="1562"/>
                  </a:cubicBezTo>
                  <a:cubicBezTo>
                    <a:pt x="3636" y="1562"/>
                    <a:pt x="3682" y="1535"/>
                    <a:pt x="3675" y="1478"/>
                  </a:cubicBezTo>
                  <a:cubicBezTo>
                    <a:pt x="3560" y="545"/>
                    <a:pt x="4590" y="235"/>
                    <a:pt x="5349" y="235"/>
                  </a:cubicBezTo>
                  <a:cubicBezTo>
                    <a:pt x="5401" y="235"/>
                    <a:pt x="5452" y="236"/>
                    <a:pt x="5501" y="239"/>
                  </a:cubicBezTo>
                  <a:cubicBezTo>
                    <a:pt x="6278" y="285"/>
                    <a:pt x="6812" y="723"/>
                    <a:pt x="7512" y="979"/>
                  </a:cubicBezTo>
                  <a:cubicBezTo>
                    <a:pt x="7724" y="1057"/>
                    <a:pt x="7942" y="1094"/>
                    <a:pt x="8158" y="1094"/>
                  </a:cubicBezTo>
                  <a:cubicBezTo>
                    <a:pt x="8827" y="1094"/>
                    <a:pt x="9476" y="742"/>
                    <a:pt x="9861" y="175"/>
                  </a:cubicBezTo>
                  <a:close/>
                  <a:moveTo>
                    <a:pt x="9828" y="0"/>
                  </a:moveTo>
                  <a:cubicBezTo>
                    <a:pt x="9805" y="0"/>
                    <a:pt x="9782" y="11"/>
                    <a:pt x="9766" y="36"/>
                  </a:cubicBezTo>
                  <a:cubicBezTo>
                    <a:pt x="9435" y="592"/>
                    <a:pt x="8822" y="937"/>
                    <a:pt x="8177" y="937"/>
                  </a:cubicBezTo>
                  <a:cubicBezTo>
                    <a:pt x="8124" y="937"/>
                    <a:pt x="8071" y="935"/>
                    <a:pt x="8018" y="930"/>
                  </a:cubicBezTo>
                  <a:cubicBezTo>
                    <a:pt x="7293" y="865"/>
                    <a:pt x="6726" y="293"/>
                    <a:pt x="6019" y="131"/>
                  </a:cubicBezTo>
                  <a:cubicBezTo>
                    <a:pt x="5831" y="88"/>
                    <a:pt x="5608" y="64"/>
                    <a:pt x="5375" y="64"/>
                  </a:cubicBezTo>
                  <a:cubicBezTo>
                    <a:pt x="4515" y="64"/>
                    <a:pt x="3504" y="390"/>
                    <a:pt x="3490" y="1296"/>
                  </a:cubicBezTo>
                  <a:cubicBezTo>
                    <a:pt x="2982" y="927"/>
                    <a:pt x="2217" y="528"/>
                    <a:pt x="1536" y="528"/>
                  </a:cubicBezTo>
                  <a:cubicBezTo>
                    <a:pt x="1244" y="528"/>
                    <a:pt x="968" y="602"/>
                    <a:pt x="734" y="783"/>
                  </a:cubicBezTo>
                  <a:cubicBezTo>
                    <a:pt x="377" y="1061"/>
                    <a:pt x="243" y="1536"/>
                    <a:pt x="241" y="1971"/>
                  </a:cubicBezTo>
                  <a:cubicBezTo>
                    <a:pt x="238" y="2633"/>
                    <a:pt x="901" y="4026"/>
                    <a:pt x="52" y="4354"/>
                  </a:cubicBezTo>
                  <a:cubicBezTo>
                    <a:pt x="1" y="4374"/>
                    <a:pt x="5" y="4441"/>
                    <a:pt x="42" y="4460"/>
                  </a:cubicBezTo>
                  <a:cubicBezTo>
                    <a:pt x="20" y="4495"/>
                    <a:pt x="23" y="4543"/>
                    <a:pt x="72" y="4565"/>
                  </a:cubicBezTo>
                  <a:cubicBezTo>
                    <a:pt x="937" y="4942"/>
                    <a:pt x="370" y="6036"/>
                    <a:pt x="237" y="6668"/>
                  </a:cubicBezTo>
                  <a:cubicBezTo>
                    <a:pt x="132" y="7161"/>
                    <a:pt x="198" y="7698"/>
                    <a:pt x="528" y="8095"/>
                  </a:cubicBezTo>
                  <a:cubicBezTo>
                    <a:pt x="843" y="8475"/>
                    <a:pt x="1259" y="8621"/>
                    <a:pt x="1700" y="8621"/>
                  </a:cubicBezTo>
                  <a:cubicBezTo>
                    <a:pt x="2334" y="8621"/>
                    <a:pt x="3017" y="8317"/>
                    <a:pt x="3511" y="7968"/>
                  </a:cubicBezTo>
                  <a:cubicBezTo>
                    <a:pt x="3597" y="8944"/>
                    <a:pt x="4401" y="9531"/>
                    <a:pt x="5316" y="9531"/>
                  </a:cubicBezTo>
                  <a:cubicBezTo>
                    <a:pt x="5424" y="9531"/>
                    <a:pt x="5533" y="9523"/>
                    <a:pt x="5642" y="9507"/>
                  </a:cubicBezTo>
                  <a:cubicBezTo>
                    <a:pt x="6327" y="9403"/>
                    <a:pt x="6947" y="9064"/>
                    <a:pt x="7604" y="8863"/>
                  </a:cubicBezTo>
                  <a:cubicBezTo>
                    <a:pt x="7903" y="8772"/>
                    <a:pt x="8217" y="8701"/>
                    <a:pt x="8531" y="8701"/>
                  </a:cubicBezTo>
                  <a:cubicBezTo>
                    <a:pt x="8659" y="8701"/>
                    <a:pt x="8787" y="8713"/>
                    <a:pt x="8914" y="8740"/>
                  </a:cubicBezTo>
                  <a:cubicBezTo>
                    <a:pt x="9330" y="8828"/>
                    <a:pt x="9567" y="9057"/>
                    <a:pt x="9831" y="9367"/>
                  </a:cubicBezTo>
                  <a:cubicBezTo>
                    <a:pt x="9836" y="9373"/>
                    <a:pt x="9842" y="9375"/>
                    <a:pt x="9848" y="9375"/>
                  </a:cubicBezTo>
                  <a:cubicBezTo>
                    <a:pt x="9853" y="9375"/>
                    <a:pt x="9858" y="9374"/>
                    <a:pt x="9862" y="9371"/>
                  </a:cubicBezTo>
                  <a:cubicBezTo>
                    <a:pt x="9866" y="9374"/>
                    <a:pt x="9871" y="9375"/>
                    <a:pt x="9875" y="9375"/>
                  </a:cubicBezTo>
                  <a:cubicBezTo>
                    <a:pt x="9881" y="9375"/>
                    <a:pt x="9887" y="9373"/>
                    <a:pt x="9892" y="9367"/>
                  </a:cubicBezTo>
                  <a:cubicBezTo>
                    <a:pt x="10157" y="9057"/>
                    <a:pt x="10394" y="8828"/>
                    <a:pt x="10809" y="8740"/>
                  </a:cubicBezTo>
                  <a:cubicBezTo>
                    <a:pt x="10936" y="8713"/>
                    <a:pt x="11064" y="8701"/>
                    <a:pt x="11192" y="8701"/>
                  </a:cubicBezTo>
                  <a:cubicBezTo>
                    <a:pt x="11506" y="8701"/>
                    <a:pt x="11820" y="8772"/>
                    <a:pt x="12119" y="8863"/>
                  </a:cubicBezTo>
                  <a:cubicBezTo>
                    <a:pt x="12776" y="9064"/>
                    <a:pt x="13396" y="9403"/>
                    <a:pt x="14081" y="9507"/>
                  </a:cubicBezTo>
                  <a:cubicBezTo>
                    <a:pt x="14190" y="9523"/>
                    <a:pt x="14299" y="9531"/>
                    <a:pt x="14407" y="9531"/>
                  </a:cubicBezTo>
                  <a:cubicBezTo>
                    <a:pt x="15323" y="9531"/>
                    <a:pt x="16127" y="8944"/>
                    <a:pt x="16212" y="7968"/>
                  </a:cubicBezTo>
                  <a:cubicBezTo>
                    <a:pt x="16706" y="8317"/>
                    <a:pt x="17389" y="8621"/>
                    <a:pt x="18023" y="8621"/>
                  </a:cubicBezTo>
                  <a:cubicBezTo>
                    <a:pt x="18463" y="8621"/>
                    <a:pt x="18880" y="8475"/>
                    <a:pt x="19195" y="8095"/>
                  </a:cubicBezTo>
                  <a:cubicBezTo>
                    <a:pt x="19525" y="7698"/>
                    <a:pt x="19591" y="7161"/>
                    <a:pt x="19486" y="6668"/>
                  </a:cubicBezTo>
                  <a:cubicBezTo>
                    <a:pt x="19354" y="6036"/>
                    <a:pt x="18788" y="4942"/>
                    <a:pt x="19652" y="4565"/>
                  </a:cubicBezTo>
                  <a:cubicBezTo>
                    <a:pt x="19701" y="4543"/>
                    <a:pt x="19704" y="4495"/>
                    <a:pt x="19682" y="4460"/>
                  </a:cubicBezTo>
                  <a:cubicBezTo>
                    <a:pt x="19718" y="4441"/>
                    <a:pt x="19722" y="4374"/>
                    <a:pt x="19672" y="4354"/>
                  </a:cubicBezTo>
                  <a:cubicBezTo>
                    <a:pt x="18822" y="4026"/>
                    <a:pt x="19486" y="2633"/>
                    <a:pt x="19483" y="1971"/>
                  </a:cubicBezTo>
                  <a:cubicBezTo>
                    <a:pt x="19481" y="1536"/>
                    <a:pt x="19347" y="1061"/>
                    <a:pt x="18989" y="783"/>
                  </a:cubicBezTo>
                  <a:cubicBezTo>
                    <a:pt x="18755" y="602"/>
                    <a:pt x="18479" y="528"/>
                    <a:pt x="18187" y="528"/>
                  </a:cubicBezTo>
                  <a:cubicBezTo>
                    <a:pt x="17507" y="528"/>
                    <a:pt x="16743" y="927"/>
                    <a:pt x="16234" y="1296"/>
                  </a:cubicBezTo>
                  <a:cubicBezTo>
                    <a:pt x="16219" y="390"/>
                    <a:pt x="15209" y="64"/>
                    <a:pt x="14349" y="64"/>
                  </a:cubicBezTo>
                  <a:cubicBezTo>
                    <a:pt x="14116" y="64"/>
                    <a:pt x="13893" y="88"/>
                    <a:pt x="13705" y="131"/>
                  </a:cubicBezTo>
                  <a:cubicBezTo>
                    <a:pt x="12997" y="293"/>
                    <a:pt x="12430" y="865"/>
                    <a:pt x="11705" y="930"/>
                  </a:cubicBezTo>
                  <a:cubicBezTo>
                    <a:pt x="11652" y="935"/>
                    <a:pt x="11599" y="937"/>
                    <a:pt x="11547" y="937"/>
                  </a:cubicBezTo>
                  <a:cubicBezTo>
                    <a:pt x="10902" y="937"/>
                    <a:pt x="10289" y="591"/>
                    <a:pt x="9957" y="36"/>
                  </a:cubicBezTo>
                  <a:cubicBezTo>
                    <a:pt x="9941" y="11"/>
                    <a:pt x="9919" y="0"/>
                    <a:pt x="9896" y="0"/>
                  </a:cubicBezTo>
                  <a:cubicBezTo>
                    <a:pt x="9884" y="0"/>
                    <a:pt x="9873" y="3"/>
                    <a:pt x="9862" y="7"/>
                  </a:cubicBezTo>
                  <a:cubicBezTo>
                    <a:pt x="9851" y="3"/>
                    <a:pt x="9840" y="0"/>
                    <a:pt x="982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36"/>
            <p:cNvSpPr/>
            <p:nvPr/>
          </p:nvSpPr>
          <p:spPr>
            <a:xfrm>
              <a:off x="6539545" y="1569360"/>
              <a:ext cx="1027223" cy="487609"/>
            </a:xfrm>
            <a:custGeom>
              <a:avLst/>
              <a:gdLst/>
              <a:ahLst/>
              <a:cxnLst/>
              <a:rect l="l" t="t" r="r" b="b"/>
              <a:pathLst>
                <a:path w="19377" h="9198" extrusionOk="0">
                  <a:moveTo>
                    <a:pt x="13830" y="402"/>
                  </a:moveTo>
                  <a:cubicBezTo>
                    <a:pt x="13849" y="402"/>
                    <a:pt x="13861" y="428"/>
                    <a:pt x="13846" y="442"/>
                  </a:cubicBezTo>
                  <a:cubicBezTo>
                    <a:pt x="13723" y="566"/>
                    <a:pt x="13500" y="614"/>
                    <a:pt x="13334" y="640"/>
                  </a:cubicBezTo>
                  <a:cubicBezTo>
                    <a:pt x="13332" y="640"/>
                    <a:pt x="13331" y="640"/>
                    <a:pt x="13329" y="640"/>
                  </a:cubicBezTo>
                  <a:cubicBezTo>
                    <a:pt x="13302" y="640"/>
                    <a:pt x="13291" y="600"/>
                    <a:pt x="13321" y="594"/>
                  </a:cubicBezTo>
                  <a:cubicBezTo>
                    <a:pt x="13409" y="574"/>
                    <a:pt x="13495" y="549"/>
                    <a:pt x="13579" y="516"/>
                  </a:cubicBezTo>
                  <a:cubicBezTo>
                    <a:pt x="13662" y="482"/>
                    <a:pt x="13738" y="429"/>
                    <a:pt x="13823" y="403"/>
                  </a:cubicBezTo>
                  <a:cubicBezTo>
                    <a:pt x="13826" y="402"/>
                    <a:pt x="13828" y="402"/>
                    <a:pt x="13830" y="402"/>
                  </a:cubicBezTo>
                  <a:close/>
                  <a:moveTo>
                    <a:pt x="14585" y="431"/>
                  </a:moveTo>
                  <a:cubicBezTo>
                    <a:pt x="14742" y="431"/>
                    <a:pt x="14918" y="504"/>
                    <a:pt x="14990" y="650"/>
                  </a:cubicBezTo>
                  <a:cubicBezTo>
                    <a:pt x="15001" y="673"/>
                    <a:pt x="14982" y="698"/>
                    <a:pt x="14961" y="698"/>
                  </a:cubicBezTo>
                  <a:cubicBezTo>
                    <a:pt x="14954" y="698"/>
                    <a:pt x="14946" y="695"/>
                    <a:pt x="14940" y="688"/>
                  </a:cubicBezTo>
                  <a:cubicBezTo>
                    <a:pt x="14836" y="578"/>
                    <a:pt x="14727" y="496"/>
                    <a:pt x="14568" y="495"/>
                  </a:cubicBezTo>
                  <a:cubicBezTo>
                    <a:pt x="14527" y="495"/>
                    <a:pt x="14527" y="433"/>
                    <a:pt x="14568" y="431"/>
                  </a:cubicBezTo>
                  <a:cubicBezTo>
                    <a:pt x="14573" y="431"/>
                    <a:pt x="14579" y="431"/>
                    <a:pt x="14585" y="431"/>
                  </a:cubicBezTo>
                  <a:close/>
                  <a:moveTo>
                    <a:pt x="4717" y="528"/>
                  </a:moveTo>
                  <a:cubicBezTo>
                    <a:pt x="4740" y="528"/>
                    <a:pt x="4762" y="529"/>
                    <a:pt x="4785" y="532"/>
                  </a:cubicBezTo>
                  <a:cubicBezTo>
                    <a:pt x="4827" y="536"/>
                    <a:pt x="4828" y="594"/>
                    <a:pt x="4785" y="598"/>
                  </a:cubicBezTo>
                  <a:cubicBezTo>
                    <a:pt x="4610" y="616"/>
                    <a:pt x="4454" y="645"/>
                    <a:pt x="4304" y="740"/>
                  </a:cubicBezTo>
                  <a:cubicBezTo>
                    <a:pt x="4298" y="744"/>
                    <a:pt x="4292" y="745"/>
                    <a:pt x="4287" y="745"/>
                  </a:cubicBezTo>
                  <a:cubicBezTo>
                    <a:pt x="4260" y="745"/>
                    <a:pt x="4244" y="705"/>
                    <a:pt x="4272" y="686"/>
                  </a:cubicBezTo>
                  <a:cubicBezTo>
                    <a:pt x="4400" y="595"/>
                    <a:pt x="4558" y="528"/>
                    <a:pt x="4717" y="528"/>
                  </a:cubicBezTo>
                  <a:close/>
                  <a:moveTo>
                    <a:pt x="5623" y="543"/>
                  </a:moveTo>
                  <a:cubicBezTo>
                    <a:pt x="5627" y="543"/>
                    <a:pt x="5630" y="544"/>
                    <a:pt x="5634" y="545"/>
                  </a:cubicBezTo>
                  <a:cubicBezTo>
                    <a:pt x="5798" y="597"/>
                    <a:pt x="5964" y="665"/>
                    <a:pt x="6102" y="771"/>
                  </a:cubicBezTo>
                  <a:cubicBezTo>
                    <a:pt x="6128" y="793"/>
                    <a:pt x="6114" y="831"/>
                    <a:pt x="6087" y="831"/>
                  </a:cubicBezTo>
                  <a:cubicBezTo>
                    <a:pt x="6081" y="831"/>
                    <a:pt x="6076" y="830"/>
                    <a:pt x="6070" y="827"/>
                  </a:cubicBezTo>
                  <a:cubicBezTo>
                    <a:pt x="5920" y="747"/>
                    <a:pt x="5776" y="665"/>
                    <a:pt x="5618" y="607"/>
                  </a:cubicBezTo>
                  <a:cubicBezTo>
                    <a:pt x="5583" y="593"/>
                    <a:pt x="5593" y="543"/>
                    <a:pt x="5623" y="543"/>
                  </a:cubicBezTo>
                  <a:close/>
                  <a:moveTo>
                    <a:pt x="9622" y="566"/>
                  </a:moveTo>
                  <a:cubicBezTo>
                    <a:pt x="9683" y="566"/>
                    <a:pt x="9749" y="637"/>
                    <a:pt x="9791" y="671"/>
                  </a:cubicBezTo>
                  <a:cubicBezTo>
                    <a:pt x="9876" y="736"/>
                    <a:pt x="9965" y="799"/>
                    <a:pt x="10045" y="874"/>
                  </a:cubicBezTo>
                  <a:cubicBezTo>
                    <a:pt x="10071" y="899"/>
                    <a:pt x="10047" y="941"/>
                    <a:pt x="10016" y="941"/>
                  </a:cubicBezTo>
                  <a:cubicBezTo>
                    <a:pt x="10010" y="941"/>
                    <a:pt x="10003" y="939"/>
                    <a:pt x="9997" y="935"/>
                  </a:cubicBezTo>
                  <a:cubicBezTo>
                    <a:pt x="9890" y="867"/>
                    <a:pt x="9798" y="756"/>
                    <a:pt x="9686" y="700"/>
                  </a:cubicBezTo>
                  <a:cubicBezTo>
                    <a:pt x="9659" y="686"/>
                    <a:pt x="9637" y="680"/>
                    <a:pt x="9618" y="680"/>
                  </a:cubicBezTo>
                  <a:cubicBezTo>
                    <a:pt x="9557" y="680"/>
                    <a:pt x="9526" y="740"/>
                    <a:pt x="9471" y="796"/>
                  </a:cubicBezTo>
                  <a:cubicBezTo>
                    <a:pt x="9414" y="850"/>
                    <a:pt x="9359" y="905"/>
                    <a:pt x="9303" y="960"/>
                  </a:cubicBezTo>
                  <a:cubicBezTo>
                    <a:pt x="9296" y="968"/>
                    <a:pt x="9287" y="971"/>
                    <a:pt x="9279" y="971"/>
                  </a:cubicBezTo>
                  <a:cubicBezTo>
                    <a:pt x="9250" y="971"/>
                    <a:pt x="9225" y="933"/>
                    <a:pt x="9251" y="907"/>
                  </a:cubicBezTo>
                  <a:cubicBezTo>
                    <a:pt x="9338" y="815"/>
                    <a:pt x="9424" y="720"/>
                    <a:pt x="9514" y="631"/>
                  </a:cubicBezTo>
                  <a:cubicBezTo>
                    <a:pt x="9545" y="600"/>
                    <a:pt x="9574" y="566"/>
                    <a:pt x="9621" y="566"/>
                  </a:cubicBezTo>
                  <a:cubicBezTo>
                    <a:pt x="9621" y="566"/>
                    <a:pt x="9622" y="566"/>
                    <a:pt x="9622" y="566"/>
                  </a:cubicBezTo>
                  <a:close/>
                  <a:moveTo>
                    <a:pt x="1705" y="942"/>
                  </a:moveTo>
                  <a:cubicBezTo>
                    <a:pt x="1707" y="942"/>
                    <a:pt x="1709" y="942"/>
                    <a:pt x="1711" y="943"/>
                  </a:cubicBezTo>
                  <a:cubicBezTo>
                    <a:pt x="1863" y="1005"/>
                    <a:pt x="2021" y="1061"/>
                    <a:pt x="2167" y="1138"/>
                  </a:cubicBezTo>
                  <a:cubicBezTo>
                    <a:pt x="2193" y="1151"/>
                    <a:pt x="2179" y="1192"/>
                    <a:pt x="2154" y="1192"/>
                  </a:cubicBezTo>
                  <a:cubicBezTo>
                    <a:pt x="2151" y="1192"/>
                    <a:pt x="2148" y="1191"/>
                    <a:pt x="2145" y="1190"/>
                  </a:cubicBezTo>
                  <a:cubicBezTo>
                    <a:pt x="1991" y="1133"/>
                    <a:pt x="1842" y="1053"/>
                    <a:pt x="1695" y="982"/>
                  </a:cubicBezTo>
                  <a:cubicBezTo>
                    <a:pt x="1676" y="972"/>
                    <a:pt x="1687" y="942"/>
                    <a:pt x="1705" y="942"/>
                  </a:cubicBezTo>
                  <a:close/>
                  <a:moveTo>
                    <a:pt x="12528" y="879"/>
                  </a:moveTo>
                  <a:cubicBezTo>
                    <a:pt x="12549" y="879"/>
                    <a:pt x="12564" y="910"/>
                    <a:pt x="12548" y="928"/>
                  </a:cubicBezTo>
                  <a:cubicBezTo>
                    <a:pt x="12413" y="1070"/>
                    <a:pt x="12234" y="1155"/>
                    <a:pt x="12046" y="1200"/>
                  </a:cubicBezTo>
                  <a:cubicBezTo>
                    <a:pt x="12043" y="1200"/>
                    <a:pt x="12041" y="1200"/>
                    <a:pt x="12039" y="1200"/>
                  </a:cubicBezTo>
                  <a:cubicBezTo>
                    <a:pt x="12014" y="1200"/>
                    <a:pt x="12006" y="1163"/>
                    <a:pt x="12033" y="1154"/>
                  </a:cubicBezTo>
                  <a:cubicBezTo>
                    <a:pt x="12213" y="1096"/>
                    <a:pt x="12365" y="998"/>
                    <a:pt x="12514" y="884"/>
                  </a:cubicBezTo>
                  <a:cubicBezTo>
                    <a:pt x="12518" y="881"/>
                    <a:pt x="12523" y="879"/>
                    <a:pt x="12528" y="879"/>
                  </a:cubicBezTo>
                  <a:close/>
                  <a:moveTo>
                    <a:pt x="17555" y="1021"/>
                  </a:moveTo>
                  <a:cubicBezTo>
                    <a:pt x="17586" y="1021"/>
                    <a:pt x="17616" y="1023"/>
                    <a:pt x="17647" y="1027"/>
                  </a:cubicBezTo>
                  <a:cubicBezTo>
                    <a:pt x="17688" y="1032"/>
                    <a:pt x="17690" y="1092"/>
                    <a:pt x="17647" y="1093"/>
                  </a:cubicBezTo>
                  <a:cubicBezTo>
                    <a:pt x="17464" y="1095"/>
                    <a:pt x="17289" y="1122"/>
                    <a:pt x="17123" y="1201"/>
                  </a:cubicBezTo>
                  <a:cubicBezTo>
                    <a:pt x="17119" y="1203"/>
                    <a:pt x="17114" y="1204"/>
                    <a:pt x="17110" y="1204"/>
                  </a:cubicBezTo>
                  <a:cubicBezTo>
                    <a:pt x="17082" y="1204"/>
                    <a:pt x="17063" y="1164"/>
                    <a:pt x="17092" y="1148"/>
                  </a:cubicBezTo>
                  <a:cubicBezTo>
                    <a:pt x="17237" y="1070"/>
                    <a:pt x="17393" y="1021"/>
                    <a:pt x="17555" y="1021"/>
                  </a:cubicBezTo>
                  <a:close/>
                  <a:moveTo>
                    <a:pt x="6820" y="1036"/>
                  </a:moveTo>
                  <a:cubicBezTo>
                    <a:pt x="6824" y="1036"/>
                    <a:pt x="6829" y="1037"/>
                    <a:pt x="6833" y="1039"/>
                  </a:cubicBezTo>
                  <a:cubicBezTo>
                    <a:pt x="7045" y="1154"/>
                    <a:pt x="7248" y="1178"/>
                    <a:pt x="7474" y="1234"/>
                  </a:cubicBezTo>
                  <a:cubicBezTo>
                    <a:pt x="7509" y="1243"/>
                    <a:pt x="7498" y="1290"/>
                    <a:pt x="7467" y="1293"/>
                  </a:cubicBezTo>
                  <a:cubicBezTo>
                    <a:pt x="7451" y="1294"/>
                    <a:pt x="7435" y="1294"/>
                    <a:pt x="7419" y="1294"/>
                  </a:cubicBezTo>
                  <a:cubicBezTo>
                    <a:pt x="7206" y="1294"/>
                    <a:pt x="6981" y="1194"/>
                    <a:pt x="6805" y="1090"/>
                  </a:cubicBezTo>
                  <a:cubicBezTo>
                    <a:pt x="6776" y="1074"/>
                    <a:pt x="6794" y="1036"/>
                    <a:pt x="6820" y="1036"/>
                  </a:cubicBezTo>
                  <a:close/>
                  <a:moveTo>
                    <a:pt x="10646" y="1190"/>
                  </a:moveTo>
                  <a:cubicBezTo>
                    <a:pt x="10649" y="1190"/>
                    <a:pt x="10652" y="1191"/>
                    <a:pt x="10656" y="1192"/>
                  </a:cubicBezTo>
                  <a:cubicBezTo>
                    <a:pt x="10812" y="1258"/>
                    <a:pt x="10972" y="1285"/>
                    <a:pt x="11142" y="1288"/>
                  </a:cubicBezTo>
                  <a:cubicBezTo>
                    <a:pt x="11172" y="1289"/>
                    <a:pt x="11172" y="1334"/>
                    <a:pt x="11142" y="1335"/>
                  </a:cubicBezTo>
                  <a:cubicBezTo>
                    <a:pt x="11130" y="1336"/>
                    <a:pt x="11118" y="1336"/>
                    <a:pt x="11106" y="1336"/>
                  </a:cubicBezTo>
                  <a:cubicBezTo>
                    <a:pt x="10943" y="1336"/>
                    <a:pt x="10784" y="1295"/>
                    <a:pt x="10634" y="1227"/>
                  </a:cubicBezTo>
                  <a:cubicBezTo>
                    <a:pt x="10613" y="1218"/>
                    <a:pt x="10626" y="1190"/>
                    <a:pt x="10646" y="1190"/>
                  </a:cubicBezTo>
                  <a:close/>
                  <a:moveTo>
                    <a:pt x="8610" y="1183"/>
                  </a:moveTo>
                  <a:cubicBezTo>
                    <a:pt x="8635" y="1183"/>
                    <a:pt x="8654" y="1214"/>
                    <a:pt x="8632" y="1235"/>
                  </a:cubicBezTo>
                  <a:cubicBezTo>
                    <a:pt x="8546" y="1317"/>
                    <a:pt x="8424" y="1352"/>
                    <a:pt x="8304" y="1352"/>
                  </a:cubicBezTo>
                  <a:cubicBezTo>
                    <a:pt x="8253" y="1352"/>
                    <a:pt x="8202" y="1346"/>
                    <a:pt x="8155" y="1334"/>
                  </a:cubicBezTo>
                  <a:cubicBezTo>
                    <a:pt x="8121" y="1326"/>
                    <a:pt x="8133" y="1278"/>
                    <a:pt x="8163" y="1278"/>
                  </a:cubicBezTo>
                  <a:cubicBezTo>
                    <a:pt x="8165" y="1278"/>
                    <a:pt x="8168" y="1278"/>
                    <a:pt x="8170" y="1279"/>
                  </a:cubicBezTo>
                  <a:cubicBezTo>
                    <a:pt x="8201" y="1284"/>
                    <a:pt x="8232" y="1287"/>
                    <a:pt x="8261" y="1287"/>
                  </a:cubicBezTo>
                  <a:cubicBezTo>
                    <a:pt x="8380" y="1287"/>
                    <a:pt x="8484" y="1243"/>
                    <a:pt x="8595" y="1187"/>
                  </a:cubicBezTo>
                  <a:cubicBezTo>
                    <a:pt x="8600" y="1184"/>
                    <a:pt x="8605" y="1183"/>
                    <a:pt x="8610" y="1183"/>
                  </a:cubicBezTo>
                  <a:close/>
                  <a:moveTo>
                    <a:pt x="18243" y="1079"/>
                  </a:moveTo>
                  <a:cubicBezTo>
                    <a:pt x="18243" y="1079"/>
                    <a:pt x="18244" y="1079"/>
                    <a:pt x="18244" y="1079"/>
                  </a:cubicBezTo>
                  <a:cubicBezTo>
                    <a:pt x="18436" y="1087"/>
                    <a:pt x="18612" y="1213"/>
                    <a:pt x="18657" y="1405"/>
                  </a:cubicBezTo>
                  <a:cubicBezTo>
                    <a:pt x="18664" y="1430"/>
                    <a:pt x="18644" y="1446"/>
                    <a:pt x="18625" y="1446"/>
                  </a:cubicBezTo>
                  <a:cubicBezTo>
                    <a:pt x="18612" y="1446"/>
                    <a:pt x="18598" y="1439"/>
                    <a:pt x="18592" y="1423"/>
                  </a:cubicBezTo>
                  <a:cubicBezTo>
                    <a:pt x="18534" y="1266"/>
                    <a:pt x="18405" y="1146"/>
                    <a:pt x="18237" y="1123"/>
                  </a:cubicBezTo>
                  <a:cubicBezTo>
                    <a:pt x="18213" y="1118"/>
                    <a:pt x="18219" y="1079"/>
                    <a:pt x="18243" y="1079"/>
                  </a:cubicBezTo>
                  <a:close/>
                  <a:moveTo>
                    <a:pt x="1063" y="998"/>
                  </a:moveTo>
                  <a:cubicBezTo>
                    <a:pt x="1090" y="998"/>
                    <a:pt x="1109" y="1038"/>
                    <a:pt x="1079" y="1051"/>
                  </a:cubicBezTo>
                  <a:cubicBezTo>
                    <a:pt x="911" y="1128"/>
                    <a:pt x="785" y="1266"/>
                    <a:pt x="782" y="1459"/>
                  </a:cubicBezTo>
                  <a:cubicBezTo>
                    <a:pt x="782" y="1472"/>
                    <a:pt x="772" y="1478"/>
                    <a:pt x="762" y="1478"/>
                  </a:cubicBezTo>
                  <a:cubicBezTo>
                    <a:pt x="752" y="1478"/>
                    <a:pt x="742" y="1472"/>
                    <a:pt x="741" y="1459"/>
                  </a:cubicBezTo>
                  <a:cubicBezTo>
                    <a:pt x="724" y="1257"/>
                    <a:pt x="850" y="1040"/>
                    <a:pt x="1057" y="999"/>
                  </a:cubicBezTo>
                  <a:cubicBezTo>
                    <a:pt x="1059" y="998"/>
                    <a:pt x="1061" y="998"/>
                    <a:pt x="1063" y="998"/>
                  </a:cubicBezTo>
                  <a:close/>
                  <a:moveTo>
                    <a:pt x="15374" y="878"/>
                  </a:moveTo>
                  <a:cubicBezTo>
                    <a:pt x="15387" y="878"/>
                    <a:pt x="15400" y="884"/>
                    <a:pt x="15406" y="899"/>
                  </a:cubicBezTo>
                  <a:cubicBezTo>
                    <a:pt x="15503" y="1129"/>
                    <a:pt x="15613" y="1365"/>
                    <a:pt x="15678" y="1606"/>
                  </a:cubicBezTo>
                  <a:cubicBezTo>
                    <a:pt x="15686" y="1634"/>
                    <a:pt x="15659" y="1658"/>
                    <a:pt x="15635" y="1658"/>
                  </a:cubicBezTo>
                  <a:cubicBezTo>
                    <a:pt x="15622" y="1658"/>
                    <a:pt x="15609" y="1651"/>
                    <a:pt x="15602" y="1637"/>
                  </a:cubicBezTo>
                  <a:cubicBezTo>
                    <a:pt x="15494" y="1409"/>
                    <a:pt x="15422" y="1156"/>
                    <a:pt x="15346" y="917"/>
                  </a:cubicBezTo>
                  <a:cubicBezTo>
                    <a:pt x="15337" y="892"/>
                    <a:pt x="15355" y="878"/>
                    <a:pt x="15374" y="878"/>
                  </a:cubicBezTo>
                  <a:close/>
                  <a:moveTo>
                    <a:pt x="3888" y="1236"/>
                  </a:moveTo>
                  <a:cubicBezTo>
                    <a:pt x="3902" y="1236"/>
                    <a:pt x="3918" y="1249"/>
                    <a:pt x="3914" y="1266"/>
                  </a:cubicBezTo>
                  <a:cubicBezTo>
                    <a:pt x="3882" y="1397"/>
                    <a:pt x="3855" y="1521"/>
                    <a:pt x="3858" y="1658"/>
                  </a:cubicBezTo>
                  <a:cubicBezTo>
                    <a:pt x="3858" y="1667"/>
                    <a:pt x="3849" y="1673"/>
                    <a:pt x="3841" y="1673"/>
                  </a:cubicBezTo>
                  <a:cubicBezTo>
                    <a:pt x="3834" y="1673"/>
                    <a:pt x="3828" y="1670"/>
                    <a:pt x="3827" y="1662"/>
                  </a:cubicBezTo>
                  <a:cubicBezTo>
                    <a:pt x="3809" y="1523"/>
                    <a:pt x="3815" y="1378"/>
                    <a:pt x="3870" y="1248"/>
                  </a:cubicBezTo>
                  <a:cubicBezTo>
                    <a:pt x="3874" y="1239"/>
                    <a:pt x="3880" y="1236"/>
                    <a:pt x="3888" y="1236"/>
                  </a:cubicBezTo>
                  <a:close/>
                  <a:moveTo>
                    <a:pt x="16504" y="1426"/>
                  </a:moveTo>
                  <a:cubicBezTo>
                    <a:pt x="16533" y="1426"/>
                    <a:pt x="16549" y="1466"/>
                    <a:pt x="16520" y="1485"/>
                  </a:cubicBezTo>
                  <a:cubicBezTo>
                    <a:pt x="16379" y="1581"/>
                    <a:pt x="16227" y="1659"/>
                    <a:pt x="16077" y="1741"/>
                  </a:cubicBezTo>
                  <a:cubicBezTo>
                    <a:pt x="16072" y="1744"/>
                    <a:pt x="16067" y="1745"/>
                    <a:pt x="16063" y="1745"/>
                  </a:cubicBezTo>
                  <a:cubicBezTo>
                    <a:pt x="16037" y="1745"/>
                    <a:pt x="16022" y="1707"/>
                    <a:pt x="16049" y="1691"/>
                  </a:cubicBezTo>
                  <a:cubicBezTo>
                    <a:pt x="16193" y="1600"/>
                    <a:pt x="16335" y="1506"/>
                    <a:pt x="16488" y="1430"/>
                  </a:cubicBezTo>
                  <a:cubicBezTo>
                    <a:pt x="16493" y="1427"/>
                    <a:pt x="16499" y="1426"/>
                    <a:pt x="16504" y="1426"/>
                  </a:cubicBezTo>
                  <a:close/>
                  <a:moveTo>
                    <a:pt x="2689" y="1355"/>
                  </a:moveTo>
                  <a:cubicBezTo>
                    <a:pt x="2692" y="1355"/>
                    <a:pt x="2694" y="1355"/>
                    <a:pt x="2697" y="1357"/>
                  </a:cubicBezTo>
                  <a:cubicBezTo>
                    <a:pt x="2951" y="1460"/>
                    <a:pt x="3208" y="1615"/>
                    <a:pt x="3372" y="1841"/>
                  </a:cubicBezTo>
                  <a:cubicBezTo>
                    <a:pt x="3388" y="1862"/>
                    <a:pt x="3366" y="1885"/>
                    <a:pt x="3344" y="1885"/>
                  </a:cubicBezTo>
                  <a:cubicBezTo>
                    <a:pt x="3337" y="1885"/>
                    <a:pt x="3330" y="1883"/>
                    <a:pt x="3324" y="1877"/>
                  </a:cubicBezTo>
                  <a:cubicBezTo>
                    <a:pt x="3123" y="1688"/>
                    <a:pt x="2932" y="1517"/>
                    <a:pt x="2679" y="1400"/>
                  </a:cubicBezTo>
                  <a:cubicBezTo>
                    <a:pt x="2657" y="1391"/>
                    <a:pt x="2668" y="1355"/>
                    <a:pt x="2689" y="1355"/>
                  </a:cubicBezTo>
                  <a:close/>
                  <a:moveTo>
                    <a:pt x="18641" y="2029"/>
                  </a:moveTo>
                  <a:cubicBezTo>
                    <a:pt x="18653" y="2029"/>
                    <a:pt x="18666" y="2037"/>
                    <a:pt x="18667" y="2054"/>
                  </a:cubicBezTo>
                  <a:cubicBezTo>
                    <a:pt x="18679" y="2220"/>
                    <a:pt x="18687" y="2385"/>
                    <a:pt x="18675" y="2551"/>
                  </a:cubicBezTo>
                  <a:cubicBezTo>
                    <a:pt x="18674" y="2574"/>
                    <a:pt x="18657" y="2586"/>
                    <a:pt x="18640" y="2586"/>
                  </a:cubicBezTo>
                  <a:cubicBezTo>
                    <a:pt x="18623" y="2586"/>
                    <a:pt x="18606" y="2574"/>
                    <a:pt x="18605" y="2551"/>
                  </a:cubicBezTo>
                  <a:cubicBezTo>
                    <a:pt x="18593" y="2385"/>
                    <a:pt x="18602" y="2220"/>
                    <a:pt x="18613" y="2054"/>
                  </a:cubicBezTo>
                  <a:cubicBezTo>
                    <a:pt x="18615" y="2037"/>
                    <a:pt x="18628" y="2029"/>
                    <a:pt x="18641" y="2029"/>
                  </a:cubicBezTo>
                  <a:close/>
                  <a:moveTo>
                    <a:pt x="761" y="2031"/>
                  </a:moveTo>
                  <a:cubicBezTo>
                    <a:pt x="773" y="2031"/>
                    <a:pt x="786" y="2040"/>
                    <a:pt x="788" y="2054"/>
                  </a:cubicBezTo>
                  <a:cubicBezTo>
                    <a:pt x="797" y="2140"/>
                    <a:pt x="787" y="2225"/>
                    <a:pt x="792" y="2311"/>
                  </a:cubicBezTo>
                  <a:cubicBezTo>
                    <a:pt x="799" y="2407"/>
                    <a:pt x="815" y="2501"/>
                    <a:pt x="838" y="2594"/>
                  </a:cubicBezTo>
                  <a:cubicBezTo>
                    <a:pt x="843" y="2612"/>
                    <a:pt x="828" y="2624"/>
                    <a:pt x="813" y="2624"/>
                  </a:cubicBezTo>
                  <a:cubicBezTo>
                    <a:pt x="804" y="2624"/>
                    <a:pt x="795" y="2619"/>
                    <a:pt x="791" y="2608"/>
                  </a:cubicBezTo>
                  <a:cubicBezTo>
                    <a:pt x="742" y="2438"/>
                    <a:pt x="694" y="2223"/>
                    <a:pt x="740" y="2048"/>
                  </a:cubicBezTo>
                  <a:cubicBezTo>
                    <a:pt x="743" y="2036"/>
                    <a:pt x="752" y="2031"/>
                    <a:pt x="761" y="2031"/>
                  </a:cubicBezTo>
                  <a:close/>
                  <a:moveTo>
                    <a:pt x="18620" y="3063"/>
                  </a:moveTo>
                  <a:cubicBezTo>
                    <a:pt x="18637" y="3063"/>
                    <a:pt x="18653" y="3074"/>
                    <a:pt x="18651" y="3094"/>
                  </a:cubicBezTo>
                  <a:cubicBezTo>
                    <a:pt x="18636" y="3219"/>
                    <a:pt x="18636" y="3340"/>
                    <a:pt x="18663" y="3464"/>
                  </a:cubicBezTo>
                  <a:cubicBezTo>
                    <a:pt x="18687" y="3574"/>
                    <a:pt x="18743" y="3673"/>
                    <a:pt x="18776" y="3781"/>
                  </a:cubicBezTo>
                  <a:cubicBezTo>
                    <a:pt x="18783" y="3803"/>
                    <a:pt x="18764" y="3821"/>
                    <a:pt x="18745" y="3821"/>
                  </a:cubicBezTo>
                  <a:cubicBezTo>
                    <a:pt x="18737" y="3821"/>
                    <a:pt x="18730" y="3818"/>
                    <a:pt x="18723" y="3812"/>
                  </a:cubicBezTo>
                  <a:cubicBezTo>
                    <a:pt x="18549" y="3632"/>
                    <a:pt x="18533" y="3316"/>
                    <a:pt x="18590" y="3085"/>
                  </a:cubicBezTo>
                  <a:cubicBezTo>
                    <a:pt x="18593" y="3070"/>
                    <a:pt x="18607" y="3063"/>
                    <a:pt x="18620" y="3063"/>
                  </a:cubicBezTo>
                  <a:close/>
                  <a:moveTo>
                    <a:pt x="865" y="3273"/>
                  </a:moveTo>
                  <a:cubicBezTo>
                    <a:pt x="877" y="3273"/>
                    <a:pt x="889" y="3283"/>
                    <a:pt x="891" y="3297"/>
                  </a:cubicBezTo>
                  <a:cubicBezTo>
                    <a:pt x="914" y="3502"/>
                    <a:pt x="823" y="3724"/>
                    <a:pt x="730" y="3902"/>
                  </a:cubicBezTo>
                  <a:cubicBezTo>
                    <a:pt x="726" y="3911"/>
                    <a:pt x="719" y="3915"/>
                    <a:pt x="712" y="3915"/>
                  </a:cubicBezTo>
                  <a:cubicBezTo>
                    <a:pt x="696" y="3915"/>
                    <a:pt x="680" y="3897"/>
                    <a:pt x="689" y="3879"/>
                  </a:cubicBezTo>
                  <a:cubicBezTo>
                    <a:pt x="780" y="3684"/>
                    <a:pt x="796" y="3494"/>
                    <a:pt x="845" y="3290"/>
                  </a:cubicBezTo>
                  <a:cubicBezTo>
                    <a:pt x="848" y="3278"/>
                    <a:pt x="856" y="3273"/>
                    <a:pt x="865" y="3273"/>
                  </a:cubicBezTo>
                  <a:close/>
                  <a:moveTo>
                    <a:pt x="609" y="4308"/>
                  </a:moveTo>
                  <a:cubicBezTo>
                    <a:pt x="612" y="4308"/>
                    <a:pt x="615" y="4309"/>
                    <a:pt x="618" y="4309"/>
                  </a:cubicBezTo>
                  <a:cubicBezTo>
                    <a:pt x="703" y="4334"/>
                    <a:pt x="760" y="4412"/>
                    <a:pt x="811" y="4480"/>
                  </a:cubicBezTo>
                  <a:cubicBezTo>
                    <a:pt x="866" y="4556"/>
                    <a:pt x="910" y="4638"/>
                    <a:pt x="940" y="4728"/>
                  </a:cubicBezTo>
                  <a:cubicBezTo>
                    <a:pt x="946" y="4745"/>
                    <a:pt x="931" y="4758"/>
                    <a:pt x="916" y="4758"/>
                  </a:cubicBezTo>
                  <a:cubicBezTo>
                    <a:pt x="908" y="4758"/>
                    <a:pt x="900" y="4754"/>
                    <a:pt x="896" y="4746"/>
                  </a:cubicBezTo>
                  <a:cubicBezTo>
                    <a:pt x="855" y="4667"/>
                    <a:pt x="807" y="4594"/>
                    <a:pt x="745" y="4529"/>
                  </a:cubicBezTo>
                  <a:cubicBezTo>
                    <a:pt x="692" y="4472"/>
                    <a:pt x="619" y="4432"/>
                    <a:pt x="573" y="4367"/>
                  </a:cubicBezTo>
                  <a:cubicBezTo>
                    <a:pt x="556" y="4342"/>
                    <a:pt x="581" y="4308"/>
                    <a:pt x="609" y="4308"/>
                  </a:cubicBezTo>
                  <a:close/>
                  <a:moveTo>
                    <a:pt x="18776" y="4257"/>
                  </a:moveTo>
                  <a:cubicBezTo>
                    <a:pt x="18793" y="4257"/>
                    <a:pt x="18811" y="4276"/>
                    <a:pt x="18801" y="4298"/>
                  </a:cubicBezTo>
                  <a:cubicBezTo>
                    <a:pt x="18728" y="4466"/>
                    <a:pt x="18659" y="4643"/>
                    <a:pt x="18565" y="4801"/>
                  </a:cubicBezTo>
                  <a:cubicBezTo>
                    <a:pt x="18558" y="4813"/>
                    <a:pt x="18545" y="4818"/>
                    <a:pt x="18532" y="4818"/>
                  </a:cubicBezTo>
                  <a:cubicBezTo>
                    <a:pt x="18508" y="4818"/>
                    <a:pt x="18483" y="4798"/>
                    <a:pt x="18494" y="4771"/>
                  </a:cubicBezTo>
                  <a:cubicBezTo>
                    <a:pt x="18563" y="4597"/>
                    <a:pt x="18664" y="4434"/>
                    <a:pt x="18756" y="4271"/>
                  </a:cubicBezTo>
                  <a:cubicBezTo>
                    <a:pt x="18761" y="4261"/>
                    <a:pt x="18768" y="4257"/>
                    <a:pt x="18776" y="4257"/>
                  </a:cubicBezTo>
                  <a:close/>
                  <a:moveTo>
                    <a:pt x="18544" y="5240"/>
                  </a:moveTo>
                  <a:cubicBezTo>
                    <a:pt x="18558" y="5240"/>
                    <a:pt x="18571" y="5246"/>
                    <a:pt x="18578" y="5261"/>
                  </a:cubicBezTo>
                  <a:cubicBezTo>
                    <a:pt x="18618" y="5346"/>
                    <a:pt x="18649" y="5433"/>
                    <a:pt x="18681" y="5520"/>
                  </a:cubicBezTo>
                  <a:cubicBezTo>
                    <a:pt x="18692" y="5549"/>
                    <a:pt x="18663" y="5573"/>
                    <a:pt x="18636" y="5573"/>
                  </a:cubicBezTo>
                  <a:cubicBezTo>
                    <a:pt x="18623" y="5573"/>
                    <a:pt x="18610" y="5567"/>
                    <a:pt x="18604" y="5552"/>
                  </a:cubicBezTo>
                  <a:cubicBezTo>
                    <a:pt x="18568" y="5467"/>
                    <a:pt x="18529" y="5382"/>
                    <a:pt x="18499" y="5294"/>
                  </a:cubicBezTo>
                  <a:cubicBezTo>
                    <a:pt x="18489" y="5264"/>
                    <a:pt x="18518" y="5240"/>
                    <a:pt x="18544" y="5240"/>
                  </a:cubicBezTo>
                  <a:close/>
                  <a:moveTo>
                    <a:pt x="1015" y="5154"/>
                  </a:moveTo>
                  <a:cubicBezTo>
                    <a:pt x="1030" y="5154"/>
                    <a:pt x="1045" y="5166"/>
                    <a:pt x="1047" y="5184"/>
                  </a:cubicBezTo>
                  <a:cubicBezTo>
                    <a:pt x="1062" y="5425"/>
                    <a:pt x="930" y="5670"/>
                    <a:pt x="785" y="5852"/>
                  </a:cubicBezTo>
                  <a:cubicBezTo>
                    <a:pt x="778" y="5861"/>
                    <a:pt x="770" y="5864"/>
                    <a:pt x="761" y="5864"/>
                  </a:cubicBezTo>
                  <a:cubicBezTo>
                    <a:pt x="735" y="5864"/>
                    <a:pt x="707" y="5833"/>
                    <a:pt x="726" y="5807"/>
                  </a:cubicBezTo>
                  <a:cubicBezTo>
                    <a:pt x="876" y="5613"/>
                    <a:pt x="925" y="5407"/>
                    <a:pt x="988" y="5176"/>
                  </a:cubicBezTo>
                  <a:cubicBezTo>
                    <a:pt x="992" y="5161"/>
                    <a:pt x="1003" y="5154"/>
                    <a:pt x="1015" y="5154"/>
                  </a:cubicBezTo>
                  <a:close/>
                  <a:moveTo>
                    <a:pt x="18782" y="5896"/>
                  </a:moveTo>
                  <a:cubicBezTo>
                    <a:pt x="18793" y="5896"/>
                    <a:pt x="18804" y="5901"/>
                    <a:pt x="18810" y="5914"/>
                  </a:cubicBezTo>
                  <a:cubicBezTo>
                    <a:pt x="18901" y="6084"/>
                    <a:pt x="18888" y="6308"/>
                    <a:pt x="18837" y="6489"/>
                  </a:cubicBezTo>
                  <a:cubicBezTo>
                    <a:pt x="18832" y="6505"/>
                    <a:pt x="18820" y="6512"/>
                    <a:pt x="18807" y="6512"/>
                  </a:cubicBezTo>
                  <a:cubicBezTo>
                    <a:pt x="18787" y="6512"/>
                    <a:pt x="18766" y="6495"/>
                    <a:pt x="18772" y="6469"/>
                  </a:cubicBezTo>
                  <a:cubicBezTo>
                    <a:pt x="18813" y="6283"/>
                    <a:pt x="18780" y="6125"/>
                    <a:pt x="18745" y="5942"/>
                  </a:cubicBezTo>
                  <a:cubicBezTo>
                    <a:pt x="18740" y="5916"/>
                    <a:pt x="18762" y="5896"/>
                    <a:pt x="18782" y="5896"/>
                  </a:cubicBezTo>
                  <a:close/>
                  <a:moveTo>
                    <a:pt x="718" y="6544"/>
                  </a:moveTo>
                  <a:cubicBezTo>
                    <a:pt x="737" y="6544"/>
                    <a:pt x="757" y="6562"/>
                    <a:pt x="752" y="6585"/>
                  </a:cubicBezTo>
                  <a:cubicBezTo>
                    <a:pt x="705" y="6766"/>
                    <a:pt x="682" y="6932"/>
                    <a:pt x="733" y="7116"/>
                  </a:cubicBezTo>
                  <a:cubicBezTo>
                    <a:pt x="739" y="7139"/>
                    <a:pt x="721" y="7154"/>
                    <a:pt x="703" y="7154"/>
                  </a:cubicBezTo>
                  <a:cubicBezTo>
                    <a:pt x="690" y="7154"/>
                    <a:pt x="677" y="7147"/>
                    <a:pt x="672" y="7132"/>
                  </a:cubicBezTo>
                  <a:cubicBezTo>
                    <a:pt x="602" y="6949"/>
                    <a:pt x="595" y="6735"/>
                    <a:pt x="691" y="6560"/>
                  </a:cubicBezTo>
                  <a:cubicBezTo>
                    <a:pt x="697" y="6549"/>
                    <a:pt x="707" y="6544"/>
                    <a:pt x="718" y="6544"/>
                  </a:cubicBezTo>
                  <a:close/>
                  <a:moveTo>
                    <a:pt x="18828" y="6935"/>
                  </a:moveTo>
                  <a:cubicBezTo>
                    <a:pt x="18846" y="6935"/>
                    <a:pt x="18864" y="6947"/>
                    <a:pt x="18862" y="6969"/>
                  </a:cubicBezTo>
                  <a:cubicBezTo>
                    <a:pt x="18856" y="7107"/>
                    <a:pt x="18819" y="7246"/>
                    <a:pt x="18790" y="7381"/>
                  </a:cubicBezTo>
                  <a:cubicBezTo>
                    <a:pt x="18786" y="7399"/>
                    <a:pt x="18773" y="7407"/>
                    <a:pt x="18759" y="7407"/>
                  </a:cubicBezTo>
                  <a:cubicBezTo>
                    <a:pt x="18738" y="7407"/>
                    <a:pt x="18715" y="7389"/>
                    <a:pt x="18719" y="7361"/>
                  </a:cubicBezTo>
                  <a:cubicBezTo>
                    <a:pt x="18740" y="7228"/>
                    <a:pt x="18751" y="7088"/>
                    <a:pt x="18793" y="6960"/>
                  </a:cubicBezTo>
                  <a:cubicBezTo>
                    <a:pt x="18798" y="6943"/>
                    <a:pt x="18813" y="6935"/>
                    <a:pt x="18828" y="6935"/>
                  </a:cubicBezTo>
                  <a:close/>
                  <a:moveTo>
                    <a:pt x="16250" y="7097"/>
                  </a:moveTo>
                  <a:cubicBezTo>
                    <a:pt x="16256" y="7097"/>
                    <a:pt x="16262" y="7099"/>
                    <a:pt x="16269" y="7102"/>
                  </a:cubicBezTo>
                  <a:cubicBezTo>
                    <a:pt x="16470" y="7209"/>
                    <a:pt x="16677" y="7313"/>
                    <a:pt x="16873" y="7431"/>
                  </a:cubicBezTo>
                  <a:cubicBezTo>
                    <a:pt x="16906" y="7450"/>
                    <a:pt x="16886" y="7493"/>
                    <a:pt x="16855" y="7493"/>
                  </a:cubicBezTo>
                  <a:cubicBezTo>
                    <a:pt x="16850" y="7493"/>
                    <a:pt x="16845" y="7492"/>
                    <a:pt x="16839" y="7490"/>
                  </a:cubicBezTo>
                  <a:cubicBezTo>
                    <a:pt x="16632" y="7389"/>
                    <a:pt x="16432" y="7276"/>
                    <a:pt x="16231" y="7165"/>
                  </a:cubicBezTo>
                  <a:cubicBezTo>
                    <a:pt x="16196" y="7145"/>
                    <a:pt x="16218" y="7097"/>
                    <a:pt x="16250" y="7097"/>
                  </a:cubicBezTo>
                  <a:close/>
                  <a:moveTo>
                    <a:pt x="3396" y="7233"/>
                  </a:moveTo>
                  <a:cubicBezTo>
                    <a:pt x="3423" y="7233"/>
                    <a:pt x="3438" y="7280"/>
                    <a:pt x="3410" y="7294"/>
                  </a:cubicBezTo>
                  <a:cubicBezTo>
                    <a:pt x="3262" y="7370"/>
                    <a:pt x="3115" y="7451"/>
                    <a:pt x="2959" y="7508"/>
                  </a:cubicBezTo>
                  <a:cubicBezTo>
                    <a:pt x="2955" y="7509"/>
                    <a:pt x="2951" y="7510"/>
                    <a:pt x="2947" y="7510"/>
                  </a:cubicBezTo>
                  <a:cubicBezTo>
                    <a:pt x="2914" y="7510"/>
                    <a:pt x="2897" y="7457"/>
                    <a:pt x="2930" y="7438"/>
                  </a:cubicBezTo>
                  <a:cubicBezTo>
                    <a:pt x="3074" y="7357"/>
                    <a:pt x="3232" y="7298"/>
                    <a:pt x="3385" y="7235"/>
                  </a:cubicBezTo>
                  <a:cubicBezTo>
                    <a:pt x="3389" y="7234"/>
                    <a:pt x="3392" y="7233"/>
                    <a:pt x="3396" y="7233"/>
                  </a:cubicBezTo>
                  <a:close/>
                  <a:moveTo>
                    <a:pt x="15653" y="7278"/>
                  </a:moveTo>
                  <a:cubicBezTo>
                    <a:pt x="15675" y="7278"/>
                    <a:pt x="15700" y="7302"/>
                    <a:pt x="15696" y="7328"/>
                  </a:cubicBezTo>
                  <a:cubicBezTo>
                    <a:pt x="15670" y="7504"/>
                    <a:pt x="15560" y="7669"/>
                    <a:pt x="15447" y="7801"/>
                  </a:cubicBezTo>
                  <a:cubicBezTo>
                    <a:pt x="15438" y="7811"/>
                    <a:pt x="15427" y="7815"/>
                    <a:pt x="15417" y="7815"/>
                  </a:cubicBezTo>
                  <a:cubicBezTo>
                    <a:pt x="15385" y="7815"/>
                    <a:pt x="15356" y="7771"/>
                    <a:pt x="15384" y="7736"/>
                  </a:cubicBezTo>
                  <a:cubicBezTo>
                    <a:pt x="15496" y="7603"/>
                    <a:pt x="15554" y="7455"/>
                    <a:pt x="15624" y="7298"/>
                  </a:cubicBezTo>
                  <a:cubicBezTo>
                    <a:pt x="15631" y="7284"/>
                    <a:pt x="15642" y="7278"/>
                    <a:pt x="15653" y="7278"/>
                  </a:cubicBezTo>
                  <a:close/>
                  <a:moveTo>
                    <a:pt x="2352" y="7632"/>
                  </a:moveTo>
                  <a:cubicBezTo>
                    <a:pt x="2377" y="7632"/>
                    <a:pt x="2396" y="7669"/>
                    <a:pt x="2376" y="7691"/>
                  </a:cubicBezTo>
                  <a:cubicBezTo>
                    <a:pt x="2295" y="7774"/>
                    <a:pt x="2188" y="7824"/>
                    <a:pt x="2077" y="7824"/>
                  </a:cubicBezTo>
                  <a:cubicBezTo>
                    <a:pt x="2030" y="7824"/>
                    <a:pt x="1982" y="7815"/>
                    <a:pt x="1935" y="7795"/>
                  </a:cubicBezTo>
                  <a:cubicBezTo>
                    <a:pt x="1900" y="7781"/>
                    <a:pt x="1917" y="7720"/>
                    <a:pt x="1953" y="7720"/>
                  </a:cubicBezTo>
                  <a:cubicBezTo>
                    <a:pt x="1954" y="7720"/>
                    <a:pt x="1955" y="7720"/>
                    <a:pt x="1956" y="7720"/>
                  </a:cubicBezTo>
                  <a:cubicBezTo>
                    <a:pt x="1985" y="7723"/>
                    <a:pt x="2014" y="7725"/>
                    <a:pt x="2043" y="7725"/>
                  </a:cubicBezTo>
                  <a:cubicBezTo>
                    <a:pt x="2147" y="7725"/>
                    <a:pt x="2246" y="7703"/>
                    <a:pt x="2336" y="7638"/>
                  </a:cubicBezTo>
                  <a:cubicBezTo>
                    <a:pt x="2342" y="7634"/>
                    <a:pt x="2347" y="7632"/>
                    <a:pt x="2352" y="7632"/>
                  </a:cubicBezTo>
                  <a:close/>
                  <a:moveTo>
                    <a:pt x="922" y="7575"/>
                  </a:moveTo>
                  <a:cubicBezTo>
                    <a:pt x="935" y="7575"/>
                    <a:pt x="947" y="7581"/>
                    <a:pt x="955" y="7593"/>
                  </a:cubicBezTo>
                  <a:cubicBezTo>
                    <a:pt x="1019" y="7704"/>
                    <a:pt x="1141" y="7778"/>
                    <a:pt x="1266" y="7778"/>
                  </a:cubicBezTo>
                  <a:cubicBezTo>
                    <a:pt x="1311" y="7778"/>
                    <a:pt x="1355" y="7769"/>
                    <a:pt x="1398" y="7748"/>
                  </a:cubicBezTo>
                  <a:cubicBezTo>
                    <a:pt x="1403" y="7746"/>
                    <a:pt x="1407" y="7745"/>
                    <a:pt x="1411" y="7745"/>
                  </a:cubicBezTo>
                  <a:cubicBezTo>
                    <a:pt x="1436" y="7745"/>
                    <a:pt x="1451" y="7780"/>
                    <a:pt x="1426" y="7795"/>
                  </a:cubicBezTo>
                  <a:cubicBezTo>
                    <a:pt x="1363" y="7832"/>
                    <a:pt x="1294" y="7849"/>
                    <a:pt x="1226" y="7849"/>
                  </a:cubicBezTo>
                  <a:cubicBezTo>
                    <a:pt x="1081" y="7849"/>
                    <a:pt x="941" y="7769"/>
                    <a:pt x="883" y="7623"/>
                  </a:cubicBezTo>
                  <a:cubicBezTo>
                    <a:pt x="872" y="7596"/>
                    <a:pt x="897" y="7575"/>
                    <a:pt x="922" y="7575"/>
                  </a:cubicBezTo>
                  <a:close/>
                  <a:moveTo>
                    <a:pt x="17297" y="7637"/>
                  </a:moveTo>
                  <a:cubicBezTo>
                    <a:pt x="17300" y="7637"/>
                    <a:pt x="17304" y="7638"/>
                    <a:pt x="17307" y="7639"/>
                  </a:cubicBezTo>
                  <a:cubicBezTo>
                    <a:pt x="17546" y="7741"/>
                    <a:pt x="17786" y="7777"/>
                    <a:pt x="18044" y="7785"/>
                  </a:cubicBezTo>
                  <a:cubicBezTo>
                    <a:pt x="18087" y="7786"/>
                    <a:pt x="18085" y="7844"/>
                    <a:pt x="18044" y="7850"/>
                  </a:cubicBezTo>
                  <a:cubicBezTo>
                    <a:pt x="18003" y="7854"/>
                    <a:pt x="17962" y="7856"/>
                    <a:pt x="17922" y="7856"/>
                  </a:cubicBezTo>
                  <a:cubicBezTo>
                    <a:pt x="17700" y="7856"/>
                    <a:pt x="17481" y="7793"/>
                    <a:pt x="17286" y="7692"/>
                  </a:cubicBezTo>
                  <a:cubicBezTo>
                    <a:pt x="17260" y="7678"/>
                    <a:pt x="17273" y="7637"/>
                    <a:pt x="17297" y="7637"/>
                  </a:cubicBezTo>
                  <a:close/>
                  <a:moveTo>
                    <a:pt x="3779" y="7591"/>
                  </a:moveTo>
                  <a:cubicBezTo>
                    <a:pt x="3792" y="7591"/>
                    <a:pt x="3805" y="7597"/>
                    <a:pt x="3811" y="7613"/>
                  </a:cubicBezTo>
                  <a:cubicBezTo>
                    <a:pt x="3870" y="7759"/>
                    <a:pt x="3926" y="7904"/>
                    <a:pt x="3973" y="8055"/>
                  </a:cubicBezTo>
                  <a:cubicBezTo>
                    <a:pt x="3980" y="8080"/>
                    <a:pt x="3962" y="8095"/>
                    <a:pt x="3942" y="8095"/>
                  </a:cubicBezTo>
                  <a:cubicBezTo>
                    <a:pt x="3929" y="8095"/>
                    <a:pt x="3915" y="8088"/>
                    <a:pt x="3909" y="8073"/>
                  </a:cubicBezTo>
                  <a:cubicBezTo>
                    <a:pt x="3848" y="7927"/>
                    <a:pt x="3797" y="7779"/>
                    <a:pt x="3748" y="7630"/>
                  </a:cubicBezTo>
                  <a:cubicBezTo>
                    <a:pt x="3741" y="7605"/>
                    <a:pt x="3759" y="7591"/>
                    <a:pt x="3779" y="7591"/>
                  </a:cubicBezTo>
                  <a:close/>
                  <a:moveTo>
                    <a:pt x="8508" y="7929"/>
                  </a:moveTo>
                  <a:cubicBezTo>
                    <a:pt x="8508" y="7929"/>
                    <a:pt x="8509" y="7929"/>
                    <a:pt x="8510" y="7929"/>
                  </a:cubicBezTo>
                  <a:cubicBezTo>
                    <a:pt x="8736" y="7939"/>
                    <a:pt x="8968" y="7978"/>
                    <a:pt x="9170" y="8089"/>
                  </a:cubicBezTo>
                  <a:cubicBezTo>
                    <a:pt x="9195" y="8103"/>
                    <a:pt x="9182" y="8142"/>
                    <a:pt x="9156" y="8142"/>
                  </a:cubicBezTo>
                  <a:cubicBezTo>
                    <a:pt x="9153" y="8142"/>
                    <a:pt x="9150" y="8141"/>
                    <a:pt x="9147" y="8140"/>
                  </a:cubicBezTo>
                  <a:cubicBezTo>
                    <a:pt x="8936" y="8071"/>
                    <a:pt x="8734" y="8007"/>
                    <a:pt x="8510" y="7992"/>
                  </a:cubicBezTo>
                  <a:cubicBezTo>
                    <a:pt x="8470" y="7990"/>
                    <a:pt x="8468" y="7929"/>
                    <a:pt x="8508" y="7929"/>
                  </a:cubicBezTo>
                  <a:close/>
                  <a:moveTo>
                    <a:pt x="11424" y="8024"/>
                  </a:moveTo>
                  <a:cubicBezTo>
                    <a:pt x="11616" y="8024"/>
                    <a:pt x="11807" y="8042"/>
                    <a:pt x="11994" y="8085"/>
                  </a:cubicBezTo>
                  <a:cubicBezTo>
                    <a:pt x="12030" y="8093"/>
                    <a:pt x="12024" y="8152"/>
                    <a:pt x="11989" y="8152"/>
                  </a:cubicBezTo>
                  <a:cubicBezTo>
                    <a:pt x="11988" y="8152"/>
                    <a:pt x="11987" y="8152"/>
                    <a:pt x="11986" y="8152"/>
                  </a:cubicBezTo>
                  <a:cubicBezTo>
                    <a:pt x="11731" y="8118"/>
                    <a:pt x="11480" y="8095"/>
                    <a:pt x="11225" y="8095"/>
                  </a:cubicBezTo>
                  <a:cubicBezTo>
                    <a:pt x="11214" y="8095"/>
                    <a:pt x="11202" y="8095"/>
                    <a:pt x="11191" y="8095"/>
                  </a:cubicBezTo>
                  <a:cubicBezTo>
                    <a:pt x="11191" y="8095"/>
                    <a:pt x="11190" y="8095"/>
                    <a:pt x="11190" y="8095"/>
                  </a:cubicBezTo>
                  <a:cubicBezTo>
                    <a:pt x="11149" y="8095"/>
                    <a:pt x="11151" y="8034"/>
                    <a:pt x="11191" y="8032"/>
                  </a:cubicBezTo>
                  <a:cubicBezTo>
                    <a:pt x="11268" y="8027"/>
                    <a:pt x="11346" y="8024"/>
                    <a:pt x="11424" y="8024"/>
                  </a:cubicBezTo>
                  <a:close/>
                  <a:moveTo>
                    <a:pt x="7619" y="8132"/>
                  </a:moveTo>
                  <a:cubicBezTo>
                    <a:pt x="7647" y="8132"/>
                    <a:pt x="7646" y="8176"/>
                    <a:pt x="7622" y="8186"/>
                  </a:cubicBezTo>
                  <a:cubicBezTo>
                    <a:pt x="7447" y="8251"/>
                    <a:pt x="7254" y="8279"/>
                    <a:pt x="7072" y="8319"/>
                  </a:cubicBezTo>
                  <a:cubicBezTo>
                    <a:pt x="7070" y="8319"/>
                    <a:pt x="7068" y="8319"/>
                    <a:pt x="7066" y="8319"/>
                  </a:cubicBezTo>
                  <a:cubicBezTo>
                    <a:pt x="7042" y="8319"/>
                    <a:pt x="7034" y="8284"/>
                    <a:pt x="7060" y="8277"/>
                  </a:cubicBezTo>
                  <a:cubicBezTo>
                    <a:pt x="7243" y="8225"/>
                    <a:pt x="7426" y="8157"/>
                    <a:pt x="7614" y="8133"/>
                  </a:cubicBezTo>
                  <a:cubicBezTo>
                    <a:pt x="7616" y="8133"/>
                    <a:pt x="7618" y="8132"/>
                    <a:pt x="7619" y="8132"/>
                  </a:cubicBezTo>
                  <a:close/>
                  <a:moveTo>
                    <a:pt x="10448" y="8172"/>
                  </a:moveTo>
                  <a:cubicBezTo>
                    <a:pt x="10481" y="8172"/>
                    <a:pt x="10493" y="8225"/>
                    <a:pt x="10464" y="8239"/>
                  </a:cubicBezTo>
                  <a:cubicBezTo>
                    <a:pt x="10281" y="8320"/>
                    <a:pt x="10082" y="8368"/>
                    <a:pt x="9895" y="8439"/>
                  </a:cubicBezTo>
                  <a:cubicBezTo>
                    <a:pt x="9852" y="8456"/>
                    <a:pt x="9808" y="8483"/>
                    <a:pt x="9763" y="8483"/>
                  </a:cubicBezTo>
                  <a:cubicBezTo>
                    <a:pt x="9757" y="8483"/>
                    <a:pt x="9751" y="8483"/>
                    <a:pt x="9746" y="8482"/>
                  </a:cubicBezTo>
                  <a:cubicBezTo>
                    <a:pt x="9674" y="8469"/>
                    <a:pt x="9547" y="8335"/>
                    <a:pt x="9487" y="8289"/>
                  </a:cubicBezTo>
                  <a:cubicBezTo>
                    <a:pt x="9462" y="8269"/>
                    <a:pt x="9477" y="8230"/>
                    <a:pt x="9502" y="8230"/>
                  </a:cubicBezTo>
                  <a:cubicBezTo>
                    <a:pt x="9507" y="8230"/>
                    <a:pt x="9512" y="8232"/>
                    <a:pt x="9518" y="8235"/>
                  </a:cubicBezTo>
                  <a:cubicBezTo>
                    <a:pt x="9589" y="8282"/>
                    <a:pt x="9682" y="8377"/>
                    <a:pt x="9766" y="8386"/>
                  </a:cubicBezTo>
                  <a:cubicBezTo>
                    <a:pt x="9770" y="8386"/>
                    <a:pt x="9774" y="8387"/>
                    <a:pt x="9778" y="8387"/>
                  </a:cubicBezTo>
                  <a:cubicBezTo>
                    <a:pt x="9839" y="8387"/>
                    <a:pt x="9908" y="8343"/>
                    <a:pt x="9965" y="8321"/>
                  </a:cubicBezTo>
                  <a:cubicBezTo>
                    <a:pt x="10120" y="8259"/>
                    <a:pt x="10280" y="8195"/>
                    <a:pt x="10444" y="8172"/>
                  </a:cubicBezTo>
                  <a:cubicBezTo>
                    <a:pt x="10446" y="8172"/>
                    <a:pt x="10447" y="8172"/>
                    <a:pt x="10448" y="8172"/>
                  </a:cubicBezTo>
                  <a:close/>
                  <a:moveTo>
                    <a:pt x="12480" y="8228"/>
                  </a:moveTo>
                  <a:cubicBezTo>
                    <a:pt x="12481" y="8228"/>
                    <a:pt x="12482" y="8228"/>
                    <a:pt x="12483" y="8228"/>
                  </a:cubicBezTo>
                  <a:cubicBezTo>
                    <a:pt x="12697" y="8245"/>
                    <a:pt x="12918" y="8306"/>
                    <a:pt x="13093" y="8437"/>
                  </a:cubicBezTo>
                  <a:cubicBezTo>
                    <a:pt x="13117" y="8456"/>
                    <a:pt x="13103" y="8492"/>
                    <a:pt x="13078" y="8492"/>
                  </a:cubicBezTo>
                  <a:cubicBezTo>
                    <a:pt x="13073" y="8492"/>
                    <a:pt x="13068" y="8490"/>
                    <a:pt x="13063" y="8487"/>
                  </a:cubicBezTo>
                  <a:cubicBezTo>
                    <a:pt x="12876" y="8386"/>
                    <a:pt x="12696" y="8308"/>
                    <a:pt x="12483" y="8286"/>
                  </a:cubicBezTo>
                  <a:cubicBezTo>
                    <a:pt x="12446" y="8282"/>
                    <a:pt x="12445" y="8228"/>
                    <a:pt x="12480" y="8228"/>
                  </a:cubicBezTo>
                  <a:close/>
                  <a:moveTo>
                    <a:pt x="15314" y="8275"/>
                  </a:moveTo>
                  <a:cubicBezTo>
                    <a:pt x="15340" y="8275"/>
                    <a:pt x="15366" y="8306"/>
                    <a:pt x="15349" y="8334"/>
                  </a:cubicBezTo>
                  <a:cubicBezTo>
                    <a:pt x="15223" y="8532"/>
                    <a:pt x="15008" y="8659"/>
                    <a:pt x="14778" y="8700"/>
                  </a:cubicBezTo>
                  <a:cubicBezTo>
                    <a:pt x="14776" y="8701"/>
                    <a:pt x="14773" y="8701"/>
                    <a:pt x="14770" y="8701"/>
                  </a:cubicBezTo>
                  <a:cubicBezTo>
                    <a:pt x="14724" y="8701"/>
                    <a:pt x="14706" y="8633"/>
                    <a:pt x="14756" y="8620"/>
                  </a:cubicBezTo>
                  <a:cubicBezTo>
                    <a:pt x="14971" y="8567"/>
                    <a:pt x="15138" y="8447"/>
                    <a:pt x="15288" y="8287"/>
                  </a:cubicBezTo>
                  <a:cubicBezTo>
                    <a:pt x="15295" y="8278"/>
                    <a:pt x="15305" y="8275"/>
                    <a:pt x="15314" y="8275"/>
                  </a:cubicBezTo>
                  <a:close/>
                  <a:moveTo>
                    <a:pt x="6328" y="8554"/>
                  </a:moveTo>
                  <a:cubicBezTo>
                    <a:pt x="6360" y="8554"/>
                    <a:pt x="6372" y="8602"/>
                    <a:pt x="6338" y="8611"/>
                  </a:cubicBezTo>
                  <a:cubicBezTo>
                    <a:pt x="6155" y="8661"/>
                    <a:pt x="5970" y="8697"/>
                    <a:pt x="5786" y="8736"/>
                  </a:cubicBezTo>
                  <a:cubicBezTo>
                    <a:pt x="5783" y="8737"/>
                    <a:pt x="5781" y="8737"/>
                    <a:pt x="5779" y="8737"/>
                  </a:cubicBezTo>
                  <a:cubicBezTo>
                    <a:pt x="5747" y="8737"/>
                    <a:pt x="5736" y="8689"/>
                    <a:pt x="5769" y="8680"/>
                  </a:cubicBezTo>
                  <a:cubicBezTo>
                    <a:pt x="5953" y="8636"/>
                    <a:pt x="6136" y="8589"/>
                    <a:pt x="6322" y="8555"/>
                  </a:cubicBezTo>
                  <a:cubicBezTo>
                    <a:pt x="6324" y="8554"/>
                    <a:pt x="6326" y="8554"/>
                    <a:pt x="6328" y="8554"/>
                  </a:cubicBezTo>
                  <a:close/>
                  <a:moveTo>
                    <a:pt x="13528" y="8561"/>
                  </a:moveTo>
                  <a:cubicBezTo>
                    <a:pt x="13532" y="8561"/>
                    <a:pt x="13535" y="8562"/>
                    <a:pt x="13539" y="8563"/>
                  </a:cubicBezTo>
                  <a:cubicBezTo>
                    <a:pt x="13744" y="8644"/>
                    <a:pt x="13953" y="8673"/>
                    <a:pt x="14170" y="8685"/>
                  </a:cubicBezTo>
                  <a:cubicBezTo>
                    <a:pt x="14216" y="8687"/>
                    <a:pt x="14215" y="8750"/>
                    <a:pt x="14170" y="8755"/>
                  </a:cubicBezTo>
                  <a:cubicBezTo>
                    <a:pt x="14137" y="8758"/>
                    <a:pt x="14104" y="8759"/>
                    <a:pt x="14071" y="8759"/>
                  </a:cubicBezTo>
                  <a:cubicBezTo>
                    <a:pt x="13877" y="8759"/>
                    <a:pt x="13690" y="8708"/>
                    <a:pt x="13511" y="8631"/>
                  </a:cubicBezTo>
                  <a:cubicBezTo>
                    <a:pt x="13478" y="8616"/>
                    <a:pt x="13496" y="8561"/>
                    <a:pt x="13528" y="8561"/>
                  </a:cubicBezTo>
                  <a:close/>
                  <a:moveTo>
                    <a:pt x="4378" y="8441"/>
                  </a:moveTo>
                  <a:cubicBezTo>
                    <a:pt x="4386" y="8441"/>
                    <a:pt x="4394" y="8445"/>
                    <a:pt x="4400" y="8454"/>
                  </a:cubicBezTo>
                  <a:cubicBezTo>
                    <a:pt x="4518" y="8636"/>
                    <a:pt x="4707" y="8716"/>
                    <a:pt x="4917" y="8716"/>
                  </a:cubicBezTo>
                  <a:cubicBezTo>
                    <a:pt x="4922" y="8716"/>
                    <a:pt x="4928" y="8716"/>
                    <a:pt x="4933" y="8716"/>
                  </a:cubicBezTo>
                  <a:cubicBezTo>
                    <a:pt x="4933" y="8716"/>
                    <a:pt x="4934" y="8716"/>
                    <a:pt x="4934" y="8716"/>
                  </a:cubicBezTo>
                  <a:cubicBezTo>
                    <a:pt x="4968" y="8716"/>
                    <a:pt x="4978" y="8774"/>
                    <a:pt x="4942" y="8779"/>
                  </a:cubicBezTo>
                  <a:cubicBezTo>
                    <a:pt x="4916" y="8783"/>
                    <a:pt x="4890" y="8785"/>
                    <a:pt x="4864" y="8785"/>
                  </a:cubicBezTo>
                  <a:cubicBezTo>
                    <a:pt x="4655" y="8785"/>
                    <a:pt x="4460" y="8661"/>
                    <a:pt x="4353" y="8481"/>
                  </a:cubicBezTo>
                  <a:cubicBezTo>
                    <a:pt x="4340" y="8460"/>
                    <a:pt x="4359" y="8441"/>
                    <a:pt x="4378" y="8441"/>
                  </a:cubicBezTo>
                  <a:close/>
                  <a:moveTo>
                    <a:pt x="9688" y="1"/>
                  </a:moveTo>
                  <a:cubicBezTo>
                    <a:pt x="9304" y="568"/>
                    <a:pt x="8654" y="920"/>
                    <a:pt x="7984" y="920"/>
                  </a:cubicBezTo>
                  <a:cubicBezTo>
                    <a:pt x="7768" y="920"/>
                    <a:pt x="7551" y="884"/>
                    <a:pt x="7339" y="806"/>
                  </a:cubicBezTo>
                  <a:cubicBezTo>
                    <a:pt x="6639" y="550"/>
                    <a:pt x="6105" y="112"/>
                    <a:pt x="5328" y="66"/>
                  </a:cubicBezTo>
                  <a:cubicBezTo>
                    <a:pt x="5279" y="63"/>
                    <a:pt x="5228" y="62"/>
                    <a:pt x="5176" y="62"/>
                  </a:cubicBezTo>
                  <a:cubicBezTo>
                    <a:pt x="4417" y="62"/>
                    <a:pt x="3387" y="372"/>
                    <a:pt x="3502" y="1305"/>
                  </a:cubicBezTo>
                  <a:cubicBezTo>
                    <a:pt x="3509" y="1362"/>
                    <a:pt x="3463" y="1389"/>
                    <a:pt x="3416" y="1389"/>
                  </a:cubicBezTo>
                  <a:cubicBezTo>
                    <a:pt x="3392" y="1389"/>
                    <a:pt x="3368" y="1382"/>
                    <a:pt x="3351" y="1368"/>
                  </a:cubicBezTo>
                  <a:cubicBezTo>
                    <a:pt x="2864" y="980"/>
                    <a:pt x="2023" y="582"/>
                    <a:pt x="1337" y="582"/>
                  </a:cubicBezTo>
                  <a:cubicBezTo>
                    <a:pt x="743" y="582"/>
                    <a:pt x="266" y="880"/>
                    <a:pt x="236" y="1740"/>
                  </a:cubicBezTo>
                  <a:cubicBezTo>
                    <a:pt x="213" y="2395"/>
                    <a:pt x="886" y="3891"/>
                    <a:pt x="1" y="4257"/>
                  </a:cubicBezTo>
                  <a:cubicBezTo>
                    <a:pt x="1047" y="4739"/>
                    <a:pt x="207" y="6070"/>
                    <a:pt x="188" y="6835"/>
                  </a:cubicBezTo>
                  <a:cubicBezTo>
                    <a:pt x="167" y="7630"/>
                    <a:pt x="719" y="8210"/>
                    <a:pt x="1508" y="8245"/>
                  </a:cubicBezTo>
                  <a:cubicBezTo>
                    <a:pt x="1535" y="8246"/>
                    <a:pt x="1563" y="8247"/>
                    <a:pt x="1590" y="8247"/>
                  </a:cubicBezTo>
                  <a:cubicBezTo>
                    <a:pt x="2251" y="8247"/>
                    <a:pt x="2825" y="7881"/>
                    <a:pt x="3424" y="7642"/>
                  </a:cubicBezTo>
                  <a:cubicBezTo>
                    <a:pt x="3429" y="7640"/>
                    <a:pt x="3434" y="7639"/>
                    <a:pt x="3438" y="7639"/>
                  </a:cubicBezTo>
                  <a:cubicBezTo>
                    <a:pt x="3463" y="7639"/>
                    <a:pt x="3473" y="7670"/>
                    <a:pt x="3465" y="7694"/>
                  </a:cubicBezTo>
                  <a:cubicBezTo>
                    <a:pt x="3478" y="7705"/>
                    <a:pt x="3487" y="7720"/>
                    <a:pt x="3488" y="7742"/>
                  </a:cubicBezTo>
                  <a:cubicBezTo>
                    <a:pt x="3561" y="8552"/>
                    <a:pt x="4171" y="9152"/>
                    <a:pt x="4989" y="9195"/>
                  </a:cubicBezTo>
                  <a:cubicBezTo>
                    <a:pt x="5029" y="9197"/>
                    <a:pt x="5070" y="9198"/>
                    <a:pt x="5110" y="9198"/>
                  </a:cubicBezTo>
                  <a:cubicBezTo>
                    <a:pt x="5760" y="9198"/>
                    <a:pt x="6376" y="8926"/>
                    <a:pt x="6976" y="8705"/>
                  </a:cubicBezTo>
                  <a:cubicBezTo>
                    <a:pt x="7411" y="8545"/>
                    <a:pt x="7881" y="8396"/>
                    <a:pt x="8351" y="8396"/>
                  </a:cubicBezTo>
                  <a:cubicBezTo>
                    <a:pt x="8493" y="8396"/>
                    <a:pt x="8635" y="8410"/>
                    <a:pt x="8776" y="8440"/>
                  </a:cubicBezTo>
                  <a:cubicBezTo>
                    <a:pt x="9143" y="8521"/>
                    <a:pt x="9573" y="8737"/>
                    <a:pt x="9688" y="9120"/>
                  </a:cubicBezTo>
                  <a:cubicBezTo>
                    <a:pt x="9804" y="8737"/>
                    <a:pt x="10234" y="8521"/>
                    <a:pt x="10601" y="8440"/>
                  </a:cubicBezTo>
                  <a:cubicBezTo>
                    <a:pt x="10742" y="8410"/>
                    <a:pt x="10884" y="8396"/>
                    <a:pt x="11026" y="8396"/>
                  </a:cubicBezTo>
                  <a:cubicBezTo>
                    <a:pt x="11496" y="8396"/>
                    <a:pt x="11965" y="8545"/>
                    <a:pt x="12400" y="8705"/>
                  </a:cubicBezTo>
                  <a:cubicBezTo>
                    <a:pt x="13001" y="8926"/>
                    <a:pt x="13617" y="9198"/>
                    <a:pt x="14267" y="9198"/>
                  </a:cubicBezTo>
                  <a:cubicBezTo>
                    <a:pt x="14307" y="9198"/>
                    <a:pt x="14348" y="9197"/>
                    <a:pt x="14388" y="9195"/>
                  </a:cubicBezTo>
                  <a:cubicBezTo>
                    <a:pt x="15206" y="9152"/>
                    <a:pt x="15815" y="8552"/>
                    <a:pt x="15888" y="7742"/>
                  </a:cubicBezTo>
                  <a:cubicBezTo>
                    <a:pt x="15890" y="7720"/>
                    <a:pt x="15900" y="7705"/>
                    <a:pt x="15911" y="7694"/>
                  </a:cubicBezTo>
                  <a:cubicBezTo>
                    <a:pt x="15903" y="7670"/>
                    <a:pt x="15913" y="7639"/>
                    <a:pt x="15938" y="7639"/>
                  </a:cubicBezTo>
                  <a:cubicBezTo>
                    <a:pt x="15942" y="7639"/>
                    <a:pt x="15947" y="7640"/>
                    <a:pt x="15952" y="7642"/>
                  </a:cubicBezTo>
                  <a:cubicBezTo>
                    <a:pt x="16552" y="7881"/>
                    <a:pt x="17125" y="8247"/>
                    <a:pt x="17787" y="8247"/>
                  </a:cubicBezTo>
                  <a:cubicBezTo>
                    <a:pt x="17814" y="8247"/>
                    <a:pt x="17841" y="8246"/>
                    <a:pt x="17869" y="8245"/>
                  </a:cubicBezTo>
                  <a:cubicBezTo>
                    <a:pt x="18658" y="8210"/>
                    <a:pt x="19210" y="7631"/>
                    <a:pt x="19189" y="6835"/>
                  </a:cubicBezTo>
                  <a:cubicBezTo>
                    <a:pt x="19170" y="6070"/>
                    <a:pt x="18330" y="4739"/>
                    <a:pt x="19376" y="4257"/>
                  </a:cubicBezTo>
                  <a:cubicBezTo>
                    <a:pt x="18491" y="3891"/>
                    <a:pt x="19164" y="2395"/>
                    <a:pt x="19141" y="1740"/>
                  </a:cubicBezTo>
                  <a:cubicBezTo>
                    <a:pt x="19111" y="880"/>
                    <a:pt x="18634" y="582"/>
                    <a:pt x="18040" y="582"/>
                  </a:cubicBezTo>
                  <a:cubicBezTo>
                    <a:pt x="17354" y="582"/>
                    <a:pt x="16513" y="980"/>
                    <a:pt x="16026" y="1368"/>
                  </a:cubicBezTo>
                  <a:cubicBezTo>
                    <a:pt x="16009" y="1382"/>
                    <a:pt x="15985" y="1389"/>
                    <a:pt x="15961" y="1389"/>
                  </a:cubicBezTo>
                  <a:cubicBezTo>
                    <a:pt x="15914" y="1389"/>
                    <a:pt x="15868" y="1362"/>
                    <a:pt x="15875" y="1305"/>
                  </a:cubicBezTo>
                  <a:cubicBezTo>
                    <a:pt x="15990" y="372"/>
                    <a:pt x="14960" y="62"/>
                    <a:pt x="14200" y="62"/>
                  </a:cubicBezTo>
                  <a:cubicBezTo>
                    <a:pt x="14148" y="62"/>
                    <a:pt x="14097" y="63"/>
                    <a:pt x="14048" y="66"/>
                  </a:cubicBezTo>
                  <a:cubicBezTo>
                    <a:pt x="13272" y="112"/>
                    <a:pt x="12738" y="550"/>
                    <a:pt x="12038" y="806"/>
                  </a:cubicBezTo>
                  <a:cubicBezTo>
                    <a:pt x="11826" y="884"/>
                    <a:pt x="11609" y="920"/>
                    <a:pt x="11393" y="920"/>
                  </a:cubicBezTo>
                  <a:cubicBezTo>
                    <a:pt x="10723" y="920"/>
                    <a:pt x="10073" y="568"/>
                    <a:pt x="9688" y="1"/>
                  </a:cubicBezTo>
                  <a:close/>
                </a:path>
              </a:pathLst>
            </a:custGeom>
            <a:solidFill>
              <a:srgbClr val="B2F7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36"/>
            <p:cNvSpPr/>
            <p:nvPr/>
          </p:nvSpPr>
          <p:spPr>
            <a:xfrm>
              <a:off x="7531659" y="1936943"/>
              <a:ext cx="7899" cy="25075"/>
            </a:xfrm>
            <a:custGeom>
              <a:avLst/>
              <a:gdLst/>
              <a:ahLst/>
              <a:cxnLst/>
              <a:rect l="l" t="t" r="r" b="b"/>
              <a:pathLst>
                <a:path w="149" h="473" extrusionOk="0">
                  <a:moveTo>
                    <a:pt x="113" y="1"/>
                  </a:moveTo>
                  <a:cubicBezTo>
                    <a:pt x="98" y="1"/>
                    <a:pt x="83" y="9"/>
                    <a:pt x="78" y="26"/>
                  </a:cubicBezTo>
                  <a:cubicBezTo>
                    <a:pt x="36" y="154"/>
                    <a:pt x="25" y="294"/>
                    <a:pt x="4" y="427"/>
                  </a:cubicBezTo>
                  <a:cubicBezTo>
                    <a:pt x="0" y="455"/>
                    <a:pt x="23" y="473"/>
                    <a:pt x="44" y="473"/>
                  </a:cubicBezTo>
                  <a:cubicBezTo>
                    <a:pt x="58" y="473"/>
                    <a:pt x="70" y="465"/>
                    <a:pt x="75" y="447"/>
                  </a:cubicBezTo>
                  <a:cubicBezTo>
                    <a:pt x="104" y="312"/>
                    <a:pt x="141" y="173"/>
                    <a:pt x="147" y="35"/>
                  </a:cubicBezTo>
                  <a:cubicBezTo>
                    <a:pt x="149" y="13"/>
                    <a:pt x="131" y="1"/>
                    <a:pt x="11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36"/>
            <p:cNvSpPr/>
            <p:nvPr/>
          </p:nvSpPr>
          <p:spPr>
            <a:xfrm>
              <a:off x="7532931" y="1881864"/>
              <a:ext cx="8588" cy="32709"/>
            </a:xfrm>
            <a:custGeom>
              <a:avLst/>
              <a:gdLst/>
              <a:ahLst/>
              <a:cxnLst/>
              <a:rect l="l" t="t" r="r" b="b"/>
              <a:pathLst>
                <a:path w="162" h="617" extrusionOk="0">
                  <a:moveTo>
                    <a:pt x="43" y="0"/>
                  </a:moveTo>
                  <a:cubicBezTo>
                    <a:pt x="23" y="0"/>
                    <a:pt x="1" y="21"/>
                    <a:pt x="6" y="46"/>
                  </a:cubicBezTo>
                  <a:cubicBezTo>
                    <a:pt x="41" y="230"/>
                    <a:pt x="74" y="388"/>
                    <a:pt x="33" y="574"/>
                  </a:cubicBezTo>
                  <a:cubicBezTo>
                    <a:pt x="27" y="600"/>
                    <a:pt x="47" y="617"/>
                    <a:pt x="67" y="617"/>
                  </a:cubicBezTo>
                  <a:cubicBezTo>
                    <a:pt x="80" y="617"/>
                    <a:pt x="93" y="610"/>
                    <a:pt x="98" y="593"/>
                  </a:cubicBezTo>
                  <a:cubicBezTo>
                    <a:pt x="149" y="413"/>
                    <a:pt x="162" y="189"/>
                    <a:pt x="71" y="19"/>
                  </a:cubicBezTo>
                  <a:cubicBezTo>
                    <a:pt x="64" y="6"/>
                    <a:pt x="54" y="0"/>
                    <a:pt x="4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36"/>
            <p:cNvSpPr/>
            <p:nvPr/>
          </p:nvSpPr>
          <p:spPr>
            <a:xfrm>
              <a:off x="7519307" y="1794978"/>
              <a:ext cx="17441" cy="29846"/>
            </a:xfrm>
            <a:custGeom>
              <a:avLst/>
              <a:gdLst/>
              <a:ahLst/>
              <a:cxnLst/>
              <a:rect l="l" t="t" r="r" b="b"/>
              <a:pathLst>
                <a:path w="329" h="563" extrusionOk="0">
                  <a:moveTo>
                    <a:pt x="294" y="1"/>
                  </a:moveTo>
                  <a:cubicBezTo>
                    <a:pt x="286" y="1"/>
                    <a:pt x="279" y="5"/>
                    <a:pt x="274" y="15"/>
                  </a:cubicBezTo>
                  <a:cubicBezTo>
                    <a:pt x="182" y="178"/>
                    <a:pt x="81" y="341"/>
                    <a:pt x="12" y="515"/>
                  </a:cubicBezTo>
                  <a:cubicBezTo>
                    <a:pt x="1" y="542"/>
                    <a:pt x="26" y="562"/>
                    <a:pt x="50" y="562"/>
                  </a:cubicBezTo>
                  <a:cubicBezTo>
                    <a:pt x="63" y="562"/>
                    <a:pt x="76" y="557"/>
                    <a:pt x="83" y="545"/>
                  </a:cubicBezTo>
                  <a:cubicBezTo>
                    <a:pt x="177" y="387"/>
                    <a:pt x="246" y="210"/>
                    <a:pt x="319" y="42"/>
                  </a:cubicBezTo>
                  <a:cubicBezTo>
                    <a:pt x="329" y="20"/>
                    <a:pt x="311" y="1"/>
                    <a:pt x="29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36"/>
            <p:cNvSpPr/>
            <p:nvPr/>
          </p:nvSpPr>
          <p:spPr>
            <a:xfrm>
              <a:off x="7522011" y="1731735"/>
              <a:ext cx="13253" cy="40130"/>
            </a:xfrm>
            <a:custGeom>
              <a:avLst/>
              <a:gdLst/>
              <a:ahLst/>
              <a:cxnLst/>
              <a:rect l="l" t="t" r="r" b="b"/>
              <a:pathLst>
                <a:path w="250" h="757" extrusionOk="0">
                  <a:moveTo>
                    <a:pt x="87" y="0"/>
                  </a:moveTo>
                  <a:cubicBezTo>
                    <a:pt x="74" y="0"/>
                    <a:pt x="60" y="7"/>
                    <a:pt x="57" y="22"/>
                  </a:cubicBezTo>
                  <a:cubicBezTo>
                    <a:pt x="0" y="252"/>
                    <a:pt x="16" y="569"/>
                    <a:pt x="190" y="749"/>
                  </a:cubicBezTo>
                  <a:cubicBezTo>
                    <a:pt x="196" y="754"/>
                    <a:pt x="204" y="757"/>
                    <a:pt x="211" y="757"/>
                  </a:cubicBezTo>
                  <a:cubicBezTo>
                    <a:pt x="230" y="757"/>
                    <a:pt x="250" y="739"/>
                    <a:pt x="243" y="718"/>
                  </a:cubicBezTo>
                  <a:cubicBezTo>
                    <a:pt x="210" y="610"/>
                    <a:pt x="155" y="511"/>
                    <a:pt x="130" y="400"/>
                  </a:cubicBezTo>
                  <a:cubicBezTo>
                    <a:pt x="103" y="277"/>
                    <a:pt x="103" y="156"/>
                    <a:pt x="118" y="31"/>
                  </a:cubicBezTo>
                  <a:cubicBezTo>
                    <a:pt x="120" y="11"/>
                    <a:pt x="104" y="0"/>
                    <a:pt x="8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36"/>
            <p:cNvSpPr/>
            <p:nvPr/>
          </p:nvSpPr>
          <p:spPr>
            <a:xfrm>
              <a:off x="7519625" y="1847088"/>
              <a:ext cx="10868" cy="17706"/>
            </a:xfrm>
            <a:custGeom>
              <a:avLst/>
              <a:gdLst/>
              <a:ahLst/>
              <a:cxnLst/>
              <a:rect l="l" t="t" r="r" b="b"/>
              <a:pathLst>
                <a:path w="205" h="334" extrusionOk="0">
                  <a:moveTo>
                    <a:pt x="56" y="1"/>
                  </a:moveTo>
                  <a:cubicBezTo>
                    <a:pt x="30" y="1"/>
                    <a:pt x="1" y="25"/>
                    <a:pt x="11" y="55"/>
                  </a:cubicBezTo>
                  <a:cubicBezTo>
                    <a:pt x="41" y="143"/>
                    <a:pt x="80" y="228"/>
                    <a:pt x="116" y="313"/>
                  </a:cubicBezTo>
                  <a:cubicBezTo>
                    <a:pt x="122" y="328"/>
                    <a:pt x="135" y="334"/>
                    <a:pt x="148" y="334"/>
                  </a:cubicBezTo>
                  <a:cubicBezTo>
                    <a:pt x="175" y="334"/>
                    <a:pt x="204" y="310"/>
                    <a:pt x="193" y="281"/>
                  </a:cubicBezTo>
                  <a:cubicBezTo>
                    <a:pt x="161" y="194"/>
                    <a:pt x="129" y="107"/>
                    <a:pt x="90" y="22"/>
                  </a:cubicBezTo>
                  <a:cubicBezTo>
                    <a:pt x="83" y="7"/>
                    <a:pt x="70" y="1"/>
                    <a:pt x="5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36"/>
            <p:cNvSpPr/>
            <p:nvPr/>
          </p:nvSpPr>
          <p:spPr>
            <a:xfrm>
              <a:off x="7525191" y="1676868"/>
              <a:ext cx="5036" cy="29634"/>
            </a:xfrm>
            <a:custGeom>
              <a:avLst/>
              <a:gdLst/>
              <a:ahLst/>
              <a:cxnLst/>
              <a:rect l="l" t="t" r="r" b="b"/>
              <a:pathLst>
                <a:path w="95" h="559" extrusionOk="0">
                  <a:moveTo>
                    <a:pt x="48" y="1"/>
                  </a:moveTo>
                  <a:cubicBezTo>
                    <a:pt x="35" y="1"/>
                    <a:pt x="22" y="9"/>
                    <a:pt x="20" y="26"/>
                  </a:cubicBezTo>
                  <a:cubicBezTo>
                    <a:pt x="8" y="192"/>
                    <a:pt x="0" y="358"/>
                    <a:pt x="11" y="523"/>
                  </a:cubicBezTo>
                  <a:cubicBezTo>
                    <a:pt x="13" y="546"/>
                    <a:pt x="30" y="558"/>
                    <a:pt x="47" y="558"/>
                  </a:cubicBezTo>
                  <a:cubicBezTo>
                    <a:pt x="64" y="558"/>
                    <a:pt x="81" y="546"/>
                    <a:pt x="82" y="523"/>
                  </a:cubicBezTo>
                  <a:cubicBezTo>
                    <a:pt x="94" y="357"/>
                    <a:pt x="86" y="192"/>
                    <a:pt x="74" y="26"/>
                  </a:cubicBezTo>
                  <a:cubicBezTo>
                    <a:pt x="73" y="9"/>
                    <a:pt x="60" y="1"/>
                    <a:pt x="4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36"/>
            <p:cNvSpPr/>
            <p:nvPr/>
          </p:nvSpPr>
          <p:spPr>
            <a:xfrm>
              <a:off x="7505047" y="1626507"/>
              <a:ext cx="23909" cy="19509"/>
            </a:xfrm>
            <a:custGeom>
              <a:avLst/>
              <a:gdLst/>
              <a:ahLst/>
              <a:cxnLst/>
              <a:rect l="l" t="t" r="r" b="b"/>
              <a:pathLst>
                <a:path w="451" h="368" extrusionOk="0">
                  <a:moveTo>
                    <a:pt x="30" y="1"/>
                  </a:moveTo>
                  <a:cubicBezTo>
                    <a:pt x="6" y="1"/>
                    <a:pt x="0" y="40"/>
                    <a:pt x="24" y="45"/>
                  </a:cubicBezTo>
                  <a:cubicBezTo>
                    <a:pt x="192" y="68"/>
                    <a:pt x="321" y="188"/>
                    <a:pt x="379" y="345"/>
                  </a:cubicBezTo>
                  <a:cubicBezTo>
                    <a:pt x="385" y="361"/>
                    <a:pt x="399" y="368"/>
                    <a:pt x="412" y="368"/>
                  </a:cubicBezTo>
                  <a:cubicBezTo>
                    <a:pt x="431" y="368"/>
                    <a:pt x="451" y="352"/>
                    <a:pt x="444" y="327"/>
                  </a:cubicBezTo>
                  <a:cubicBezTo>
                    <a:pt x="399" y="135"/>
                    <a:pt x="223" y="9"/>
                    <a:pt x="31" y="1"/>
                  </a:cubicBezTo>
                  <a:cubicBezTo>
                    <a:pt x="31" y="1"/>
                    <a:pt x="30" y="1"/>
                    <a:pt x="3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36"/>
            <p:cNvSpPr/>
            <p:nvPr/>
          </p:nvSpPr>
          <p:spPr>
            <a:xfrm>
              <a:off x="7454421" y="1974211"/>
              <a:ext cx="43947" cy="11610"/>
            </a:xfrm>
            <a:custGeom>
              <a:avLst/>
              <a:gdLst/>
              <a:ahLst/>
              <a:cxnLst/>
              <a:rect l="l" t="t" r="r" b="b"/>
              <a:pathLst>
                <a:path w="829" h="219" extrusionOk="0">
                  <a:moveTo>
                    <a:pt x="39" y="0"/>
                  </a:moveTo>
                  <a:cubicBezTo>
                    <a:pt x="15" y="0"/>
                    <a:pt x="1" y="41"/>
                    <a:pt x="27" y="55"/>
                  </a:cubicBezTo>
                  <a:cubicBezTo>
                    <a:pt x="223" y="155"/>
                    <a:pt x="441" y="218"/>
                    <a:pt x="662" y="218"/>
                  </a:cubicBezTo>
                  <a:cubicBezTo>
                    <a:pt x="703" y="218"/>
                    <a:pt x="745" y="216"/>
                    <a:pt x="786" y="212"/>
                  </a:cubicBezTo>
                  <a:cubicBezTo>
                    <a:pt x="827" y="207"/>
                    <a:pt x="829" y="149"/>
                    <a:pt x="786" y="148"/>
                  </a:cubicBezTo>
                  <a:cubicBezTo>
                    <a:pt x="528" y="140"/>
                    <a:pt x="288" y="103"/>
                    <a:pt x="49" y="2"/>
                  </a:cubicBezTo>
                  <a:cubicBezTo>
                    <a:pt x="46" y="1"/>
                    <a:pt x="42" y="0"/>
                    <a:pt x="3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36"/>
            <p:cNvSpPr/>
            <p:nvPr/>
          </p:nvSpPr>
          <p:spPr>
            <a:xfrm>
              <a:off x="7444030" y="1623485"/>
              <a:ext cx="33345" cy="9701"/>
            </a:xfrm>
            <a:custGeom>
              <a:avLst/>
              <a:gdLst/>
              <a:ahLst/>
              <a:cxnLst/>
              <a:rect l="l" t="t" r="r" b="b"/>
              <a:pathLst>
                <a:path w="629" h="183" extrusionOk="0">
                  <a:moveTo>
                    <a:pt x="493" y="0"/>
                  </a:moveTo>
                  <a:cubicBezTo>
                    <a:pt x="331" y="0"/>
                    <a:pt x="175" y="49"/>
                    <a:pt x="30" y="127"/>
                  </a:cubicBezTo>
                  <a:cubicBezTo>
                    <a:pt x="1" y="143"/>
                    <a:pt x="20" y="183"/>
                    <a:pt x="48" y="183"/>
                  </a:cubicBezTo>
                  <a:cubicBezTo>
                    <a:pt x="52" y="183"/>
                    <a:pt x="57" y="182"/>
                    <a:pt x="61" y="180"/>
                  </a:cubicBezTo>
                  <a:cubicBezTo>
                    <a:pt x="227" y="100"/>
                    <a:pt x="402" y="74"/>
                    <a:pt x="585" y="71"/>
                  </a:cubicBezTo>
                  <a:cubicBezTo>
                    <a:pt x="628" y="71"/>
                    <a:pt x="626" y="10"/>
                    <a:pt x="585" y="6"/>
                  </a:cubicBezTo>
                  <a:cubicBezTo>
                    <a:pt x="554" y="2"/>
                    <a:pt x="524" y="0"/>
                    <a:pt x="49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36"/>
            <p:cNvSpPr/>
            <p:nvPr/>
          </p:nvSpPr>
          <p:spPr>
            <a:xfrm>
              <a:off x="7398069" y="1945584"/>
              <a:ext cx="37745" cy="21046"/>
            </a:xfrm>
            <a:custGeom>
              <a:avLst/>
              <a:gdLst/>
              <a:ahLst/>
              <a:cxnLst/>
              <a:rect l="l" t="t" r="r" b="b"/>
              <a:pathLst>
                <a:path w="712" h="397" extrusionOk="0">
                  <a:moveTo>
                    <a:pt x="55" y="0"/>
                  </a:moveTo>
                  <a:cubicBezTo>
                    <a:pt x="23" y="0"/>
                    <a:pt x="1" y="48"/>
                    <a:pt x="36" y="68"/>
                  </a:cubicBezTo>
                  <a:cubicBezTo>
                    <a:pt x="237" y="178"/>
                    <a:pt x="437" y="292"/>
                    <a:pt x="644" y="393"/>
                  </a:cubicBezTo>
                  <a:cubicBezTo>
                    <a:pt x="650" y="395"/>
                    <a:pt x="655" y="396"/>
                    <a:pt x="660" y="396"/>
                  </a:cubicBezTo>
                  <a:cubicBezTo>
                    <a:pt x="691" y="396"/>
                    <a:pt x="711" y="353"/>
                    <a:pt x="678" y="334"/>
                  </a:cubicBezTo>
                  <a:cubicBezTo>
                    <a:pt x="482" y="216"/>
                    <a:pt x="275" y="112"/>
                    <a:pt x="74" y="5"/>
                  </a:cubicBezTo>
                  <a:cubicBezTo>
                    <a:pt x="67" y="2"/>
                    <a:pt x="61" y="0"/>
                    <a:pt x="5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36"/>
            <p:cNvSpPr/>
            <p:nvPr/>
          </p:nvSpPr>
          <p:spPr>
            <a:xfrm>
              <a:off x="7388898" y="1644955"/>
              <a:ext cx="27991" cy="16911"/>
            </a:xfrm>
            <a:custGeom>
              <a:avLst/>
              <a:gdLst/>
              <a:ahLst/>
              <a:cxnLst/>
              <a:rect l="l" t="t" r="r" b="b"/>
              <a:pathLst>
                <a:path w="528" h="319" extrusionOk="0">
                  <a:moveTo>
                    <a:pt x="482" y="0"/>
                  </a:moveTo>
                  <a:cubicBezTo>
                    <a:pt x="477" y="0"/>
                    <a:pt x="471" y="1"/>
                    <a:pt x="466" y="4"/>
                  </a:cubicBezTo>
                  <a:cubicBezTo>
                    <a:pt x="313" y="80"/>
                    <a:pt x="171" y="174"/>
                    <a:pt x="27" y="264"/>
                  </a:cubicBezTo>
                  <a:cubicBezTo>
                    <a:pt x="0" y="281"/>
                    <a:pt x="16" y="319"/>
                    <a:pt x="41" y="319"/>
                  </a:cubicBezTo>
                  <a:cubicBezTo>
                    <a:pt x="46" y="319"/>
                    <a:pt x="51" y="318"/>
                    <a:pt x="55" y="315"/>
                  </a:cubicBezTo>
                  <a:cubicBezTo>
                    <a:pt x="205" y="233"/>
                    <a:pt x="357" y="155"/>
                    <a:pt x="498" y="59"/>
                  </a:cubicBezTo>
                  <a:cubicBezTo>
                    <a:pt x="527" y="40"/>
                    <a:pt x="511" y="0"/>
                    <a:pt x="48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36"/>
            <p:cNvSpPr/>
            <p:nvPr/>
          </p:nvSpPr>
          <p:spPr>
            <a:xfrm>
              <a:off x="7353592" y="1955126"/>
              <a:ext cx="18236" cy="28574"/>
            </a:xfrm>
            <a:custGeom>
              <a:avLst/>
              <a:gdLst/>
              <a:ahLst/>
              <a:cxnLst/>
              <a:rect l="l" t="t" r="r" b="b"/>
              <a:pathLst>
                <a:path w="344" h="539" extrusionOk="0">
                  <a:moveTo>
                    <a:pt x="297" y="0"/>
                  </a:moveTo>
                  <a:cubicBezTo>
                    <a:pt x="285" y="0"/>
                    <a:pt x="275" y="7"/>
                    <a:pt x="268" y="21"/>
                  </a:cubicBezTo>
                  <a:cubicBezTo>
                    <a:pt x="198" y="178"/>
                    <a:pt x="140" y="326"/>
                    <a:pt x="28" y="459"/>
                  </a:cubicBezTo>
                  <a:cubicBezTo>
                    <a:pt x="0" y="494"/>
                    <a:pt x="30" y="538"/>
                    <a:pt x="62" y="538"/>
                  </a:cubicBezTo>
                  <a:cubicBezTo>
                    <a:pt x="72" y="538"/>
                    <a:pt x="82" y="534"/>
                    <a:pt x="91" y="524"/>
                  </a:cubicBezTo>
                  <a:cubicBezTo>
                    <a:pt x="204" y="392"/>
                    <a:pt x="314" y="227"/>
                    <a:pt x="340" y="51"/>
                  </a:cubicBezTo>
                  <a:cubicBezTo>
                    <a:pt x="344" y="25"/>
                    <a:pt x="319" y="0"/>
                    <a:pt x="29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36"/>
            <p:cNvSpPr/>
            <p:nvPr/>
          </p:nvSpPr>
          <p:spPr>
            <a:xfrm>
              <a:off x="7352532" y="1615851"/>
              <a:ext cx="18554" cy="41403"/>
            </a:xfrm>
            <a:custGeom>
              <a:avLst/>
              <a:gdLst/>
              <a:ahLst/>
              <a:cxnLst/>
              <a:rect l="l" t="t" r="r" b="b"/>
              <a:pathLst>
                <a:path w="350" h="781" extrusionOk="0">
                  <a:moveTo>
                    <a:pt x="38" y="1"/>
                  </a:moveTo>
                  <a:cubicBezTo>
                    <a:pt x="19" y="1"/>
                    <a:pt x="1" y="15"/>
                    <a:pt x="9" y="40"/>
                  </a:cubicBezTo>
                  <a:cubicBezTo>
                    <a:pt x="86" y="279"/>
                    <a:pt x="158" y="532"/>
                    <a:pt x="266" y="760"/>
                  </a:cubicBezTo>
                  <a:cubicBezTo>
                    <a:pt x="273" y="774"/>
                    <a:pt x="286" y="781"/>
                    <a:pt x="299" y="781"/>
                  </a:cubicBezTo>
                  <a:cubicBezTo>
                    <a:pt x="323" y="781"/>
                    <a:pt x="350" y="757"/>
                    <a:pt x="342" y="729"/>
                  </a:cubicBezTo>
                  <a:cubicBezTo>
                    <a:pt x="277" y="488"/>
                    <a:pt x="167" y="252"/>
                    <a:pt x="70" y="22"/>
                  </a:cubicBezTo>
                  <a:cubicBezTo>
                    <a:pt x="64" y="7"/>
                    <a:pt x="51"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36"/>
            <p:cNvSpPr/>
            <p:nvPr/>
          </p:nvSpPr>
          <p:spPr>
            <a:xfrm>
              <a:off x="7319135" y="2008032"/>
              <a:ext cx="35041" cy="22583"/>
            </a:xfrm>
            <a:custGeom>
              <a:avLst/>
              <a:gdLst/>
              <a:ahLst/>
              <a:cxnLst/>
              <a:rect l="l" t="t" r="r" b="b"/>
              <a:pathLst>
                <a:path w="661" h="426" extrusionOk="0">
                  <a:moveTo>
                    <a:pt x="607" y="0"/>
                  </a:moveTo>
                  <a:cubicBezTo>
                    <a:pt x="598" y="0"/>
                    <a:pt x="589" y="4"/>
                    <a:pt x="582" y="12"/>
                  </a:cubicBezTo>
                  <a:cubicBezTo>
                    <a:pt x="432" y="173"/>
                    <a:pt x="265" y="292"/>
                    <a:pt x="50" y="345"/>
                  </a:cubicBezTo>
                  <a:cubicBezTo>
                    <a:pt x="0" y="358"/>
                    <a:pt x="18" y="426"/>
                    <a:pt x="64" y="426"/>
                  </a:cubicBezTo>
                  <a:cubicBezTo>
                    <a:pt x="67" y="426"/>
                    <a:pt x="70" y="426"/>
                    <a:pt x="72" y="425"/>
                  </a:cubicBezTo>
                  <a:cubicBezTo>
                    <a:pt x="302" y="384"/>
                    <a:pt x="517" y="257"/>
                    <a:pt x="643" y="59"/>
                  </a:cubicBezTo>
                  <a:cubicBezTo>
                    <a:pt x="660" y="31"/>
                    <a:pt x="634" y="0"/>
                    <a:pt x="60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36"/>
            <p:cNvSpPr/>
            <p:nvPr/>
          </p:nvSpPr>
          <p:spPr>
            <a:xfrm>
              <a:off x="7309646" y="1592208"/>
              <a:ext cx="25128" cy="14154"/>
            </a:xfrm>
            <a:custGeom>
              <a:avLst/>
              <a:gdLst/>
              <a:ahLst/>
              <a:cxnLst/>
              <a:rect l="l" t="t" r="r" b="b"/>
              <a:pathLst>
                <a:path w="474" h="267" extrusionOk="0">
                  <a:moveTo>
                    <a:pt x="58" y="0"/>
                  </a:moveTo>
                  <a:cubicBezTo>
                    <a:pt x="52" y="0"/>
                    <a:pt x="46" y="0"/>
                    <a:pt x="41" y="0"/>
                  </a:cubicBezTo>
                  <a:cubicBezTo>
                    <a:pt x="0" y="2"/>
                    <a:pt x="0" y="64"/>
                    <a:pt x="41" y="64"/>
                  </a:cubicBezTo>
                  <a:cubicBezTo>
                    <a:pt x="200" y="65"/>
                    <a:pt x="309" y="146"/>
                    <a:pt x="413" y="257"/>
                  </a:cubicBezTo>
                  <a:cubicBezTo>
                    <a:pt x="419" y="264"/>
                    <a:pt x="427" y="267"/>
                    <a:pt x="434" y="267"/>
                  </a:cubicBezTo>
                  <a:cubicBezTo>
                    <a:pt x="455" y="267"/>
                    <a:pt x="474" y="242"/>
                    <a:pt x="463" y="219"/>
                  </a:cubicBezTo>
                  <a:cubicBezTo>
                    <a:pt x="391" y="73"/>
                    <a:pt x="215" y="0"/>
                    <a:pt x="5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36"/>
            <p:cNvSpPr/>
            <p:nvPr/>
          </p:nvSpPr>
          <p:spPr>
            <a:xfrm>
              <a:off x="7253983" y="2023193"/>
              <a:ext cx="39229" cy="10549"/>
            </a:xfrm>
            <a:custGeom>
              <a:avLst/>
              <a:gdLst/>
              <a:ahLst/>
              <a:cxnLst/>
              <a:rect l="l" t="t" r="r" b="b"/>
              <a:pathLst>
                <a:path w="740" h="199" extrusionOk="0">
                  <a:moveTo>
                    <a:pt x="51" y="0"/>
                  </a:moveTo>
                  <a:cubicBezTo>
                    <a:pt x="19" y="0"/>
                    <a:pt x="1" y="55"/>
                    <a:pt x="34" y="70"/>
                  </a:cubicBezTo>
                  <a:cubicBezTo>
                    <a:pt x="213" y="147"/>
                    <a:pt x="400" y="198"/>
                    <a:pt x="594" y="198"/>
                  </a:cubicBezTo>
                  <a:cubicBezTo>
                    <a:pt x="627" y="198"/>
                    <a:pt x="660" y="197"/>
                    <a:pt x="693" y="194"/>
                  </a:cubicBezTo>
                  <a:cubicBezTo>
                    <a:pt x="738" y="189"/>
                    <a:pt x="739" y="126"/>
                    <a:pt x="693" y="124"/>
                  </a:cubicBezTo>
                  <a:cubicBezTo>
                    <a:pt x="476" y="112"/>
                    <a:pt x="267" y="82"/>
                    <a:pt x="62" y="2"/>
                  </a:cubicBezTo>
                  <a:cubicBezTo>
                    <a:pt x="58" y="1"/>
                    <a:pt x="55" y="0"/>
                    <a:pt x="5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36"/>
            <p:cNvSpPr/>
            <p:nvPr/>
          </p:nvSpPr>
          <p:spPr>
            <a:xfrm>
              <a:off x="7244070" y="1590618"/>
              <a:ext cx="30323" cy="12723"/>
            </a:xfrm>
            <a:custGeom>
              <a:avLst/>
              <a:gdLst/>
              <a:ahLst/>
              <a:cxnLst/>
              <a:rect l="l" t="t" r="r" b="b"/>
              <a:pathLst>
                <a:path w="572" h="240" extrusionOk="0">
                  <a:moveTo>
                    <a:pt x="540" y="1"/>
                  </a:moveTo>
                  <a:cubicBezTo>
                    <a:pt x="538" y="1"/>
                    <a:pt x="536" y="1"/>
                    <a:pt x="533" y="2"/>
                  </a:cubicBezTo>
                  <a:cubicBezTo>
                    <a:pt x="448" y="28"/>
                    <a:pt x="372" y="81"/>
                    <a:pt x="289" y="115"/>
                  </a:cubicBezTo>
                  <a:cubicBezTo>
                    <a:pt x="205" y="148"/>
                    <a:pt x="119" y="174"/>
                    <a:pt x="31" y="193"/>
                  </a:cubicBezTo>
                  <a:cubicBezTo>
                    <a:pt x="1" y="199"/>
                    <a:pt x="12" y="239"/>
                    <a:pt x="39" y="239"/>
                  </a:cubicBezTo>
                  <a:cubicBezTo>
                    <a:pt x="41" y="239"/>
                    <a:pt x="42" y="239"/>
                    <a:pt x="44" y="239"/>
                  </a:cubicBezTo>
                  <a:cubicBezTo>
                    <a:pt x="210" y="213"/>
                    <a:pt x="433" y="165"/>
                    <a:pt x="556" y="41"/>
                  </a:cubicBezTo>
                  <a:cubicBezTo>
                    <a:pt x="571" y="27"/>
                    <a:pt x="559" y="1"/>
                    <a:pt x="54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36"/>
            <p:cNvSpPr/>
            <p:nvPr/>
          </p:nvSpPr>
          <p:spPr>
            <a:xfrm>
              <a:off x="7199275" y="2005540"/>
              <a:ext cx="35624" cy="13995"/>
            </a:xfrm>
            <a:custGeom>
              <a:avLst/>
              <a:gdLst/>
              <a:ahLst/>
              <a:cxnLst/>
              <a:rect l="l" t="t" r="r" b="b"/>
              <a:pathLst>
                <a:path w="672" h="264" extrusionOk="0">
                  <a:moveTo>
                    <a:pt x="35" y="1"/>
                  </a:moveTo>
                  <a:cubicBezTo>
                    <a:pt x="0" y="1"/>
                    <a:pt x="1" y="56"/>
                    <a:pt x="38" y="59"/>
                  </a:cubicBezTo>
                  <a:cubicBezTo>
                    <a:pt x="251" y="80"/>
                    <a:pt x="431" y="158"/>
                    <a:pt x="618" y="259"/>
                  </a:cubicBezTo>
                  <a:cubicBezTo>
                    <a:pt x="623" y="262"/>
                    <a:pt x="628" y="264"/>
                    <a:pt x="633" y="264"/>
                  </a:cubicBezTo>
                  <a:cubicBezTo>
                    <a:pt x="658" y="264"/>
                    <a:pt x="672" y="228"/>
                    <a:pt x="648" y="209"/>
                  </a:cubicBezTo>
                  <a:cubicBezTo>
                    <a:pt x="473" y="78"/>
                    <a:pt x="252" y="17"/>
                    <a:pt x="38" y="1"/>
                  </a:cubicBezTo>
                  <a:cubicBezTo>
                    <a:pt x="37" y="1"/>
                    <a:pt x="36" y="1"/>
                    <a:pt x="3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36"/>
            <p:cNvSpPr/>
            <p:nvPr/>
          </p:nvSpPr>
          <p:spPr>
            <a:xfrm>
              <a:off x="7176003" y="1615957"/>
              <a:ext cx="29634" cy="17070"/>
            </a:xfrm>
            <a:custGeom>
              <a:avLst/>
              <a:gdLst/>
              <a:ahLst/>
              <a:cxnLst/>
              <a:rect l="l" t="t" r="r" b="b"/>
              <a:pathLst>
                <a:path w="559" h="322" extrusionOk="0">
                  <a:moveTo>
                    <a:pt x="522" y="0"/>
                  </a:moveTo>
                  <a:cubicBezTo>
                    <a:pt x="517" y="0"/>
                    <a:pt x="512" y="2"/>
                    <a:pt x="508" y="5"/>
                  </a:cubicBezTo>
                  <a:cubicBezTo>
                    <a:pt x="359" y="119"/>
                    <a:pt x="207" y="217"/>
                    <a:pt x="27" y="275"/>
                  </a:cubicBezTo>
                  <a:cubicBezTo>
                    <a:pt x="0" y="284"/>
                    <a:pt x="8" y="321"/>
                    <a:pt x="33" y="321"/>
                  </a:cubicBezTo>
                  <a:cubicBezTo>
                    <a:pt x="35" y="321"/>
                    <a:pt x="37" y="321"/>
                    <a:pt x="40" y="321"/>
                  </a:cubicBezTo>
                  <a:cubicBezTo>
                    <a:pt x="228" y="276"/>
                    <a:pt x="407" y="191"/>
                    <a:pt x="542" y="49"/>
                  </a:cubicBezTo>
                  <a:cubicBezTo>
                    <a:pt x="558" y="31"/>
                    <a:pt x="543" y="0"/>
                    <a:pt x="52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36"/>
            <p:cNvSpPr/>
            <p:nvPr/>
          </p:nvSpPr>
          <p:spPr>
            <a:xfrm>
              <a:off x="7130572" y="1994673"/>
              <a:ext cx="46704" cy="6839"/>
            </a:xfrm>
            <a:custGeom>
              <a:avLst/>
              <a:gdLst/>
              <a:ahLst/>
              <a:cxnLst/>
              <a:rect l="l" t="t" r="r" b="b"/>
              <a:pathLst>
                <a:path w="881" h="129" extrusionOk="0">
                  <a:moveTo>
                    <a:pt x="276" y="1"/>
                  </a:moveTo>
                  <a:cubicBezTo>
                    <a:pt x="198" y="1"/>
                    <a:pt x="120" y="4"/>
                    <a:pt x="42" y="9"/>
                  </a:cubicBezTo>
                  <a:cubicBezTo>
                    <a:pt x="2" y="11"/>
                    <a:pt x="0" y="72"/>
                    <a:pt x="41" y="72"/>
                  </a:cubicBezTo>
                  <a:cubicBezTo>
                    <a:pt x="41" y="72"/>
                    <a:pt x="42" y="72"/>
                    <a:pt x="42" y="72"/>
                  </a:cubicBezTo>
                  <a:cubicBezTo>
                    <a:pt x="53" y="72"/>
                    <a:pt x="65" y="72"/>
                    <a:pt x="76" y="72"/>
                  </a:cubicBezTo>
                  <a:cubicBezTo>
                    <a:pt x="331" y="72"/>
                    <a:pt x="582" y="95"/>
                    <a:pt x="837" y="128"/>
                  </a:cubicBezTo>
                  <a:cubicBezTo>
                    <a:pt x="838" y="128"/>
                    <a:pt x="840" y="128"/>
                    <a:pt x="841" y="128"/>
                  </a:cubicBezTo>
                  <a:cubicBezTo>
                    <a:pt x="875" y="128"/>
                    <a:pt x="880" y="70"/>
                    <a:pt x="845" y="61"/>
                  </a:cubicBezTo>
                  <a:cubicBezTo>
                    <a:pt x="658" y="19"/>
                    <a:pt x="467" y="1"/>
                    <a:pt x="27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36"/>
            <p:cNvSpPr/>
            <p:nvPr/>
          </p:nvSpPr>
          <p:spPr>
            <a:xfrm>
              <a:off x="7102158" y="1632391"/>
              <a:ext cx="29634" cy="7793"/>
            </a:xfrm>
            <a:custGeom>
              <a:avLst/>
              <a:gdLst/>
              <a:ahLst/>
              <a:cxnLst/>
              <a:rect l="l" t="t" r="r" b="b"/>
              <a:pathLst>
                <a:path w="559" h="147" extrusionOk="0">
                  <a:moveTo>
                    <a:pt x="33" y="1"/>
                  </a:moveTo>
                  <a:cubicBezTo>
                    <a:pt x="13" y="1"/>
                    <a:pt x="0" y="29"/>
                    <a:pt x="21" y="38"/>
                  </a:cubicBezTo>
                  <a:cubicBezTo>
                    <a:pt x="171" y="106"/>
                    <a:pt x="330" y="147"/>
                    <a:pt x="493" y="147"/>
                  </a:cubicBezTo>
                  <a:cubicBezTo>
                    <a:pt x="505" y="147"/>
                    <a:pt x="517" y="147"/>
                    <a:pt x="529" y="146"/>
                  </a:cubicBezTo>
                  <a:cubicBezTo>
                    <a:pt x="559" y="145"/>
                    <a:pt x="559" y="100"/>
                    <a:pt x="529" y="99"/>
                  </a:cubicBezTo>
                  <a:cubicBezTo>
                    <a:pt x="359" y="96"/>
                    <a:pt x="199" y="69"/>
                    <a:pt x="43" y="3"/>
                  </a:cubicBezTo>
                  <a:cubicBezTo>
                    <a:pt x="39" y="2"/>
                    <a:pt x="36" y="1"/>
                    <a:pt x="3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36"/>
            <p:cNvSpPr/>
            <p:nvPr/>
          </p:nvSpPr>
          <p:spPr>
            <a:xfrm>
              <a:off x="7041141" y="2002572"/>
              <a:ext cx="54709" cy="16540"/>
            </a:xfrm>
            <a:custGeom>
              <a:avLst/>
              <a:gdLst/>
              <a:ahLst/>
              <a:cxnLst/>
              <a:rect l="l" t="t" r="r" b="b"/>
              <a:pathLst>
                <a:path w="1032" h="312" extrusionOk="0">
                  <a:moveTo>
                    <a:pt x="986" y="0"/>
                  </a:moveTo>
                  <a:cubicBezTo>
                    <a:pt x="985" y="0"/>
                    <a:pt x="984" y="0"/>
                    <a:pt x="982" y="0"/>
                  </a:cubicBezTo>
                  <a:cubicBezTo>
                    <a:pt x="818" y="23"/>
                    <a:pt x="658" y="87"/>
                    <a:pt x="503" y="149"/>
                  </a:cubicBezTo>
                  <a:cubicBezTo>
                    <a:pt x="446" y="171"/>
                    <a:pt x="377" y="215"/>
                    <a:pt x="316" y="215"/>
                  </a:cubicBezTo>
                  <a:cubicBezTo>
                    <a:pt x="312" y="215"/>
                    <a:pt x="308" y="214"/>
                    <a:pt x="304" y="214"/>
                  </a:cubicBezTo>
                  <a:cubicBezTo>
                    <a:pt x="220" y="205"/>
                    <a:pt x="127" y="111"/>
                    <a:pt x="56" y="63"/>
                  </a:cubicBezTo>
                  <a:cubicBezTo>
                    <a:pt x="50" y="60"/>
                    <a:pt x="45" y="58"/>
                    <a:pt x="40" y="58"/>
                  </a:cubicBezTo>
                  <a:cubicBezTo>
                    <a:pt x="15" y="58"/>
                    <a:pt x="0" y="97"/>
                    <a:pt x="25" y="117"/>
                  </a:cubicBezTo>
                  <a:cubicBezTo>
                    <a:pt x="85" y="163"/>
                    <a:pt x="212" y="298"/>
                    <a:pt x="284" y="310"/>
                  </a:cubicBezTo>
                  <a:cubicBezTo>
                    <a:pt x="289" y="311"/>
                    <a:pt x="295" y="311"/>
                    <a:pt x="301" y="311"/>
                  </a:cubicBezTo>
                  <a:cubicBezTo>
                    <a:pt x="346" y="311"/>
                    <a:pt x="390" y="284"/>
                    <a:pt x="433" y="267"/>
                  </a:cubicBezTo>
                  <a:cubicBezTo>
                    <a:pt x="620" y="196"/>
                    <a:pt x="819" y="148"/>
                    <a:pt x="1002" y="67"/>
                  </a:cubicBezTo>
                  <a:cubicBezTo>
                    <a:pt x="1031" y="53"/>
                    <a:pt x="1019" y="0"/>
                    <a:pt x="98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36"/>
            <p:cNvSpPr/>
            <p:nvPr/>
          </p:nvSpPr>
          <p:spPr>
            <a:xfrm>
              <a:off x="7028578" y="1599365"/>
              <a:ext cx="44902" cy="21470"/>
            </a:xfrm>
            <a:custGeom>
              <a:avLst/>
              <a:gdLst/>
              <a:ahLst/>
              <a:cxnLst/>
              <a:rect l="l" t="t" r="r" b="b"/>
              <a:pathLst>
                <a:path w="847" h="405" extrusionOk="0">
                  <a:moveTo>
                    <a:pt x="398" y="0"/>
                  </a:moveTo>
                  <a:cubicBezTo>
                    <a:pt x="398" y="0"/>
                    <a:pt x="397" y="0"/>
                    <a:pt x="397" y="0"/>
                  </a:cubicBezTo>
                  <a:cubicBezTo>
                    <a:pt x="349" y="0"/>
                    <a:pt x="320" y="34"/>
                    <a:pt x="289" y="65"/>
                  </a:cubicBezTo>
                  <a:cubicBezTo>
                    <a:pt x="199" y="154"/>
                    <a:pt x="113" y="249"/>
                    <a:pt x="26" y="341"/>
                  </a:cubicBezTo>
                  <a:cubicBezTo>
                    <a:pt x="1" y="367"/>
                    <a:pt x="26" y="404"/>
                    <a:pt x="54" y="404"/>
                  </a:cubicBezTo>
                  <a:cubicBezTo>
                    <a:pt x="62" y="404"/>
                    <a:pt x="71" y="401"/>
                    <a:pt x="78" y="393"/>
                  </a:cubicBezTo>
                  <a:cubicBezTo>
                    <a:pt x="135" y="339"/>
                    <a:pt x="191" y="284"/>
                    <a:pt x="246" y="230"/>
                  </a:cubicBezTo>
                  <a:cubicBezTo>
                    <a:pt x="301" y="174"/>
                    <a:pt x="332" y="114"/>
                    <a:pt x="393" y="114"/>
                  </a:cubicBezTo>
                  <a:cubicBezTo>
                    <a:pt x="412" y="114"/>
                    <a:pt x="434" y="120"/>
                    <a:pt x="461" y="134"/>
                  </a:cubicBezTo>
                  <a:cubicBezTo>
                    <a:pt x="573" y="190"/>
                    <a:pt x="665" y="300"/>
                    <a:pt x="772" y="369"/>
                  </a:cubicBezTo>
                  <a:cubicBezTo>
                    <a:pt x="778" y="373"/>
                    <a:pt x="785" y="375"/>
                    <a:pt x="791" y="375"/>
                  </a:cubicBezTo>
                  <a:cubicBezTo>
                    <a:pt x="822" y="375"/>
                    <a:pt x="846" y="333"/>
                    <a:pt x="820" y="308"/>
                  </a:cubicBezTo>
                  <a:cubicBezTo>
                    <a:pt x="740" y="233"/>
                    <a:pt x="651" y="170"/>
                    <a:pt x="567" y="105"/>
                  </a:cubicBezTo>
                  <a:cubicBezTo>
                    <a:pt x="524" y="71"/>
                    <a:pt x="459" y="0"/>
                    <a:pt x="39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36"/>
            <p:cNvSpPr/>
            <p:nvPr/>
          </p:nvSpPr>
          <p:spPr>
            <a:xfrm>
              <a:off x="6988448" y="1989637"/>
              <a:ext cx="38593" cy="11345"/>
            </a:xfrm>
            <a:custGeom>
              <a:avLst/>
              <a:gdLst/>
              <a:ahLst/>
              <a:cxnLst/>
              <a:rect l="l" t="t" r="r" b="b"/>
              <a:pathLst>
                <a:path w="728" h="214" extrusionOk="0">
                  <a:moveTo>
                    <a:pt x="40" y="1"/>
                  </a:moveTo>
                  <a:cubicBezTo>
                    <a:pt x="0" y="1"/>
                    <a:pt x="2" y="62"/>
                    <a:pt x="42" y="64"/>
                  </a:cubicBezTo>
                  <a:cubicBezTo>
                    <a:pt x="266" y="79"/>
                    <a:pt x="468" y="143"/>
                    <a:pt x="679" y="212"/>
                  </a:cubicBezTo>
                  <a:cubicBezTo>
                    <a:pt x="682" y="213"/>
                    <a:pt x="685" y="214"/>
                    <a:pt x="688" y="214"/>
                  </a:cubicBezTo>
                  <a:cubicBezTo>
                    <a:pt x="714" y="214"/>
                    <a:pt x="727" y="175"/>
                    <a:pt x="702" y="161"/>
                  </a:cubicBezTo>
                  <a:cubicBezTo>
                    <a:pt x="500" y="50"/>
                    <a:pt x="268" y="11"/>
                    <a:pt x="42" y="1"/>
                  </a:cubicBezTo>
                  <a:cubicBezTo>
                    <a:pt x="41" y="1"/>
                    <a:pt x="40" y="1"/>
                    <a:pt x="4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36"/>
            <p:cNvSpPr/>
            <p:nvPr/>
          </p:nvSpPr>
          <p:spPr>
            <a:xfrm>
              <a:off x="6969947" y="1632073"/>
              <a:ext cx="28415" cy="8959"/>
            </a:xfrm>
            <a:custGeom>
              <a:avLst/>
              <a:gdLst/>
              <a:ahLst/>
              <a:cxnLst/>
              <a:rect l="l" t="t" r="r" b="b"/>
              <a:pathLst>
                <a:path w="536" h="169" extrusionOk="0">
                  <a:moveTo>
                    <a:pt x="491" y="0"/>
                  </a:moveTo>
                  <a:cubicBezTo>
                    <a:pt x="486" y="0"/>
                    <a:pt x="481" y="1"/>
                    <a:pt x="476" y="4"/>
                  </a:cubicBezTo>
                  <a:cubicBezTo>
                    <a:pt x="365" y="60"/>
                    <a:pt x="261" y="104"/>
                    <a:pt x="142" y="104"/>
                  </a:cubicBezTo>
                  <a:cubicBezTo>
                    <a:pt x="113" y="104"/>
                    <a:pt x="82" y="101"/>
                    <a:pt x="51" y="96"/>
                  </a:cubicBezTo>
                  <a:cubicBezTo>
                    <a:pt x="49" y="95"/>
                    <a:pt x="46" y="95"/>
                    <a:pt x="44" y="95"/>
                  </a:cubicBezTo>
                  <a:cubicBezTo>
                    <a:pt x="13" y="95"/>
                    <a:pt x="1" y="143"/>
                    <a:pt x="36" y="151"/>
                  </a:cubicBezTo>
                  <a:cubicBezTo>
                    <a:pt x="83" y="162"/>
                    <a:pt x="134" y="168"/>
                    <a:pt x="185" y="168"/>
                  </a:cubicBezTo>
                  <a:cubicBezTo>
                    <a:pt x="305" y="168"/>
                    <a:pt x="426" y="134"/>
                    <a:pt x="513" y="52"/>
                  </a:cubicBezTo>
                  <a:cubicBezTo>
                    <a:pt x="535" y="31"/>
                    <a:pt x="516" y="0"/>
                    <a:pt x="49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36"/>
            <p:cNvSpPr/>
            <p:nvPr/>
          </p:nvSpPr>
          <p:spPr>
            <a:xfrm>
              <a:off x="6912429" y="2000451"/>
              <a:ext cx="32603" cy="9966"/>
            </a:xfrm>
            <a:custGeom>
              <a:avLst/>
              <a:gdLst/>
              <a:ahLst/>
              <a:cxnLst/>
              <a:rect l="l" t="t" r="r" b="b"/>
              <a:pathLst>
                <a:path w="615" h="188" extrusionOk="0">
                  <a:moveTo>
                    <a:pt x="586" y="0"/>
                  </a:moveTo>
                  <a:cubicBezTo>
                    <a:pt x="584" y="0"/>
                    <a:pt x="582" y="1"/>
                    <a:pt x="580" y="1"/>
                  </a:cubicBezTo>
                  <a:cubicBezTo>
                    <a:pt x="392" y="25"/>
                    <a:pt x="209" y="93"/>
                    <a:pt x="26" y="145"/>
                  </a:cubicBezTo>
                  <a:cubicBezTo>
                    <a:pt x="0" y="152"/>
                    <a:pt x="8" y="187"/>
                    <a:pt x="32" y="187"/>
                  </a:cubicBezTo>
                  <a:cubicBezTo>
                    <a:pt x="34" y="187"/>
                    <a:pt x="36" y="187"/>
                    <a:pt x="38" y="187"/>
                  </a:cubicBezTo>
                  <a:cubicBezTo>
                    <a:pt x="220" y="147"/>
                    <a:pt x="413" y="119"/>
                    <a:pt x="588" y="54"/>
                  </a:cubicBezTo>
                  <a:cubicBezTo>
                    <a:pt x="613" y="44"/>
                    <a:pt x="615" y="0"/>
                    <a:pt x="58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36"/>
            <p:cNvSpPr/>
            <p:nvPr/>
          </p:nvSpPr>
          <p:spPr>
            <a:xfrm>
              <a:off x="6898752" y="1624227"/>
              <a:ext cx="38858" cy="13783"/>
            </a:xfrm>
            <a:custGeom>
              <a:avLst/>
              <a:gdLst/>
              <a:ahLst/>
              <a:cxnLst/>
              <a:rect l="l" t="t" r="r" b="b"/>
              <a:pathLst>
                <a:path w="733" h="260" extrusionOk="0">
                  <a:moveTo>
                    <a:pt x="44" y="0"/>
                  </a:moveTo>
                  <a:cubicBezTo>
                    <a:pt x="18" y="0"/>
                    <a:pt x="0" y="39"/>
                    <a:pt x="29" y="55"/>
                  </a:cubicBezTo>
                  <a:cubicBezTo>
                    <a:pt x="206" y="158"/>
                    <a:pt x="430" y="259"/>
                    <a:pt x="643" y="259"/>
                  </a:cubicBezTo>
                  <a:cubicBezTo>
                    <a:pt x="659" y="259"/>
                    <a:pt x="675" y="259"/>
                    <a:pt x="691" y="258"/>
                  </a:cubicBezTo>
                  <a:cubicBezTo>
                    <a:pt x="722" y="255"/>
                    <a:pt x="733" y="208"/>
                    <a:pt x="698" y="199"/>
                  </a:cubicBezTo>
                  <a:cubicBezTo>
                    <a:pt x="472" y="143"/>
                    <a:pt x="269" y="119"/>
                    <a:pt x="59" y="4"/>
                  </a:cubicBezTo>
                  <a:cubicBezTo>
                    <a:pt x="54" y="2"/>
                    <a:pt x="49" y="0"/>
                    <a:pt x="4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36"/>
            <p:cNvSpPr/>
            <p:nvPr/>
          </p:nvSpPr>
          <p:spPr>
            <a:xfrm>
              <a:off x="6843620" y="2022822"/>
              <a:ext cx="33769" cy="9754"/>
            </a:xfrm>
            <a:custGeom>
              <a:avLst/>
              <a:gdLst/>
              <a:ahLst/>
              <a:cxnLst/>
              <a:rect l="l" t="t" r="r" b="b"/>
              <a:pathLst>
                <a:path w="637" h="184" extrusionOk="0">
                  <a:moveTo>
                    <a:pt x="592" y="0"/>
                  </a:moveTo>
                  <a:cubicBezTo>
                    <a:pt x="590" y="0"/>
                    <a:pt x="588" y="0"/>
                    <a:pt x="586" y="1"/>
                  </a:cubicBezTo>
                  <a:cubicBezTo>
                    <a:pt x="400" y="35"/>
                    <a:pt x="217" y="82"/>
                    <a:pt x="33" y="126"/>
                  </a:cubicBezTo>
                  <a:cubicBezTo>
                    <a:pt x="0" y="134"/>
                    <a:pt x="12" y="183"/>
                    <a:pt x="43" y="183"/>
                  </a:cubicBezTo>
                  <a:cubicBezTo>
                    <a:pt x="45" y="183"/>
                    <a:pt x="47" y="183"/>
                    <a:pt x="50" y="182"/>
                  </a:cubicBezTo>
                  <a:cubicBezTo>
                    <a:pt x="234" y="143"/>
                    <a:pt x="419" y="105"/>
                    <a:pt x="602" y="57"/>
                  </a:cubicBezTo>
                  <a:cubicBezTo>
                    <a:pt x="636" y="48"/>
                    <a:pt x="624" y="0"/>
                    <a:pt x="59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36"/>
            <p:cNvSpPr/>
            <p:nvPr/>
          </p:nvSpPr>
          <p:spPr>
            <a:xfrm>
              <a:off x="6835509" y="1598092"/>
              <a:ext cx="28892" cy="15374"/>
            </a:xfrm>
            <a:custGeom>
              <a:avLst/>
              <a:gdLst/>
              <a:ahLst/>
              <a:cxnLst/>
              <a:rect l="l" t="t" r="r" b="b"/>
              <a:pathLst>
                <a:path w="545" h="290" extrusionOk="0">
                  <a:moveTo>
                    <a:pt x="41" y="1"/>
                  </a:moveTo>
                  <a:cubicBezTo>
                    <a:pt x="10" y="1"/>
                    <a:pt x="0" y="51"/>
                    <a:pt x="35" y="64"/>
                  </a:cubicBezTo>
                  <a:cubicBezTo>
                    <a:pt x="193" y="123"/>
                    <a:pt x="338" y="205"/>
                    <a:pt x="487" y="285"/>
                  </a:cubicBezTo>
                  <a:cubicBezTo>
                    <a:pt x="493" y="288"/>
                    <a:pt x="498" y="289"/>
                    <a:pt x="503" y="289"/>
                  </a:cubicBezTo>
                  <a:cubicBezTo>
                    <a:pt x="531" y="289"/>
                    <a:pt x="545" y="250"/>
                    <a:pt x="519" y="229"/>
                  </a:cubicBezTo>
                  <a:cubicBezTo>
                    <a:pt x="381" y="123"/>
                    <a:pt x="215" y="55"/>
                    <a:pt x="52" y="3"/>
                  </a:cubicBezTo>
                  <a:cubicBezTo>
                    <a:pt x="48" y="2"/>
                    <a:pt x="45" y="1"/>
                    <a:pt x="4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36"/>
            <p:cNvSpPr/>
            <p:nvPr/>
          </p:nvSpPr>
          <p:spPr>
            <a:xfrm>
              <a:off x="6769615" y="2016832"/>
              <a:ext cx="33769" cy="18236"/>
            </a:xfrm>
            <a:custGeom>
              <a:avLst/>
              <a:gdLst/>
              <a:ahLst/>
              <a:cxnLst/>
              <a:rect l="l" t="t" r="r" b="b"/>
              <a:pathLst>
                <a:path w="637" h="344" extrusionOk="0">
                  <a:moveTo>
                    <a:pt x="38" y="0"/>
                  </a:moveTo>
                  <a:cubicBezTo>
                    <a:pt x="19" y="0"/>
                    <a:pt x="0" y="19"/>
                    <a:pt x="13" y="40"/>
                  </a:cubicBezTo>
                  <a:cubicBezTo>
                    <a:pt x="120" y="220"/>
                    <a:pt x="315" y="344"/>
                    <a:pt x="524" y="344"/>
                  </a:cubicBezTo>
                  <a:cubicBezTo>
                    <a:pt x="550" y="344"/>
                    <a:pt x="576" y="342"/>
                    <a:pt x="602" y="338"/>
                  </a:cubicBezTo>
                  <a:cubicBezTo>
                    <a:pt x="637" y="333"/>
                    <a:pt x="628" y="275"/>
                    <a:pt x="593" y="275"/>
                  </a:cubicBezTo>
                  <a:cubicBezTo>
                    <a:pt x="593" y="275"/>
                    <a:pt x="592" y="275"/>
                    <a:pt x="592" y="275"/>
                  </a:cubicBezTo>
                  <a:cubicBezTo>
                    <a:pt x="587" y="275"/>
                    <a:pt x="581" y="275"/>
                    <a:pt x="576" y="275"/>
                  </a:cubicBezTo>
                  <a:cubicBezTo>
                    <a:pt x="367" y="275"/>
                    <a:pt x="178" y="195"/>
                    <a:pt x="60" y="13"/>
                  </a:cubicBezTo>
                  <a:cubicBezTo>
                    <a:pt x="54" y="4"/>
                    <a:pt x="46" y="0"/>
                    <a:pt x="3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36"/>
            <p:cNvSpPr/>
            <p:nvPr/>
          </p:nvSpPr>
          <p:spPr>
            <a:xfrm>
              <a:off x="6764526" y="1597297"/>
              <a:ext cx="31012" cy="11610"/>
            </a:xfrm>
            <a:custGeom>
              <a:avLst/>
              <a:gdLst/>
              <a:ahLst/>
              <a:cxnLst/>
              <a:rect l="l" t="t" r="r" b="b"/>
              <a:pathLst>
                <a:path w="585" h="219" extrusionOk="0">
                  <a:moveTo>
                    <a:pt x="473" y="1"/>
                  </a:moveTo>
                  <a:cubicBezTo>
                    <a:pt x="314" y="1"/>
                    <a:pt x="156" y="68"/>
                    <a:pt x="28" y="159"/>
                  </a:cubicBezTo>
                  <a:cubicBezTo>
                    <a:pt x="0" y="178"/>
                    <a:pt x="16" y="218"/>
                    <a:pt x="43" y="218"/>
                  </a:cubicBezTo>
                  <a:cubicBezTo>
                    <a:pt x="48" y="218"/>
                    <a:pt x="54" y="217"/>
                    <a:pt x="60" y="213"/>
                  </a:cubicBezTo>
                  <a:cubicBezTo>
                    <a:pt x="210" y="118"/>
                    <a:pt x="366" y="89"/>
                    <a:pt x="541" y="71"/>
                  </a:cubicBezTo>
                  <a:cubicBezTo>
                    <a:pt x="584" y="66"/>
                    <a:pt x="583" y="9"/>
                    <a:pt x="541" y="5"/>
                  </a:cubicBezTo>
                  <a:cubicBezTo>
                    <a:pt x="518" y="2"/>
                    <a:pt x="496" y="1"/>
                    <a:pt x="47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36"/>
            <p:cNvSpPr/>
            <p:nvPr/>
          </p:nvSpPr>
          <p:spPr>
            <a:xfrm>
              <a:off x="6737861" y="1971719"/>
              <a:ext cx="12723" cy="26771"/>
            </a:xfrm>
            <a:custGeom>
              <a:avLst/>
              <a:gdLst/>
              <a:ahLst/>
              <a:cxnLst/>
              <a:rect l="l" t="t" r="r" b="b"/>
              <a:pathLst>
                <a:path w="240" h="505" extrusionOk="0">
                  <a:moveTo>
                    <a:pt x="38" y="1"/>
                  </a:moveTo>
                  <a:cubicBezTo>
                    <a:pt x="19" y="1"/>
                    <a:pt x="1" y="15"/>
                    <a:pt x="8" y="40"/>
                  </a:cubicBezTo>
                  <a:cubicBezTo>
                    <a:pt x="56" y="189"/>
                    <a:pt x="107" y="337"/>
                    <a:pt x="168" y="483"/>
                  </a:cubicBezTo>
                  <a:cubicBezTo>
                    <a:pt x="174" y="498"/>
                    <a:pt x="188" y="505"/>
                    <a:pt x="201" y="505"/>
                  </a:cubicBezTo>
                  <a:cubicBezTo>
                    <a:pt x="221" y="505"/>
                    <a:pt x="239" y="490"/>
                    <a:pt x="232" y="465"/>
                  </a:cubicBezTo>
                  <a:cubicBezTo>
                    <a:pt x="185" y="314"/>
                    <a:pt x="129" y="169"/>
                    <a:pt x="70" y="23"/>
                  </a:cubicBezTo>
                  <a:cubicBezTo>
                    <a:pt x="64" y="7"/>
                    <a:pt x="51" y="1"/>
                    <a:pt x="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36"/>
            <p:cNvSpPr/>
            <p:nvPr/>
          </p:nvSpPr>
          <p:spPr>
            <a:xfrm>
              <a:off x="6741466" y="1634830"/>
              <a:ext cx="5831" cy="23219"/>
            </a:xfrm>
            <a:custGeom>
              <a:avLst/>
              <a:gdLst/>
              <a:ahLst/>
              <a:cxnLst/>
              <a:rect l="l" t="t" r="r" b="b"/>
              <a:pathLst>
                <a:path w="110" h="438" extrusionOk="0">
                  <a:moveTo>
                    <a:pt x="79" y="1"/>
                  </a:moveTo>
                  <a:cubicBezTo>
                    <a:pt x="71" y="1"/>
                    <a:pt x="65" y="4"/>
                    <a:pt x="61" y="13"/>
                  </a:cubicBezTo>
                  <a:cubicBezTo>
                    <a:pt x="6" y="143"/>
                    <a:pt x="0" y="288"/>
                    <a:pt x="18" y="426"/>
                  </a:cubicBezTo>
                  <a:cubicBezTo>
                    <a:pt x="19" y="434"/>
                    <a:pt x="26" y="438"/>
                    <a:pt x="32" y="438"/>
                  </a:cubicBezTo>
                  <a:cubicBezTo>
                    <a:pt x="41" y="438"/>
                    <a:pt x="49" y="432"/>
                    <a:pt x="49" y="423"/>
                  </a:cubicBezTo>
                  <a:cubicBezTo>
                    <a:pt x="46" y="286"/>
                    <a:pt x="73" y="162"/>
                    <a:pt x="105" y="31"/>
                  </a:cubicBezTo>
                  <a:cubicBezTo>
                    <a:pt x="109" y="14"/>
                    <a:pt x="93" y="1"/>
                    <a:pt x="7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36"/>
            <p:cNvSpPr/>
            <p:nvPr/>
          </p:nvSpPr>
          <p:spPr>
            <a:xfrm>
              <a:off x="6693119" y="1952794"/>
              <a:ext cx="28733" cy="14737"/>
            </a:xfrm>
            <a:custGeom>
              <a:avLst/>
              <a:gdLst/>
              <a:ahLst/>
              <a:cxnLst/>
              <a:rect l="l" t="t" r="r" b="b"/>
              <a:pathLst>
                <a:path w="542" h="278" extrusionOk="0">
                  <a:moveTo>
                    <a:pt x="499" y="0"/>
                  </a:moveTo>
                  <a:cubicBezTo>
                    <a:pt x="495" y="0"/>
                    <a:pt x="492" y="1"/>
                    <a:pt x="488" y="2"/>
                  </a:cubicBezTo>
                  <a:cubicBezTo>
                    <a:pt x="335" y="65"/>
                    <a:pt x="177" y="124"/>
                    <a:pt x="33" y="205"/>
                  </a:cubicBezTo>
                  <a:cubicBezTo>
                    <a:pt x="0" y="224"/>
                    <a:pt x="17" y="277"/>
                    <a:pt x="50" y="277"/>
                  </a:cubicBezTo>
                  <a:cubicBezTo>
                    <a:pt x="54" y="277"/>
                    <a:pt x="58" y="276"/>
                    <a:pt x="62" y="275"/>
                  </a:cubicBezTo>
                  <a:cubicBezTo>
                    <a:pt x="218" y="218"/>
                    <a:pt x="365" y="136"/>
                    <a:pt x="513" y="61"/>
                  </a:cubicBezTo>
                  <a:cubicBezTo>
                    <a:pt x="541" y="47"/>
                    <a:pt x="526" y="0"/>
                    <a:pt x="49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36"/>
            <p:cNvSpPr/>
            <p:nvPr/>
          </p:nvSpPr>
          <p:spPr>
            <a:xfrm>
              <a:off x="6680344" y="1641191"/>
              <a:ext cx="38858" cy="28150"/>
            </a:xfrm>
            <a:custGeom>
              <a:avLst/>
              <a:gdLst/>
              <a:ahLst/>
              <a:cxnLst/>
              <a:rect l="l" t="t" r="r" b="b"/>
              <a:pathLst>
                <a:path w="733" h="531" extrusionOk="0">
                  <a:moveTo>
                    <a:pt x="34" y="0"/>
                  </a:moveTo>
                  <a:cubicBezTo>
                    <a:pt x="12" y="0"/>
                    <a:pt x="1" y="36"/>
                    <a:pt x="23" y="47"/>
                  </a:cubicBezTo>
                  <a:cubicBezTo>
                    <a:pt x="276" y="162"/>
                    <a:pt x="467" y="333"/>
                    <a:pt x="668" y="522"/>
                  </a:cubicBezTo>
                  <a:cubicBezTo>
                    <a:pt x="674" y="528"/>
                    <a:pt x="681" y="530"/>
                    <a:pt x="688" y="530"/>
                  </a:cubicBezTo>
                  <a:cubicBezTo>
                    <a:pt x="710" y="530"/>
                    <a:pt x="732" y="507"/>
                    <a:pt x="716" y="486"/>
                  </a:cubicBezTo>
                  <a:cubicBezTo>
                    <a:pt x="552" y="260"/>
                    <a:pt x="295" y="105"/>
                    <a:pt x="41" y="2"/>
                  </a:cubicBezTo>
                  <a:cubicBezTo>
                    <a:pt x="39" y="1"/>
                    <a:pt x="36" y="0"/>
                    <a:pt x="3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36"/>
            <p:cNvSpPr/>
            <p:nvPr/>
          </p:nvSpPr>
          <p:spPr>
            <a:xfrm>
              <a:off x="6640214" y="1973945"/>
              <a:ext cx="26347" cy="10231"/>
            </a:xfrm>
            <a:custGeom>
              <a:avLst/>
              <a:gdLst/>
              <a:ahLst/>
              <a:cxnLst/>
              <a:rect l="l" t="t" r="r" b="b"/>
              <a:pathLst>
                <a:path w="497" h="193" extrusionOk="0">
                  <a:moveTo>
                    <a:pt x="453" y="0"/>
                  </a:moveTo>
                  <a:cubicBezTo>
                    <a:pt x="448" y="0"/>
                    <a:pt x="443" y="2"/>
                    <a:pt x="437" y="6"/>
                  </a:cubicBezTo>
                  <a:cubicBezTo>
                    <a:pt x="347" y="71"/>
                    <a:pt x="248" y="93"/>
                    <a:pt x="144" y="93"/>
                  </a:cubicBezTo>
                  <a:cubicBezTo>
                    <a:pt x="115" y="93"/>
                    <a:pt x="86" y="91"/>
                    <a:pt x="57" y="88"/>
                  </a:cubicBezTo>
                  <a:cubicBezTo>
                    <a:pt x="56" y="88"/>
                    <a:pt x="55" y="88"/>
                    <a:pt x="54" y="88"/>
                  </a:cubicBezTo>
                  <a:cubicBezTo>
                    <a:pt x="18" y="88"/>
                    <a:pt x="1" y="149"/>
                    <a:pt x="36" y="163"/>
                  </a:cubicBezTo>
                  <a:cubicBezTo>
                    <a:pt x="83" y="183"/>
                    <a:pt x="131" y="192"/>
                    <a:pt x="178" y="192"/>
                  </a:cubicBezTo>
                  <a:cubicBezTo>
                    <a:pt x="289" y="192"/>
                    <a:pt x="397" y="142"/>
                    <a:pt x="477" y="59"/>
                  </a:cubicBezTo>
                  <a:cubicBezTo>
                    <a:pt x="497" y="37"/>
                    <a:pt x="478" y="0"/>
                    <a:pt x="45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36"/>
            <p:cNvSpPr/>
            <p:nvPr/>
          </p:nvSpPr>
          <p:spPr>
            <a:xfrm>
              <a:off x="6628392" y="1619244"/>
              <a:ext cx="27460" cy="13306"/>
            </a:xfrm>
            <a:custGeom>
              <a:avLst/>
              <a:gdLst/>
              <a:ahLst/>
              <a:cxnLst/>
              <a:rect l="l" t="t" r="r" b="b"/>
              <a:pathLst>
                <a:path w="518" h="251" extrusionOk="0">
                  <a:moveTo>
                    <a:pt x="28" y="1"/>
                  </a:moveTo>
                  <a:cubicBezTo>
                    <a:pt x="11" y="1"/>
                    <a:pt x="0" y="31"/>
                    <a:pt x="19" y="41"/>
                  </a:cubicBezTo>
                  <a:cubicBezTo>
                    <a:pt x="166" y="112"/>
                    <a:pt x="315" y="192"/>
                    <a:pt x="469" y="249"/>
                  </a:cubicBezTo>
                  <a:cubicBezTo>
                    <a:pt x="472" y="250"/>
                    <a:pt x="475" y="251"/>
                    <a:pt x="478" y="251"/>
                  </a:cubicBezTo>
                  <a:cubicBezTo>
                    <a:pt x="503" y="251"/>
                    <a:pt x="517" y="210"/>
                    <a:pt x="491" y="197"/>
                  </a:cubicBezTo>
                  <a:cubicBezTo>
                    <a:pt x="345" y="120"/>
                    <a:pt x="187" y="64"/>
                    <a:pt x="35" y="2"/>
                  </a:cubicBezTo>
                  <a:cubicBezTo>
                    <a:pt x="33" y="1"/>
                    <a:pt x="30" y="1"/>
                    <a:pt x="2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36"/>
            <p:cNvSpPr/>
            <p:nvPr/>
          </p:nvSpPr>
          <p:spPr>
            <a:xfrm>
              <a:off x="6585718" y="1970924"/>
              <a:ext cx="30800" cy="14578"/>
            </a:xfrm>
            <a:custGeom>
              <a:avLst/>
              <a:gdLst/>
              <a:ahLst/>
              <a:cxnLst/>
              <a:rect l="l" t="t" r="r" b="b"/>
              <a:pathLst>
                <a:path w="581" h="275" extrusionOk="0">
                  <a:moveTo>
                    <a:pt x="51" y="0"/>
                  </a:moveTo>
                  <a:cubicBezTo>
                    <a:pt x="26" y="0"/>
                    <a:pt x="1" y="21"/>
                    <a:pt x="12" y="48"/>
                  </a:cubicBezTo>
                  <a:cubicBezTo>
                    <a:pt x="70" y="194"/>
                    <a:pt x="210" y="274"/>
                    <a:pt x="355" y="274"/>
                  </a:cubicBezTo>
                  <a:cubicBezTo>
                    <a:pt x="423" y="274"/>
                    <a:pt x="492" y="257"/>
                    <a:pt x="555" y="220"/>
                  </a:cubicBezTo>
                  <a:cubicBezTo>
                    <a:pt x="580" y="205"/>
                    <a:pt x="565" y="170"/>
                    <a:pt x="540" y="170"/>
                  </a:cubicBezTo>
                  <a:cubicBezTo>
                    <a:pt x="536" y="170"/>
                    <a:pt x="532" y="171"/>
                    <a:pt x="527" y="173"/>
                  </a:cubicBezTo>
                  <a:cubicBezTo>
                    <a:pt x="484" y="194"/>
                    <a:pt x="440" y="203"/>
                    <a:pt x="395" y="203"/>
                  </a:cubicBezTo>
                  <a:cubicBezTo>
                    <a:pt x="270" y="203"/>
                    <a:pt x="148" y="129"/>
                    <a:pt x="84" y="18"/>
                  </a:cubicBezTo>
                  <a:cubicBezTo>
                    <a:pt x="76" y="6"/>
                    <a:pt x="64" y="0"/>
                    <a:pt x="5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36"/>
            <p:cNvSpPr/>
            <p:nvPr/>
          </p:nvSpPr>
          <p:spPr>
            <a:xfrm>
              <a:off x="6577872" y="1622266"/>
              <a:ext cx="20463" cy="25499"/>
            </a:xfrm>
            <a:custGeom>
              <a:avLst/>
              <a:gdLst/>
              <a:ahLst/>
              <a:cxnLst/>
              <a:rect l="l" t="t" r="r" b="b"/>
              <a:pathLst>
                <a:path w="386" h="481" extrusionOk="0">
                  <a:moveTo>
                    <a:pt x="340" y="0"/>
                  </a:moveTo>
                  <a:cubicBezTo>
                    <a:pt x="338" y="0"/>
                    <a:pt x="336" y="0"/>
                    <a:pt x="334" y="1"/>
                  </a:cubicBezTo>
                  <a:cubicBezTo>
                    <a:pt x="127" y="42"/>
                    <a:pt x="1" y="259"/>
                    <a:pt x="18" y="461"/>
                  </a:cubicBezTo>
                  <a:cubicBezTo>
                    <a:pt x="19" y="474"/>
                    <a:pt x="29" y="480"/>
                    <a:pt x="39" y="480"/>
                  </a:cubicBezTo>
                  <a:cubicBezTo>
                    <a:pt x="49" y="480"/>
                    <a:pt x="59" y="474"/>
                    <a:pt x="59" y="461"/>
                  </a:cubicBezTo>
                  <a:cubicBezTo>
                    <a:pt x="62" y="268"/>
                    <a:pt x="188" y="129"/>
                    <a:pt x="356" y="53"/>
                  </a:cubicBezTo>
                  <a:cubicBezTo>
                    <a:pt x="386" y="40"/>
                    <a:pt x="367" y="0"/>
                    <a:pt x="34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36"/>
            <p:cNvSpPr/>
            <p:nvPr/>
          </p:nvSpPr>
          <p:spPr>
            <a:xfrm>
              <a:off x="6576971" y="1842582"/>
              <a:ext cx="18872" cy="37692"/>
            </a:xfrm>
            <a:custGeom>
              <a:avLst/>
              <a:gdLst/>
              <a:ahLst/>
              <a:cxnLst/>
              <a:rect l="l" t="t" r="r" b="b"/>
              <a:pathLst>
                <a:path w="356" h="711" extrusionOk="0">
                  <a:moveTo>
                    <a:pt x="309" y="0"/>
                  </a:moveTo>
                  <a:cubicBezTo>
                    <a:pt x="297" y="0"/>
                    <a:pt x="286" y="7"/>
                    <a:pt x="282" y="22"/>
                  </a:cubicBezTo>
                  <a:cubicBezTo>
                    <a:pt x="219" y="253"/>
                    <a:pt x="170" y="459"/>
                    <a:pt x="20" y="653"/>
                  </a:cubicBezTo>
                  <a:cubicBezTo>
                    <a:pt x="1" y="679"/>
                    <a:pt x="29" y="710"/>
                    <a:pt x="55" y="710"/>
                  </a:cubicBezTo>
                  <a:cubicBezTo>
                    <a:pt x="64" y="710"/>
                    <a:pt x="72" y="707"/>
                    <a:pt x="79" y="698"/>
                  </a:cubicBezTo>
                  <a:cubicBezTo>
                    <a:pt x="224" y="516"/>
                    <a:pt x="356" y="271"/>
                    <a:pt x="341" y="30"/>
                  </a:cubicBezTo>
                  <a:cubicBezTo>
                    <a:pt x="339" y="12"/>
                    <a:pt x="324" y="0"/>
                    <a:pt x="30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36"/>
            <p:cNvSpPr/>
            <p:nvPr/>
          </p:nvSpPr>
          <p:spPr>
            <a:xfrm>
              <a:off x="6568966" y="1797735"/>
              <a:ext cx="20781" cy="23856"/>
            </a:xfrm>
            <a:custGeom>
              <a:avLst/>
              <a:gdLst/>
              <a:ahLst/>
              <a:cxnLst/>
              <a:rect l="l" t="t" r="r" b="b"/>
              <a:pathLst>
                <a:path w="392" h="450" extrusionOk="0">
                  <a:moveTo>
                    <a:pt x="54" y="0"/>
                  </a:moveTo>
                  <a:cubicBezTo>
                    <a:pt x="26" y="0"/>
                    <a:pt x="1" y="34"/>
                    <a:pt x="18" y="59"/>
                  </a:cubicBezTo>
                  <a:cubicBezTo>
                    <a:pt x="64" y="124"/>
                    <a:pt x="137" y="164"/>
                    <a:pt x="190" y="221"/>
                  </a:cubicBezTo>
                  <a:cubicBezTo>
                    <a:pt x="252" y="286"/>
                    <a:pt x="300" y="359"/>
                    <a:pt x="341" y="438"/>
                  </a:cubicBezTo>
                  <a:cubicBezTo>
                    <a:pt x="345" y="446"/>
                    <a:pt x="353" y="450"/>
                    <a:pt x="361" y="450"/>
                  </a:cubicBezTo>
                  <a:cubicBezTo>
                    <a:pt x="376" y="450"/>
                    <a:pt x="391" y="437"/>
                    <a:pt x="385" y="420"/>
                  </a:cubicBezTo>
                  <a:cubicBezTo>
                    <a:pt x="355" y="330"/>
                    <a:pt x="311" y="248"/>
                    <a:pt x="256" y="172"/>
                  </a:cubicBezTo>
                  <a:cubicBezTo>
                    <a:pt x="205" y="104"/>
                    <a:pt x="148" y="26"/>
                    <a:pt x="63" y="1"/>
                  </a:cubicBezTo>
                  <a:cubicBezTo>
                    <a:pt x="60" y="1"/>
                    <a:pt x="57" y="0"/>
                    <a:pt x="5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36"/>
            <p:cNvSpPr/>
            <p:nvPr/>
          </p:nvSpPr>
          <p:spPr>
            <a:xfrm>
              <a:off x="6575539" y="1742867"/>
              <a:ext cx="12511" cy="34034"/>
            </a:xfrm>
            <a:custGeom>
              <a:avLst/>
              <a:gdLst/>
              <a:ahLst/>
              <a:cxnLst/>
              <a:rect l="l" t="t" r="r" b="b"/>
              <a:pathLst>
                <a:path w="236" h="642" extrusionOk="0">
                  <a:moveTo>
                    <a:pt x="186" y="0"/>
                  </a:moveTo>
                  <a:cubicBezTo>
                    <a:pt x="177" y="0"/>
                    <a:pt x="169" y="5"/>
                    <a:pt x="166" y="17"/>
                  </a:cubicBezTo>
                  <a:cubicBezTo>
                    <a:pt x="117" y="221"/>
                    <a:pt x="101" y="411"/>
                    <a:pt x="10" y="606"/>
                  </a:cubicBezTo>
                  <a:cubicBezTo>
                    <a:pt x="1" y="624"/>
                    <a:pt x="17" y="642"/>
                    <a:pt x="33" y="642"/>
                  </a:cubicBezTo>
                  <a:cubicBezTo>
                    <a:pt x="40" y="642"/>
                    <a:pt x="47" y="638"/>
                    <a:pt x="51" y="629"/>
                  </a:cubicBezTo>
                  <a:cubicBezTo>
                    <a:pt x="144" y="451"/>
                    <a:pt x="235" y="229"/>
                    <a:pt x="213" y="24"/>
                  </a:cubicBezTo>
                  <a:cubicBezTo>
                    <a:pt x="211" y="10"/>
                    <a:pt x="198" y="0"/>
                    <a:pt x="18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36"/>
            <p:cNvSpPr/>
            <p:nvPr/>
          </p:nvSpPr>
          <p:spPr>
            <a:xfrm>
              <a:off x="6576335" y="1676974"/>
              <a:ext cx="7899" cy="31542"/>
            </a:xfrm>
            <a:custGeom>
              <a:avLst/>
              <a:gdLst/>
              <a:ahLst/>
              <a:cxnLst/>
              <a:rect l="l" t="t" r="r" b="b"/>
              <a:pathLst>
                <a:path w="149" h="595" extrusionOk="0">
                  <a:moveTo>
                    <a:pt x="67" y="1"/>
                  </a:moveTo>
                  <a:cubicBezTo>
                    <a:pt x="58" y="1"/>
                    <a:pt x="49" y="6"/>
                    <a:pt x="46" y="18"/>
                  </a:cubicBezTo>
                  <a:cubicBezTo>
                    <a:pt x="0" y="193"/>
                    <a:pt x="48" y="408"/>
                    <a:pt x="97" y="578"/>
                  </a:cubicBezTo>
                  <a:cubicBezTo>
                    <a:pt x="101" y="589"/>
                    <a:pt x="110" y="594"/>
                    <a:pt x="119" y="594"/>
                  </a:cubicBezTo>
                  <a:cubicBezTo>
                    <a:pt x="134" y="594"/>
                    <a:pt x="149" y="582"/>
                    <a:pt x="144" y="564"/>
                  </a:cubicBezTo>
                  <a:cubicBezTo>
                    <a:pt x="121" y="471"/>
                    <a:pt x="105" y="377"/>
                    <a:pt x="98" y="281"/>
                  </a:cubicBezTo>
                  <a:cubicBezTo>
                    <a:pt x="93" y="195"/>
                    <a:pt x="103" y="110"/>
                    <a:pt x="94" y="24"/>
                  </a:cubicBezTo>
                  <a:cubicBezTo>
                    <a:pt x="92" y="10"/>
                    <a:pt x="79" y="1"/>
                    <a:pt x="6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36"/>
            <p:cNvSpPr/>
            <p:nvPr/>
          </p:nvSpPr>
          <p:spPr>
            <a:xfrm>
              <a:off x="6571033" y="1916269"/>
              <a:ext cx="8694" cy="32391"/>
            </a:xfrm>
            <a:custGeom>
              <a:avLst/>
              <a:gdLst/>
              <a:ahLst/>
              <a:cxnLst/>
              <a:rect l="l" t="t" r="r" b="b"/>
              <a:pathLst>
                <a:path w="164" h="611" extrusionOk="0">
                  <a:moveTo>
                    <a:pt x="124" y="0"/>
                  </a:moveTo>
                  <a:cubicBezTo>
                    <a:pt x="113" y="0"/>
                    <a:pt x="103" y="5"/>
                    <a:pt x="97" y="16"/>
                  </a:cubicBezTo>
                  <a:cubicBezTo>
                    <a:pt x="1" y="191"/>
                    <a:pt x="8" y="405"/>
                    <a:pt x="78" y="588"/>
                  </a:cubicBezTo>
                  <a:cubicBezTo>
                    <a:pt x="83" y="603"/>
                    <a:pt x="96" y="610"/>
                    <a:pt x="109" y="610"/>
                  </a:cubicBezTo>
                  <a:cubicBezTo>
                    <a:pt x="127" y="610"/>
                    <a:pt x="145" y="595"/>
                    <a:pt x="139" y="572"/>
                  </a:cubicBezTo>
                  <a:cubicBezTo>
                    <a:pt x="88" y="388"/>
                    <a:pt x="111" y="222"/>
                    <a:pt x="158" y="41"/>
                  </a:cubicBezTo>
                  <a:cubicBezTo>
                    <a:pt x="163" y="18"/>
                    <a:pt x="143" y="0"/>
                    <a:pt x="12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11" name="Google Shape;911;p36"/>
          <p:cNvSpPr txBox="1">
            <a:spLocks noGrp="1"/>
          </p:cNvSpPr>
          <p:nvPr>
            <p:ph type="ctrTitle"/>
          </p:nvPr>
        </p:nvSpPr>
        <p:spPr>
          <a:xfrm>
            <a:off x="1069646" y="1607412"/>
            <a:ext cx="7004700" cy="1031424"/>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s-CO" dirty="0"/>
              <a:t>Psicología Positiva</a:t>
            </a:r>
            <a:endParaRPr dirty="0"/>
          </a:p>
        </p:txBody>
      </p:sp>
      <p:sp>
        <p:nvSpPr>
          <p:cNvPr id="912" name="Google Shape;912;p36"/>
          <p:cNvSpPr txBox="1">
            <a:spLocks noGrp="1"/>
          </p:cNvSpPr>
          <p:nvPr>
            <p:ph type="subTitle" idx="1"/>
          </p:nvPr>
        </p:nvSpPr>
        <p:spPr>
          <a:xfrm>
            <a:off x="3327311" y="3762300"/>
            <a:ext cx="2489400" cy="670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CO" b="1" dirty="0"/>
              <a:t>. 6 semestre</a:t>
            </a:r>
            <a:endParaRPr b="1" dirty="0"/>
          </a:p>
        </p:txBody>
      </p:sp>
      <p:pic>
        <p:nvPicPr>
          <p:cNvPr id="51" name="Picture 4" descr="Repositorio Universidad Simón Bolívar">
            <a:extLst>
              <a:ext uri="{FF2B5EF4-FFF2-40B4-BE49-F238E27FC236}">
                <a16:creationId xmlns="" xmlns:a16="http://schemas.microsoft.com/office/drawing/2014/main" id="{38A6C991-E7E5-4109-A559-C530C70B41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13500" y="-144737"/>
            <a:ext cx="3662364" cy="78016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Autorregulación emocional en el TDAH">
            <a:extLst>
              <a:ext uri="{FF2B5EF4-FFF2-40B4-BE49-F238E27FC236}">
                <a16:creationId xmlns="" xmlns:a16="http://schemas.microsoft.com/office/drawing/2014/main" id="{2875060B-E4D1-4D81-81E3-E4339A91D8B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81814" y="3125433"/>
            <a:ext cx="1280326" cy="851999"/>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Qué es la psicología positiva?">
            <a:extLst>
              <a:ext uri="{FF2B5EF4-FFF2-40B4-BE49-F238E27FC236}">
                <a16:creationId xmlns="" xmlns:a16="http://schemas.microsoft.com/office/drawing/2014/main" id="{7CD30789-A1E1-4D63-BCB5-2AAA1792A2D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77671" y="3994253"/>
            <a:ext cx="1749597" cy="982980"/>
          </a:xfrm>
          <a:prstGeom prst="rect">
            <a:avLst/>
          </a:prstGeom>
          <a:noFill/>
          <a:extLst>
            <a:ext uri="{909E8E84-426E-40DD-AFC4-6F175D3DCCD1}">
              <a14:hiddenFill xmlns:a14="http://schemas.microsoft.com/office/drawing/2010/main">
                <a:solidFill>
                  <a:srgbClr val="FFFFFF"/>
                </a:solidFill>
              </a14:hiddenFill>
            </a:ext>
          </a:extLst>
        </p:spPr>
      </p:pic>
      <p:pic>
        <p:nvPicPr>
          <p:cNvPr id="2" name="WhatsApp Ptt 2021-09-01 at 5.34.32 PM (mp3cut.net)">
            <a:hlinkClick r:id="" action="ppaction://media"/>
            <a:extLst>
              <a:ext uri="{FF2B5EF4-FFF2-40B4-BE49-F238E27FC236}">
                <a16:creationId xmlns="" xmlns:a16="http://schemas.microsoft.com/office/drawing/2014/main" id="{F8C0C1B7-5D12-498C-B720-678B6B06C5C1}"/>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8629650" y="485775"/>
            <a:ext cx="609600" cy="609600"/>
          </a:xfrm>
          <a:prstGeom prst="rect">
            <a:avLst/>
          </a:prstGeom>
        </p:spPr>
      </p:pic>
    </p:spTree>
  </p:cSld>
  <p:clrMapOvr>
    <a:masterClrMapping/>
  </p:clrMapOvr>
  <p:transition spd="slow" advTm="2066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66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36"/>
        <p:cNvGrpSpPr/>
        <p:nvPr/>
      </p:nvGrpSpPr>
      <p:grpSpPr>
        <a:xfrm>
          <a:off x="0" y="0"/>
          <a:ext cx="0" cy="0"/>
          <a:chOff x="0" y="0"/>
          <a:chExt cx="0" cy="0"/>
        </a:xfrm>
      </p:grpSpPr>
      <p:sp>
        <p:nvSpPr>
          <p:cNvPr id="940" name="Google Shape;940;p39"/>
          <p:cNvSpPr/>
          <p:nvPr/>
        </p:nvSpPr>
        <p:spPr>
          <a:xfrm rot="10709925" flipH="1">
            <a:off x="2655440" y="1892755"/>
            <a:ext cx="1962120" cy="541024"/>
          </a:xfrm>
          <a:custGeom>
            <a:avLst/>
            <a:gdLst/>
            <a:ahLst/>
            <a:cxnLst/>
            <a:rect l="l" t="t" r="r" b="b"/>
            <a:pathLst>
              <a:path w="98833" h="24747" extrusionOk="0">
                <a:moveTo>
                  <a:pt x="0" y="1867"/>
                </a:moveTo>
                <a:lnTo>
                  <a:pt x="2335" y="24747"/>
                </a:lnTo>
                <a:lnTo>
                  <a:pt x="98833" y="22879"/>
                </a:lnTo>
                <a:lnTo>
                  <a:pt x="97121" y="0"/>
                </a:lnTo>
                <a:close/>
              </a:path>
            </a:pathLst>
          </a:custGeom>
          <a:solidFill>
            <a:schemeClr val="lt2"/>
          </a:solidFill>
          <a:ln w="19050" cap="flat" cmpd="sng">
            <a:solidFill>
              <a:schemeClr val="dk1"/>
            </a:solidFill>
            <a:prstDash val="solid"/>
            <a:round/>
            <a:headEnd type="none" w="med" len="med"/>
            <a:tailEnd type="none" w="med" len="med"/>
          </a:ln>
        </p:spPr>
      </p:sp>
      <p:sp>
        <p:nvSpPr>
          <p:cNvPr id="941" name="Google Shape;941;p39"/>
          <p:cNvSpPr/>
          <p:nvPr/>
        </p:nvSpPr>
        <p:spPr>
          <a:xfrm rot="60166">
            <a:off x="481582" y="1853330"/>
            <a:ext cx="1950251" cy="582265"/>
          </a:xfrm>
          <a:custGeom>
            <a:avLst/>
            <a:gdLst/>
            <a:ahLst/>
            <a:cxnLst/>
            <a:rect l="l" t="t" r="r" b="b"/>
            <a:pathLst>
              <a:path w="98833" h="24747" extrusionOk="0">
                <a:moveTo>
                  <a:pt x="0" y="1867"/>
                </a:moveTo>
                <a:lnTo>
                  <a:pt x="2335" y="24747"/>
                </a:lnTo>
                <a:lnTo>
                  <a:pt x="98833" y="22879"/>
                </a:lnTo>
                <a:lnTo>
                  <a:pt x="97121" y="0"/>
                </a:lnTo>
                <a:close/>
              </a:path>
            </a:pathLst>
          </a:custGeom>
          <a:solidFill>
            <a:schemeClr val="dk2"/>
          </a:solidFill>
          <a:ln w="19050" cap="flat" cmpd="sng">
            <a:solidFill>
              <a:schemeClr val="dk1"/>
            </a:solidFill>
            <a:prstDash val="solid"/>
            <a:round/>
            <a:headEnd type="none" w="med" len="med"/>
            <a:tailEnd type="none" w="med" len="med"/>
          </a:ln>
        </p:spPr>
      </p:sp>
      <p:sp>
        <p:nvSpPr>
          <p:cNvPr id="942" name="Google Shape;942;p39"/>
          <p:cNvSpPr/>
          <p:nvPr/>
        </p:nvSpPr>
        <p:spPr>
          <a:xfrm>
            <a:off x="6616683" y="1900860"/>
            <a:ext cx="1845209" cy="527700"/>
          </a:xfrm>
          <a:custGeom>
            <a:avLst/>
            <a:gdLst/>
            <a:ahLst/>
            <a:cxnLst/>
            <a:rect l="l" t="t" r="r" b="b"/>
            <a:pathLst>
              <a:path w="98833" h="24747" extrusionOk="0">
                <a:moveTo>
                  <a:pt x="0" y="1867"/>
                </a:moveTo>
                <a:lnTo>
                  <a:pt x="2335" y="24747"/>
                </a:lnTo>
                <a:lnTo>
                  <a:pt x="98833" y="22879"/>
                </a:lnTo>
                <a:lnTo>
                  <a:pt x="97121" y="0"/>
                </a:lnTo>
                <a:close/>
              </a:path>
            </a:pathLst>
          </a:custGeom>
          <a:solidFill>
            <a:schemeClr val="accent1"/>
          </a:solidFill>
          <a:ln w="19050" cap="flat" cmpd="sng">
            <a:solidFill>
              <a:schemeClr val="dk1"/>
            </a:solidFill>
            <a:prstDash val="solid"/>
            <a:round/>
            <a:headEnd type="none" w="med" len="med"/>
            <a:tailEnd type="none" w="med" len="med"/>
          </a:ln>
        </p:spPr>
      </p:sp>
      <p:grpSp>
        <p:nvGrpSpPr>
          <p:cNvPr id="943" name="Google Shape;943;p39"/>
          <p:cNvGrpSpPr/>
          <p:nvPr/>
        </p:nvGrpSpPr>
        <p:grpSpPr>
          <a:xfrm>
            <a:off x="1715630" y="672140"/>
            <a:ext cx="5713283" cy="735427"/>
            <a:chOff x="7728915" y="2370420"/>
            <a:chExt cx="1034472" cy="222546"/>
          </a:xfrm>
        </p:grpSpPr>
        <p:sp>
          <p:nvSpPr>
            <p:cNvPr id="944" name="Google Shape;944;p39"/>
            <p:cNvSpPr/>
            <p:nvPr/>
          </p:nvSpPr>
          <p:spPr>
            <a:xfrm>
              <a:off x="7737238" y="2413890"/>
              <a:ext cx="167201" cy="172874"/>
            </a:xfrm>
            <a:custGeom>
              <a:avLst/>
              <a:gdLst/>
              <a:ahLst/>
              <a:cxnLst/>
              <a:rect l="l" t="t" r="r" b="b"/>
              <a:pathLst>
                <a:path w="3154" h="3261" extrusionOk="0">
                  <a:moveTo>
                    <a:pt x="2396" y="0"/>
                  </a:moveTo>
                  <a:cubicBezTo>
                    <a:pt x="2396" y="27"/>
                    <a:pt x="2379" y="54"/>
                    <a:pt x="2341" y="55"/>
                  </a:cubicBezTo>
                  <a:cubicBezTo>
                    <a:pt x="2153" y="65"/>
                    <a:pt x="1962" y="69"/>
                    <a:pt x="1769" y="69"/>
                  </a:cubicBezTo>
                  <a:cubicBezTo>
                    <a:pt x="1251" y="69"/>
                    <a:pt x="725" y="38"/>
                    <a:pt x="217" y="3"/>
                  </a:cubicBezTo>
                  <a:lnTo>
                    <a:pt x="217" y="3"/>
                  </a:lnTo>
                  <a:cubicBezTo>
                    <a:pt x="557" y="612"/>
                    <a:pt x="989" y="1160"/>
                    <a:pt x="1436" y="1696"/>
                  </a:cubicBezTo>
                  <a:cubicBezTo>
                    <a:pt x="1452" y="1716"/>
                    <a:pt x="1453" y="1739"/>
                    <a:pt x="1445" y="1759"/>
                  </a:cubicBezTo>
                  <a:cubicBezTo>
                    <a:pt x="1459" y="1781"/>
                    <a:pt x="1461" y="1812"/>
                    <a:pt x="1437" y="1838"/>
                  </a:cubicBezTo>
                  <a:cubicBezTo>
                    <a:pt x="978" y="2326"/>
                    <a:pt x="493" y="2807"/>
                    <a:pt x="1" y="3261"/>
                  </a:cubicBezTo>
                  <a:cubicBezTo>
                    <a:pt x="1049" y="3215"/>
                    <a:pt x="2102" y="3223"/>
                    <a:pt x="3153" y="3218"/>
                  </a:cubicBezTo>
                  <a:cubicBezTo>
                    <a:pt x="2894" y="3063"/>
                    <a:pt x="2646" y="2892"/>
                    <a:pt x="2419" y="2690"/>
                  </a:cubicBezTo>
                  <a:cubicBezTo>
                    <a:pt x="2407" y="2678"/>
                    <a:pt x="2405" y="2665"/>
                    <a:pt x="2407" y="2651"/>
                  </a:cubicBezTo>
                  <a:cubicBezTo>
                    <a:pt x="2397" y="2633"/>
                    <a:pt x="2398" y="2610"/>
                    <a:pt x="2412" y="2594"/>
                  </a:cubicBezTo>
                  <a:cubicBezTo>
                    <a:pt x="2411" y="2589"/>
                    <a:pt x="2409" y="2584"/>
                    <a:pt x="2409" y="2580"/>
                  </a:cubicBezTo>
                  <a:cubicBezTo>
                    <a:pt x="2396" y="2032"/>
                    <a:pt x="2454" y="1483"/>
                    <a:pt x="2449" y="935"/>
                  </a:cubicBezTo>
                  <a:cubicBezTo>
                    <a:pt x="2448" y="622"/>
                    <a:pt x="2435" y="311"/>
                    <a:pt x="241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
          <p:nvSpPr>
            <p:cNvPr id="945" name="Google Shape;945;p39"/>
            <p:cNvSpPr/>
            <p:nvPr/>
          </p:nvSpPr>
          <p:spPr>
            <a:xfrm>
              <a:off x="8619035" y="2410179"/>
              <a:ext cx="135129" cy="175312"/>
            </a:xfrm>
            <a:custGeom>
              <a:avLst/>
              <a:gdLst/>
              <a:ahLst/>
              <a:cxnLst/>
              <a:rect l="l" t="t" r="r" b="b"/>
              <a:pathLst>
                <a:path w="2549" h="3307" extrusionOk="0">
                  <a:moveTo>
                    <a:pt x="2549" y="1"/>
                  </a:moveTo>
                  <a:cubicBezTo>
                    <a:pt x="2390" y="76"/>
                    <a:pt x="2205" y="93"/>
                    <a:pt x="2017" y="93"/>
                  </a:cubicBezTo>
                  <a:cubicBezTo>
                    <a:pt x="1859" y="93"/>
                    <a:pt x="1699" y="81"/>
                    <a:pt x="1549" y="79"/>
                  </a:cubicBezTo>
                  <a:cubicBezTo>
                    <a:pt x="1232" y="75"/>
                    <a:pt x="915" y="70"/>
                    <a:pt x="599" y="49"/>
                  </a:cubicBezTo>
                  <a:lnTo>
                    <a:pt x="599" y="49"/>
                  </a:lnTo>
                  <a:cubicBezTo>
                    <a:pt x="661" y="877"/>
                    <a:pt x="712" y="1715"/>
                    <a:pt x="657" y="2538"/>
                  </a:cubicBezTo>
                  <a:cubicBezTo>
                    <a:pt x="663" y="2551"/>
                    <a:pt x="663" y="2565"/>
                    <a:pt x="652" y="2581"/>
                  </a:cubicBezTo>
                  <a:cubicBezTo>
                    <a:pt x="462" y="2837"/>
                    <a:pt x="234" y="3084"/>
                    <a:pt x="0" y="3306"/>
                  </a:cubicBezTo>
                  <a:cubicBezTo>
                    <a:pt x="511" y="3251"/>
                    <a:pt x="1028" y="3230"/>
                    <a:pt x="1544" y="3230"/>
                  </a:cubicBezTo>
                  <a:cubicBezTo>
                    <a:pt x="1873" y="3230"/>
                    <a:pt x="2202" y="3239"/>
                    <a:pt x="2530" y="3253"/>
                  </a:cubicBezTo>
                  <a:cubicBezTo>
                    <a:pt x="2365" y="3056"/>
                    <a:pt x="2233" y="2834"/>
                    <a:pt x="2080" y="2627"/>
                  </a:cubicBezTo>
                  <a:cubicBezTo>
                    <a:pt x="1864" y="2332"/>
                    <a:pt x="1625" y="2062"/>
                    <a:pt x="1376" y="1795"/>
                  </a:cubicBezTo>
                  <a:cubicBezTo>
                    <a:pt x="1336" y="1752"/>
                    <a:pt x="1365" y="1698"/>
                    <a:pt x="1407" y="1686"/>
                  </a:cubicBezTo>
                  <a:cubicBezTo>
                    <a:pt x="1379" y="1671"/>
                    <a:pt x="1363" y="1632"/>
                    <a:pt x="1391" y="1599"/>
                  </a:cubicBezTo>
                  <a:cubicBezTo>
                    <a:pt x="1796" y="1113"/>
                    <a:pt x="2189" y="627"/>
                    <a:pt x="2534" y="94"/>
                  </a:cubicBezTo>
                  <a:cubicBezTo>
                    <a:pt x="2511" y="65"/>
                    <a:pt x="2507" y="21"/>
                    <a:pt x="254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
          <p:nvSpPr>
            <p:cNvPr id="946" name="Google Shape;946;p39"/>
            <p:cNvSpPr/>
            <p:nvPr/>
          </p:nvSpPr>
          <p:spPr>
            <a:xfrm>
              <a:off x="7869820" y="2375244"/>
              <a:ext cx="779814" cy="175100"/>
            </a:xfrm>
            <a:custGeom>
              <a:avLst/>
              <a:gdLst/>
              <a:ahLst/>
              <a:cxnLst/>
              <a:rect l="l" t="t" r="r" b="b"/>
              <a:pathLst>
                <a:path w="14710" h="3303" extrusionOk="0">
                  <a:moveTo>
                    <a:pt x="1" y="1"/>
                  </a:moveTo>
                  <a:lnTo>
                    <a:pt x="1" y="1"/>
                  </a:lnTo>
                  <a:cubicBezTo>
                    <a:pt x="4" y="7"/>
                    <a:pt x="7" y="14"/>
                    <a:pt x="7" y="21"/>
                  </a:cubicBezTo>
                  <a:cubicBezTo>
                    <a:pt x="129" y="1078"/>
                    <a:pt x="213" y="2253"/>
                    <a:pt x="1" y="3303"/>
                  </a:cubicBezTo>
                  <a:cubicBezTo>
                    <a:pt x="1471" y="3229"/>
                    <a:pt x="2946" y="3217"/>
                    <a:pt x="4421" y="3217"/>
                  </a:cubicBezTo>
                  <a:cubicBezTo>
                    <a:pt x="5090" y="3217"/>
                    <a:pt x="5759" y="3220"/>
                    <a:pt x="6427" y="3220"/>
                  </a:cubicBezTo>
                  <a:cubicBezTo>
                    <a:pt x="6695" y="3220"/>
                    <a:pt x="6964" y="3219"/>
                    <a:pt x="7232" y="3218"/>
                  </a:cubicBezTo>
                  <a:cubicBezTo>
                    <a:pt x="7778" y="3216"/>
                    <a:pt x="8323" y="3215"/>
                    <a:pt x="8869" y="3215"/>
                  </a:cubicBezTo>
                  <a:cubicBezTo>
                    <a:pt x="10559" y="3215"/>
                    <a:pt x="12249" y="3225"/>
                    <a:pt x="13939" y="3242"/>
                  </a:cubicBezTo>
                  <a:cubicBezTo>
                    <a:pt x="13952" y="3228"/>
                    <a:pt x="13972" y="3220"/>
                    <a:pt x="13992" y="3220"/>
                  </a:cubicBezTo>
                  <a:cubicBezTo>
                    <a:pt x="14011" y="3220"/>
                    <a:pt x="14031" y="3228"/>
                    <a:pt x="14042" y="3243"/>
                  </a:cubicBezTo>
                  <a:cubicBezTo>
                    <a:pt x="14185" y="3244"/>
                    <a:pt x="14330" y="3245"/>
                    <a:pt x="14474" y="3247"/>
                  </a:cubicBezTo>
                  <a:cubicBezTo>
                    <a:pt x="14477" y="3228"/>
                    <a:pt x="14492" y="3211"/>
                    <a:pt x="14518" y="3210"/>
                  </a:cubicBezTo>
                  <a:cubicBezTo>
                    <a:pt x="14559" y="3209"/>
                    <a:pt x="14601" y="3207"/>
                    <a:pt x="14642" y="3207"/>
                  </a:cubicBezTo>
                  <a:lnTo>
                    <a:pt x="14670" y="3207"/>
                  </a:lnTo>
                  <a:cubicBezTo>
                    <a:pt x="14682" y="3197"/>
                    <a:pt x="14693" y="3186"/>
                    <a:pt x="14705" y="3177"/>
                  </a:cubicBezTo>
                  <a:lnTo>
                    <a:pt x="14710" y="3175"/>
                  </a:lnTo>
                  <a:cubicBezTo>
                    <a:pt x="14632" y="2149"/>
                    <a:pt x="14635" y="1119"/>
                    <a:pt x="14546" y="93"/>
                  </a:cubicBezTo>
                  <a:lnTo>
                    <a:pt x="14543" y="93"/>
                  </a:lnTo>
                  <a:cubicBezTo>
                    <a:pt x="13973" y="100"/>
                    <a:pt x="13402" y="103"/>
                    <a:pt x="12831" y="103"/>
                  </a:cubicBezTo>
                  <a:cubicBezTo>
                    <a:pt x="10957" y="103"/>
                    <a:pt x="9082" y="71"/>
                    <a:pt x="7210" y="57"/>
                  </a:cubicBezTo>
                  <a:cubicBezTo>
                    <a:pt x="5992" y="49"/>
                    <a:pt x="4772" y="38"/>
                    <a:pt x="3553" y="32"/>
                  </a:cubicBezTo>
                  <a:cubicBezTo>
                    <a:pt x="3436" y="31"/>
                    <a:pt x="3319" y="31"/>
                    <a:pt x="3202" y="31"/>
                  </a:cubicBezTo>
                  <a:cubicBezTo>
                    <a:pt x="2695" y="31"/>
                    <a:pt x="2186" y="36"/>
                    <a:pt x="1677" y="36"/>
                  </a:cubicBezTo>
                  <a:cubicBezTo>
                    <a:pt x="1118" y="36"/>
                    <a:pt x="558" y="29"/>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
          <p:nvSpPr>
            <p:cNvPr id="947" name="Google Shape;947;p39"/>
            <p:cNvSpPr/>
            <p:nvPr/>
          </p:nvSpPr>
          <p:spPr>
            <a:xfrm>
              <a:off x="8615165" y="2551455"/>
              <a:ext cx="25234" cy="25022"/>
            </a:xfrm>
            <a:custGeom>
              <a:avLst/>
              <a:gdLst/>
              <a:ahLst/>
              <a:cxnLst/>
              <a:rect l="l" t="t" r="r" b="b"/>
              <a:pathLst>
                <a:path w="476" h="472" extrusionOk="0">
                  <a:moveTo>
                    <a:pt x="476" y="0"/>
                  </a:moveTo>
                  <a:cubicBezTo>
                    <a:pt x="470" y="3"/>
                    <a:pt x="464" y="5"/>
                    <a:pt x="458" y="5"/>
                  </a:cubicBezTo>
                  <a:cubicBezTo>
                    <a:pt x="305" y="4"/>
                    <a:pt x="152" y="3"/>
                    <a:pt x="0" y="2"/>
                  </a:cubicBezTo>
                  <a:lnTo>
                    <a:pt x="0" y="2"/>
                  </a:lnTo>
                  <a:cubicBezTo>
                    <a:pt x="24" y="156"/>
                    <a:pt x="29" y="315"/>
                    <a:pt x="15" y="471"/>
                  </a:cubicBezTo>
                  <a:cubicBezTo>
                    <a:pt x="159" y="308"/>
                    <a:pt x="313" y="147"/>
                    <a:pt x="4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
          <p:nvSpPr>
            <p:cNvPr id="948" name="Google Shape;948;p39"/>
            <p:cNvSpPr/>
            <p:nvPr/>
          </p:nvSpPr>
          <p:spPr>
            <a:xfrm>
              <a:off x="7873107" y="2555696"/>
              <a:ext cx="41085" cy="27513"/>
            </a:xfrm>
            <a:custGeom>
              <a:avLst/>
              <a:gdLst/>
              <a:ahLst/>
              <a:cxnLst/>
              <a:rect l="l" t="t" r="r" b="b"/>
              <a:pathLst>
                <a:path w="775" h="519" extrusionOk="0">
                  <a:moveTo>
                    <a:pt x="1" y="0"/>
                  </a:moveTo>
                  <a:cubicBezTo>
                    <a:pt x="259" y="173"/>
                    <a:pt x="513" y="351"/>
                    <a:pt x="774" y="518"/>
                  </a:cubicBezTo>
                  <a:cubicBezTo>
                    <a:pt x="754" y="347"/>
                    <a:pt x="748" y="174"/>
                    <a:pt x="762" y="2"/>
                  </a:cubicBezTo>
                  <a:cubicBezTo>
                    <a:pt x="508" y="2"/>
                    <a:pt x="255" y="2"/>
                    <a:pt x="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
          <p:nvSpPr>
            <p:cNvPr id="949" name="Google Shape;949;p39"/>
            <p:cNvSpPr/>
            <p:nvPr/>
          </p:nvSpPr>
          <p:spPr>
            <a:xfrm>
              <a:off x="8691290" y="2406733"/>
              <a:ext cx="72097" cy="92931"/>
            </a:xfrm>
            <a:custGeom>
              <a:avLst/>
              <a:gdLst/>
              <a:ahLst/>
              <a:cxnLst/>
              <a:rect l="l" t="t" r="r" b="b"/>
              <a:pathLst>
                <a:path w="1360" h="1753" extrusionOk="0">
                  <a:moveTo>
                    <a:pt x="1202" y="1"/>
                  </a:moveTo>
                  <a:lnTo>
                    <a:pt x="1186" y="66"/>
                  </a:lnTo>
                  <a:cubicBezTo>
                    <a:pt x="1144" y="86"/>
                    <a:pt x="1148" y="130"/>
                    <a:pt x="1171" y="159"/>
                  </a:cubicBezTo>
                  <a:cubicBezTo>
                    <a:pt x="826" y="692"/>
                    <a:pt x="433" y="1178"/>
                    <a:pt x="28" y="1664"/>
                  </a:cubicBezTo>
                  <a:cubicBezTo>
                    <a:pt x="0" y="1697"/>
                    <a:pt x="15" y="1736"/>
                    <a:pt x="44" y="1751"/>
                  </a:cubicBezTo>
                  <a:lnTo>
                    <a:pt x="86" y="1753"/>
                  </a:lnTo>
                  <a:cubicBezTo>
                    <a:pt x="92" y="1751"/>
                    <a:pt x="98" y="1746"/>
                    <a:pt x="104" y="1741"/>
                  </a:cubicBezTo>
                  <a:cubicBezTo>
                    <a:pt x="597" y="1303"/>
                    <a:pt x="1003" y="759"/>
                    <a:pt x="1337" y="191"/>
                  </a:cubicBezTo>
                  <a:cubicBezTo>
                    <a:pt x="1359" y="152"/>
                    <a:pt x="1344" y="116"/>
                    <a:pt x="1318" y="96"/>
                  </a:cubicBezTo>
                  <a:cubicBezTo>
                    <a:pt x="1321" y="62"/>
                    <a:pt x="1296" y="30"/>
                    <a:pt x="1264" y="19"/>
                  </a:cubicBezTo>
                  <a:cubicBezTo>
                    <a:pt x="1244" y="11"/>
                    <a:pt x="1223" y="5"/>
                    <a:pt x="120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
          <p:nvSpPr>
            <p:cNvPr id="950" name="Google Shape;950;p39"/>
            <p:cNvSpPr/>
            <p:nvPr/>
          </p:nvSpPr>
          <p:spPr>
            <a:xfrm>
              <a:off x="7728915" y="2370420"/>
              <a:ext cx="1031411" cy="222546"/>
            </a:xfrm>
            <a:custGeom>
              <a:avLst/>
              <a:gdLst/>
              <a:ahLst/>
              <a:cxnLst/>
              <a:rect l="l" t="t" r="r" b="b"/>
              <a:pathLst>
                <a:path w="19456" h="4198" extrusionOk="0">
                  <a:moveTo>
                    <a:pt x="2659" y="92"/>
                  </a:moveTo>
                  <a:lnTo>
                    <a:pt x="2659" y="92"/>
                  </a:lnTo>
                  <a:cubicBezTo>
                    <a:pt x="3216" y="120"/>
                    <a:pt x="3776" y="127"/>
                    <a:pt x="4335" y="127"/>
                  </a:cubicBezTo>
                  <a:cubicBezTo>
                    <a:pt x="4844" y="127"/>
                    <a:pt x="5353" y="122"/>
                    <a:pt x="5860" y="122"/>
                  </a:cubicBezTo>
                  <a:cubicBezTo>
                    <a:pt x="5977" y="122"/>
                    <a:pt x="6094" y="122"/>
                    <a:pt x="6211" y="123"/>
                  </a:cubicBezTo>
                  <a:cubicBezTo>
                    <a:pt x="7430" y="129"/>
                    <a:pt x="8650" y="140"/>
                    <a:pt x="9868" y="148"/>
                  </a:cubicBezTo>
                  <a:cubicBezTo>
                    <a:pt x="11740" y="162"/>
                    <a:pt x="13615" y="194"/>
                    <a:pt x="15489" y="194"/>
                  </a:cubicBezTo>
                  <a:cubicBezTo>
                    <a:pt x="16060" y="194"/>
                    <a:pt x="16631" y="191"/>
                    <a:pt x="17201" y="184"/>
                  </a:cubicBezTo>
                  <a:lnTo>
                    <a:pt x="17204" y="184"/>
                  </a:lnTo>
                  <a:cubicBezTo>
                    <a:pt x="17293" y="1210"/>
                    <a:pt x="17290" y="2239"/>
                    <a:pt x="17368" y="3266"/>
                  </a:cubicBezTo>
                  <a:lnTo>
                    <a:pt x="17363" y="3268"/>
                  </a:lnTo>
                  <a:cubicBezTo>
                    <a:pt x="17351" y="3277"/>
                    <a:pt x="17339" y="3288"/>
                    <a:pt x="17328" y="3298"/>
                  </a:cubicBezTo>
                  <a:lnTo>
                    <a:pt x="17300" y="3298"/>
                  </a:lnTo>
                  <a:cubicBezTo>
                    <a:pt x="17259" y="3298"/>
                    <a:pt x="17217" y="3300"/>
                    <a:pt x="17176" y="3301"/>
                  </a:cubicBezTo>
                  <a:cubicBezTo>
                    <a:pt x="17150" y="3302"/>
                    <a:pt x="17135" y="3319"/>
                    <a:pt x="17132" y="3338"/>
                  </a:cubicBezTo>
                  <a:cubicBezTo>
                    <a:pt x="16988" y="3336"/>
                    <a:pt x="16843" y="3335"/>
                    <a:pt x="16699" y="3334"/>
                  </a:cubicBezTo>
                  <a:cubicBezTo>
                    <a:pt x="16688" y="3319"/>
                    <a:pt x="16669" y="3311"/>
                    <a:pt x="16650" y="3311"/>
                  </a:cubicBezTo>
                  <a:cubicBezTo>
                    <a:pt x="16630" y="3311"/>
                    <a:pt x="16610" y="3319"/>
                    <a:pt x="16597" y="3333"/>
                  </a:cubicBezTo>
                  <a:cubicBezTo>
                    <a:pt x="14907" y="3316"/>
                    <a:pt x="13217" y="3306"/>
                    <a:pt x="11527" y="3306"/>
                  </a:cubicBezTo>
                  <a:cubicBezTo>
                    <a:pt x="10981" y="3306"/>
                    <a:pt x="10436" y="3307"/>
                    <a:pt x="9890" y="3309"/>
                  </a:cubicBezTo>
                  <a:cubicBezTo>
                    <a:pt x="9622" y="3310"/>
                    <a:pt x="9354" y="3311"/>
                    <a:pt x="9085" y="3311"/>
                  </a:cubicBezTo>
                  <a:cubicBezTo>
                    <a:pt x="8417" y="3311"/>
                    <a:pt x="7748" y="3308"/>
                    <a:pt x="7079" y="3308"/>
                  </a:cubicBezTo>
                  <a:cubicBezTo>
                    <a:pt x="5605" y="3308"/>
                    <a:pt x="4130" y="3320"/>
                    <a:pt x="2659" y="3394"/>
                  </a:cubicBezTo>
                  <a:cubicBezTo>
                    <a:pt x="2871" y="2344"/>
                    <a:pt x="2787" y="1169"/>
                    <a:pt x="2665" y="112"/>
                  </a:cubicBezTo>
                  <a:cubicBezTo>
                    <a:pt x="2665" y="105"/>
                    <a:pt x="2662" y="98"/>
                    <a:pt x="2659" y="92"/>
                  </a:cubicBezTo>
                  <a:close/>
                  <a:moveTo>
                    <a:pt x="17194" y="3415"/>
                  </a:moveTo>
                  <a:cubicBezTo>
                    <a:pt x="17031" y="3562"/>
                    <a:pt x="16877" y="3723"/>
                    <a:pt x="16733" y="3886"/>
                  </a:cubicBezTo>
                  <a:cubicBezTo>
                    <a:pt x="16747" y="3730"/>
                    <a:pt x="16742" y="3571"/>
                    <a:pt x="16718" y="3417"/>
                  </a:cubicBezTo>
                  <a:lnTo>
                    <a:pt x="16718" y="3417"/>
                  </a:lnTo>
                  <a:cubicBezTo>
                    <a:pt x="16870" y="3418"/>
                    <a:pt x="17023" y="3419"/>
                    <a:pt x="17176" y="3420"/>
                  </a:cubicBezTo>
                  <a:cubicBezTo>
                    <a:pt x="17182" y="3420"/>
                    <a:pt x="17188" y="3418"/>
                    <a:pt x="17194" y="3415"/>
                  </a:cubicBezTo>
                  <a:close/>
                  <a:moveTo>
                    <a:pt x="2721" y="3495"/>
                  </a:moveTo>
                  <a:lnTo>
                    <a:pt x="2721" y="3495"/>
                  </a:lnTo>
                  <a:cubicBezTo>
                    <a:pt x="2975" y="3497"/>
                    <a:pt x="3228" y="3497"/>
                    <a:pt x="3482" y="3497"/>
                  </a:cubicBezTo>
                  <a:cubicBezTo>
                    <a:pt x="3468" y="3669"/>
                    <a:pt x="3474" y="3842"/>
                    <a:pt x="3494" y="4013"/>
                  </a:cubicBezTo>
                  <a:cubicBezTo>
                    <a:pt x="3233" y="3846"/>
                    <a:pt x="2979" y="3668"/>
                    <a:pt x="2721" y="3495"/>
                  </a:cubicBezTo>
                  <a:close/>
                  <a:moveTo>
                    <a:pt x="3773" y="0"/>
                  </a:moveTo>
                  <a:cubicBezTo>
                    <a:pt x="3374" y="0"/>
                    <a:pt x="2976" y="6"/>
                    <a:pt x="2580" y="24"/>
                  </a:cubicBezTo>
                  <a:cubicBezTo>
                    <a:pt x="2563" y="25"/>
                    <a:pt x="2553" y="36"/>
                    <a:pt x="2550" y="48"/>
                  </a:cubicBezTo>
                  <a:cubicBezTo>
                    <a:pt x="2528" y="59"/>
                    <a:pt x="2513" y="79"/>
                    <a:pt x="2516" y="111"/>
                  </a:cubicBezTo>
                  <a:cubicBezTo>
                    <a:pt x="2537" y="347"/>
                    <a:pt x="2556" y="584"/>
                    <a:pt x="2572" y="819"/>
                  </a:cubicBezTo>
                  <a:cubicBezTo>
                    <a:pt x="2592" y="1131"/>
                    <a:pt x="2605" y="1442"/>
                    <a:pt x="2607" y="1755"/>
                  </a:cubicBezTo>
                  <a:cubicBezTo>
                    <a:pt x="2611" y="2303"/>
                    <a:pt x="2553" y="2852"/>
                    <a:pt x="2566" y="3399"/>
                  </a:cubicBezTo>
                  <a:cubicBezTo>
                    <a:pt x="2566" y="3404"/>
                    <a:pt x="2568" y="3409"/>
                    <a:pt x="2569" y="3413"/>
                  </a:cubicBezTo>
                  <a:cubicBezTo>
                    <a:pt x="2556" y="3429"/>
                    <a:pt x="2554" y="3453"/>
                    <a:pt x="2564" y="3471"/>
                  </a:cubicBezTo>
                  <a:cubicBezTo>
                    <a:pt x="2562" y="3484"/>
                    <a:pt x="2564" y="3498"/>
                    <a:pt x="2576" y="3509"/>
                  </a:cubicBezTo>
                  <a:cubicBezTo>
                    <a:pt x="2803" y="3712"/>
                    <a:pt x="3051" y="3882"/>
                    <a:pt x="3310" y="4037"/>
                  </a:cubicBezTo>
                  <a:cubicBezTo>
                    <a:pt x="2260" y="4043"/>
                    <a:pt x="1207" y="4034"/>
                    <a:pt x="158" y="4081"/>
                  </a:cubicBezTo>
                  <a:cubicBezTo>
                    <a:pt x="650" y="3627"/>
                    <a:pt x="1136" y="3146"/>
                    <a:pt x="1594" y="2658"/>
                  </a:cubicBezTo>
                  <a:cubicBezTo>
                    <a:pt x="1619" y="2631"/>
                    <a:pt x="1616" y="2601"/>
                    <a:pt x="1602" y="2579"/>
                  </a:cubicBezTo>
                  <a:cubicBezTo>
                    <a:pt x="1610" y="2559"/>
                    <a:pt x="1610" y="2536"/>
                    <a:pt x="1593" y="2516"/>
                  </a:cubicBezTo>
                  <a:cubicBezTo>
                    <a:pt x="1146" y="1980"/>
                    <a:pt x="716" y="1432"/>
                    <a:pt x="374" y="822"/>
                  </a:cubicBezTo>
                  <a:lnTo>
                    <a:pt x="374" y="822"/>
                  </a:lnTo>
                  <a:cubicBezTo>
                    <a:pt x="887" y="857"/>
                    <a:pt x="1416" y="889"/>
                    <a:pt x="1937" y="889"/>
                  </a:cubicBezTo>
                  <a:cubicBezTo>
                    <a:pt x="2125" y="889"/>
                    <a:pt x="2313" y="884"/>
                    <a:pt x="2498" y="875"/>
                  </a:cubicBezTo>
                  <a:cubicBezTo>
                    <a:pt x="2536" y="873"/>
                    <a:pt x="2553" y="847"/>
                    <a:pt x="2553" y="820"/>
                  </a:cubicBezTo>
                  <a:cubicBezTo>
                    <a:pt x="2553" y="793"/>
                    <a:pt x="2535" y="766"/>
                    <a:pt x="2498" y="762"/>
                  </a:cubicBezTo>
                  <a:cubicBezTo>
                    <a:pt x="2059" y="717"/>
                    <a:pt x="1605" y="704"/>
                    <a:pt x="1154" y="704"/>
                  </a:cubicBezTo>
                  <a:cubicBezTo>
                    <a:pt x="878" y="704"/>
                    <a:pt x="603" y="709"/>
                    <a:pt x="333" y="715"/>
                  </a:cubicBezTo>
                  <a:cubicBezTo>
                    <a:pt x="320" y="715"/>
                    <a:pt x="311" y="719"/>
                    <a:pt x="301" y="725"/>
                  </a:cubicBezTo>
                  <a:cubicBezTo>
                    <a:pt x="296" y="724"/>
                    <a:pt x="291" y="723"/>
                    <a:pt x="286" y="723"/>
                  </a:cubicBezTo>
                  <a:cubicBezTo>
                    <a:pt x="248" y="723"/>
                    <a:pt x="208" y="764"/>
                    <a:pt x="233" y="810"/>
                  </a:cubicBezTo>
                  <a:cubicBezTo>
                    <a:pt x="582" y="1447"/>
                    <a:pt x="973" y="2057"/>
                    <a:pt x="1487" y="2575"/>
                  </a:cubicBezTo>
                  <a:cubicBezTo>
                    <a:pt x="989" y="3022"/>
                    <a:pt x="505" y="3513"/>
                    <a:pt x="67" y="4018"/>
                  </a:cubicBezTo>
                  <a:cubicBezTo>
                    <a:pt x="47" y="4040"/>
                    <a:pt x="50" y="4066"/>
                    <a:pt x="63" y="4085"/>
                  </a:cubicBezTo>
                  <a:cubicBezTo>
                    <a:pt x="1" y="4091"/>
                    <a:pt x="1" y="4184"/>
                    <a:pt x="66" y="4185"/>
                  </a:cubicBezTo>
                  <a:cubicBezTo>
                    <a:pt x="382" y="4194"/>
                    <a:pt x="697" y="4197"/>
                    <a:pt x="1013" y="4197"/>
                  </a:cubicBezTo>
                  <a:cubicBezTo>
                    <a:pt x="1847" y="4197"/>
                    <a:pt x="2682" y="4174"/>
                    <a:pt x="3514" y="4165"/>
                  </a:cubicBezTo>
                  <a:cubicBezTo>
                    <a:pt x="3556" y="4164"/>
                    <a:pt x="3576" y="4130"/>
                    <a:pt x="3575" y="4098"/>
                  </a:cubicBezTo>
                  <a:cubicBezTo>
                    <a:pt x="3598" y="4092"/>
                    <a:pt x="3616" y="4075"/>
                    <a:pt x="3614" y="4044"/>
                  </a:cubicBezTo>
                  <a:cubicBezTo>
                    <a:pt x="3601" y="3862"/>
                    <a:pt x="3600" y="3680"/>
                    <a:pt x="3601" y="3497"/>
                  </a:cubicBezTo>
                  <a:cubicBezTo>
                    <a:pt x="5697" y="3493"/>
                    <a:pt x="7794" y="3412"/>
                    <a:pt x="9890" y="3401"/>
                  </a:cubicBezTo>
                  <a:cubicBezTo>
                    <a:pt x="10703" y="3397"/>
                    <a:pt x="11516" y="3395"/>
                    <a:pt x="12329" y="3395"/>
                  </a:cubicBezTo>
                  <a:cubicBezTo>
                    <a:pt x="13748" y="3395"/>
                    <a:pt x="15167" y="3402"/>
                    <a:pt x="16586" y="3415"/>
                  </a:cubicBezTo>
                  <a:cubicBezTo>
                    <a:pt x="16600" y="3637"/>
                    <a:pt x="16604" y="3855"/>
                    <a:pt x="16603" y="4079"/>
                  </a:cubicBezTo>
                  <a:cubicBezTo>
                    <a:pt x="16562" y="4092"/>
                    <a:pt x="16561" y="4159"/>
                    <a:pt x="16611" y="4159"/>
                  </a:cubicBezTo>
                  <a:cubicBezTo>
                    <a:pt x="16612" y="4159"/>
                    <a:pt x="16612" y="4159"/>
                    <a:pt x="16613" y="4159"/>
                  </a:cubicBezTo>
                  <a:cubicBezTo>
                    <a:pt x="17326" y="4141"/>
                    <a:pt x="18037" y="4114"/>
                    <a:pt x="18749" y="4114"/>
                  </a:cubicBezTo>
                  <a:cubicBezTo>
                    <a:pt x="18946" y="4114"/>
                    <a:pt x="19143" y="4116"/>
                    <a:pt x="19341" y="4121"/>
                  </a:cubicBezTo>
                  <a:cubicBezTo>
                    <a:pt x="19373" y="4121"/>
                    <a:pt x="19391" y="4100"/>
                    <a:pt x="19396" y="4076"/>
                  </a:cubicBezTo>
                  <a:cubicBezTo>
                    <a:pt x="19397" y="4077"/>
                    <a:pt x="19398" y="4077"/>
                    <a:pt x="19399" y="4077"/>
                  </a:cubicBezTo>
                  <a:cubicBezTo>
                    <a:pt x="19428" y="4077"/>
                    <a:pt x="19456" y="4043"/>
                    <a:pt x="19437" y="4012"/>
                  </a:cubicBezTo>
                  <a:cubicBezTo>
                    <a:pt x="19103" y="3446"/>
                    <a:pt x="18737" y="2909"/>
                    <a:pt x="18260" y="2449"/>
                  </a:cubicBezTo>
                  <a:cubicBezTo>
                    <a:pt x="18254" y="2443"/>
                    <a:pt x="18247" y="2440"/>
                    <a:pt x="18240" y="2437"/>
                  </a:cubicBezTo>
                  <a:lnTo>
                    <a:pt x="18198" y="2434"/>
                  </a:lnTo>
                  <a:cubicBezTo>
                    <a:pt x="18156" y="2447"/>
                    <a:pt x="18129" y="2502"/>
                    <a:pt x="18167" y="2543"/>
                  </a:cubicBezTo>
                  <a:cubicBezTo>
                    <a:pt x="18416" y="2811"/>
                    <a:pt x="18655" y="3081"/>
                    <a:pt x="18872" y="3377"/>
                  </a:cubicBezTo>
                  <a:cubicBezTo>
                    <a:pt x="19024" y="3583"/>
                    <a:pt x="19156" y="3805"/>
                    <a:pt x="19321" y="4002"/>
                  </a:cubicBezTo>
                  <a:cubicBezTo>
                    <a:pt x="18993" y="3988"/>
                    <a:pt x="18664" y="3979"/>
                    <a:pt x="18335" y="3979"/>
                  </a:cubicBezTo>
                  <a:cubicBezTo>
                    <a:pt x="17819" y="3979"/>
                    <a:pt x="17302" y="4000"/>
                    <a:pt x="16791" y="4055"/>
                  </a:cubicBezTo>
                  <a:cubicBezTo>
                    <a:pt x="17025" y="3834"/>
                    <a:pt x="17254" y="3586"/>
                    <a:pt x="17443" y="3330"/>
                  </a:cubicBezTo>
                  <a:cubicBezTo>
                    <a:pt x="17454" y="3315"/>
                    <a:pt x="17454" y="3300"/>
                    <a:pt x="17449" y="3287"/>
                  </a:cubicBezTo>
                  <a:cubicBezTo>
                    <a:pt x="17503" y="2464"/>
                    <a:pt x="17452" y="1627"/>
                    <a:pt x="17390" y="799"/>
                  </a:cubicBezTo>
                  <a:lnTo>
                    <a:pt x="17390" y="799"/>
                  </a:lnTo>
                  <a:cubicBezTo>
                    <a:pt x="17707" y="819"/>
                    <a:pt x="18023" y="825"/>
                    <a:pt x="18340" y="829"/>
                  </a:cubicBezTo>
                  <a:cubicBezTo>
                    <a:pt x="18490" y="830"/>
                    <a:pt x="18651" y="843"/>
                    <a:pt x="18810" y="843"/>
                  </a:cubicBezTo>
                  <a:cubicBezTo>
                    <a:pt x="18997" y="843"/>
                    <a:pt x="19181" y="825"/>
                    <a:pt x="19340" y="751"/>
                  </a:cubicBezTo>
                  <a:lnTo>
                    <a:pt x="19356" y="685"/>
                  </a:lnTo>
                  <a:cubicBezTo>
                    <a:pt x="19265" y="662"/>
                    <a:pt x="19164" y="655"/>
                    <a:pt x="19059" y="655"/>
                  </a:cubicBezTo>
                  <a:cubicBezTo>
                    <a:pt x="18865" y="655"/>
                    <a:pt x="18660" y="680"/>
                    <a:pt x="18495" y="680"/>
                  </a:cubicBezTo>
                  <a:cubicBezTo>
                    <a:pt x="18123" y="680"/>
                    <a:pt x="17753" y="682"/>
                    <a:pt x="17383" y="705"/>
                  </a:cubicBezTo>
                  <a:cubicBezTo>
                    <a:pt x="17369" y="516"/>
                    <a:pt x="17353" y="327"/>
                    <a:pt x="17339" y="139"/>
                  </a:cubicBezTo>
                  <a:cubicBezTo>
                    <a:pt x="17335" y="95"/>
                    <a:pt x="17299" y="72"/>
                    <a:pt x="17265" y="72"/>
                  </a:cubicBezTo>
                  <a:cubicBezTo>
                    <a:pt x="17249" y="72"/>
                    <a:pt x="17233" y="77"/>
                    <a:pt x="17222" y="87"/>
                  </a:cubicBezTo>
                  <a:cubicBezTo>
                    <a:pt x="17215" y="85"/>
                    <a:pt x="17209" y="83"/>
                    <a:pt x="17202" y="83"/>
                  </a:cubicBezTo>
                  <a:cubicBezTo>
                    <a:pt x="14759" y="28"/>
                    <a:pt x="12312" y="49"/>
                    <a:pt x="9868" y="40"/>
                  </a:cubicBezTo>
                  <a:cubicBezTo>
                    <a:pt x="8650" y="37"/>
                    <a:pt x="7431" y="34"/>
                    <a:pt x="6211" y="29"/>
                  </a:cubicBezTo>
                  <a:cubicBezTo>
                    <a:pt x="5402" y="26"/>
                    <a:pt x="4586" y="0"/>
                    <a:pt x="377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grpSp>
      <p:sp>
        <p:nvSpPr>
          <p:cNvPr id="953" name="Google Shape;953;p39"/>
          <p:cNvSpPr txBox="1">
            <a:spLocks noGrp="1"/>
          </p:cNvSpPr>
          <p:nvPr>
            <p:ph type="title"/>
          </p:nvPr>
        </p:nvSpPr>
        <p:spPr>
          <a:xfrm>
            <a:off x="2374452" y="684410"/>
            <a:ext cx="45678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t>UNIDADES DE TRABAJO</a:t>
            </a:r>
            <a:endParaRPr b="1" dirty="0"/>
          </a:p>
        </p:txBody>
      </p:sp>
      <p:sp>
        <p:nvSpPr>
          <p:cNvPr id="954" name="Google Shape;954;p39">
            <a:hlinkClick r:id="rId5" action="ppaction://hlinksldjump"/>
          </p:cNvPr>
          <p:cNvSpPr txBox="1">
            <a:spLocks noGrp="1"/>
          </p:cNvSpPr>
          <p:nvPr>
            <p:ph type="title" idx="2"/>
          </p:nvPr>
        </p:nvSpPr>
        <p:spPr>
          <a:xfrm>
            <a:off x="343189" y="1947404"/>
            <a:ext cx="2305500" cy="527701"/>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b="1" dirty="0"/>
              <a:t>UNIDAD 1</a:t>
            </a:r>
            <a:endParaRPr b="1" dirty="0"/>
          </a:p>
        </p:txBody>
      </p:sp>
      <p:sp>
        <p:nvSpPr>
          <p:cNvPr id="955" name="Google Shape;955;p39"/>
          <p:cNvSpPr txBox="1">
            <a:spLocks noGrp="1"/>
          </p:cNvSpPr>
          <p:nvPr>
            <p:ph type="subTitle" idx="1"/>
          </p:nvPr>
        </p:nvSpPr>
        <p:spPr>
          <a:xfrm>
            <a:off x="476636" y="2642610"/>
            <a:ext cx="1807120" cy="1820984"/>
          </a:xfrm>
          <a:prstGeom prst="rect">
            <a:avLst/>
          </a:prstGeom>
        </p:spPr>
        <p:txBody>
          <a:bodyPr spcFirstLastPara="1" wrap="square" lIns="91425" tIns="91425" rIns="91425" bIns="91425" anchor="ctr" anchorCtr="0">
            <a:normAutofit fontScale="92500" lnSpcReduction="10000"/>
          </a:bodyPr>
          <a:lstStyle/>
          <a:p>
            <a:pPr marL="0" lvl="0" indent="0" algn="ctr" rtl="0">
              <a:spcBef>
                <a:spcPts val="0"/>
              </a:spcBef>
              <a:spcAft>
                <a:spcPts val="0"/>
              </a:spcAft>
              <a:buNone/>
            </a:pPr>
            <a:r>
              <a:rPr lang="es-MX" b="1" dirty="0"/>
              <a:t>El primero de los temas que vamos a tratar es </a:t>
            </a:r>
            <a:r>
              <a:rPr lang="es-MX" b="1" u="sng" dirty="0">
                <a:solidFill>
                  <a:schemeClr val="bg2"/>
                </a:solidFill>
              </a:rPr>
              <a:t>fundamentos teóricos y epistemológicos. </a:t>
            </a:r>
            <a:r>
              <a:rPr lang="es-MX" b="1" dirty="0"/>
              <a:t>El objeto de estudio de la psicología positiva con todos  los </a:t>
            </a:r>
            <a:r>
              <a:rPr lang="es-MX" b="1" u="sng" dirty="0">
                <a:solidFill>
                  <a:schemeClr val="bg2"/>
                </a:solidFill>
              </a:rPr>
              <a:t>antecedentes</a:t>
            </a:r>
            <a:endParaRPr b="1" u="sng" dirty="0">
              <a:solidFill>
                <a:schemeClr val="bg2"/>
              </a:solidFill>
            </a:endParaRPr>
          </a:p>
        </p:txBody>
      </p:sp>
      <p:sp>
        <p:nvSpPr>
          <p:cNvPr id="956" name="Google Shape;956;p39">
            <a:hlinkClick r:id="" action="ppaction://noaction"/>
          </p:cNvPr>
          <p:cNvSpPr txBox="1">
            <a:spLocks noGrp="1"/>
          </p:cNvSpPr>
          <p:nvPr>
            <p:ph type="title" idx="3"/>
          </p:nvPr>
        </p:nvSpPr>
        <p:spPr>
          <a:xfrm>
            <a:off x="2493834" y="1991114"/>
            <a:ext cx="2261637" cy="420473"/>
          </a:xfrm>
          <a:prstGeom prst="rect">
            <a:avLst/>
          </a:prstGeom>
        </p:spPr>
        <p:txBody>
          <a:bodyPr spcFirstLastPara="1" wrap="square" lIns="0" tIns="91425" rIns="0" bIns="91425" anchor="ctr" anchorCtr="0">
            <a:noAutofit/>
          </a:bodyPr>
          <a:lstStyle/>
          <a:p>
            <a:pPr marL="0" lvl="0" indent="0" algn="ctr" rtl="0">
              <a:spcBef>
                <a:spcPts val="0"/>
              </a:spcBef>
              <a:spcAft>
                <a:spcPts val="0"/>
              </a:spcAft>
              <a:buClr>
                <a:schemeClr val="dk1"/>
              </a:buClr>
              <a:buSzPts val="1100"/>
              <a:buFont typeface="Arial"/>
              <a:buNone/>
            </a:pPr>
            <a:r>
              <a:rPr lang="es-MX" b="1" dirty="0"/>
              <a:t>UNIDAD 2</a:t>
            </a:r>
            <a:endParaRPr b="1" dirty="0"/>
          </a:p>
        </p:txBody>
      </p:sp>
      <p:sp>
        <p:nvSpPr>
          <p:cNvPr id="957" name="Google Shape;957;p39"/>
          <p:cNvSpPr txBox="1">
            <a:spLocks noGrp="1"/>
          </p:cNvSpPr>
          <p:nvPr>
            <p:ph type="subTitle" idx="4"/>
          </p:nvPr>
        </p:nvSpPr>
        <p:spPr>
          <a:xfrm>
            <a:off x="2771282" y="2714435"/>
            <a:ext cx="1706740" cy="1677334"/>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s-MX" b="1" dirty="0"/>
              <a:t>Hablaremos de lo que son </a:t>
            </a:r>
            <a:r>
              <a:rPr lang="es-MX" b="1" u="sng" dirty="0">
                <a:solidFill>
                  <a:schemeClr val="bg2"/>
                </a:solidFill>
              </a:rPr>
              <a:t>las áreas y los enfoques </a:t>
            </a:r>
            <a:r>
              <a:rPr lang="es-MX" b="1" dirty="0"/>
              <a:t>de la psicología positiva.</a:t>
            </a:r>
            <a:endParaRPr b="1" dirty="0"/>
          </a:p>
        </p:txBody>
      </p:sp>
      <p:sp>
        <p:nvSpPr>
          <p:cNvPr id="960" name="Google Shape;960;p39">
            <a:hlinkClick r:id="" action="ppaction://noaction"/>
          </p:cNvPr>
          <p:cNvSpPr txBox="1">
            <a:spLocks noGrp="1"/>
          </p:cNvSpPr>
          <p:nvPr>
            <p:ph type="title" idx="9"/>
          </p:nvPr>
        </p:nvSpPr>
        <p:spPr>
          <a:xfrm>
            <a:off x="6417149" y="1924916"/>
            <a:ext cx="23055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b="1" dirty="0"/>
              <a:t>UNIDAD 4</a:t>
            </a:r>
            <a:endParaRPr b="1" dirty="0"/>
          </a:p>
        </p:txBody>
      </p:sp>
      <p:sp>
        <p:nvSpPr>
          <p:cNvPr id="961" name="Google Shape;961;p39"/>
          <p:cNvSpPr txBox="1">
            <a:spLocks noGrp="1"/>
          </p:cNvSpPr>
          <p:nvPr>
            <p:ph type="subTitle" idx="13"/>
          </p:nvPr>
        </p:nvSpPr>
        <p:spPr>
          <a:xfrm>
            <a:off x="6800666" y="2642610"/>
            <a:ext cx="1638011" cy="1610413"/>
          </a:xfrm>
          <a:prstGeom prst="rect">
            <a:avLst/>
          </a:prstGeom>
        </p:spPr>
        <p:txBody>
          <a:bodyPr spcFirstLastPara="1" wrap="square" lIns="91425" tIns="91425" rIns="91425" bIns="91425" anchor="ctr" anchorCtr="0">
            <a:normAutofit lnSpcReduction="10000"/>
          </a:bodyPr>
          <a:lstStyle/>
          <a:p>
            <a:pPr marL="0" lvl="0" indent="0" algn="ctr" rtl="0">
              <a:spcBef>
                <a:spcPts val="0"/>
              </a:spcBef>
              <a:spcAft>
                <a:spcPts val="0"/>
              </a:spcAft>
              <a:buNone/>
            </a:pPr>
            <a:r>
              <a:rPr lang="es-MX" b="1" dirty="0"/>
              <a:t>Hablaremos de lo que son </a:t>
            </a:r>
            <a:r>
              <a:rPr lang="es-MX" b="1" u="sng" dirty="0">
                <a:solidFill>
                  <a:schemeClr val="bg2"/>
                </a:solidFill>
              </a:rPr>
              <a:t>las aplicaciones </a:t>
            </a:r>
            <a:r>
              <a:rPr lang="es-MX" b="1" dirty="0"/>
              <a:t>de la psicología positiva a lo largo de nuestra ciencia la psicología.</a:t>
            </a:r>
            <a:endParaRPr b="1" dirty="0"/>
          </a:p>
        </p:txBody>
      </p:sp>
      <p:pic>
        <p:nvPicPr>
          <p:cNvPr id="41" name="Picture 4" descr="Repositorio Universidad Simón Bolívar">
            <a:extLst>
              <a:ext uri="{FF2B5EF4-FFF2-40B4-BE49-F238E27FC236}">
                <a16:creationId xmlns="" xmlns:a16="http://schemas.microsoft.com/office/drawing/2014/main" id="{724377E1-4B77-4CD2-9A91-A5F0DF96192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49663" y="-13807"/>
            <a:ext cx="2190873" cy="466702"/>
          </a:xfrm>
          <a:prstGeom prst="rect">
            <a:avLst/>
          </a:prstGeom>
          <a:noFill/>
          <a:extLst>
            <a:ext uri="{909E8E84-426E-40DD-AFC4-6F175D3DCCD1}">
              <a14:hiddenFill xmlns:a14="http://schemas.microsoft.com/office/drawing/2010/main">
                <a:solidFill>
                  <a:srgbClr val="FFFFFF"/>
                </a:solidFill>
              </a14:hiddenFill>
            </a:ext>
          </a:extLst>
        </p:spPr>
      </p:pic>
      <p:sp>
        <p:nvSpPr>
          <p:cNvPr id="42" name="Google Shape;941;p39">
            <a:extLst>
              <a:ext uri="{FF2B5EF4-FFF2-40B4-BE49-F238E27FC236}">
                <a16:creationId xmlns="" xmlns:a16="http://schemas.microsoft.com/office/drawing/2014/main" id="{4319B682-57B0-45B3-BE30-329124B4525C}"/>
              </a:ext>
            </a:extLst>
          </p:cNvPr>
          <p:cNvSpPr/>
          <p:nvPr/>
        </p:nvSpPr>
        <p:spPr>
          <a:xfrm rot="60166">
            <a:off x="4840782" y="1850022"/>
            <a:ext cx="1571807" cy="534773"/>
          </a:xfrm>
          <a:custGeom>
            <a:avLst/>
            <a:gdLst/>
            <a:ahLst/>
            <a:cxnLst/>
            <a:rect l="l" t="t" r="r" b="b"/>
            <a:pathLst>
              <a:path w="98833" h="24747" extrusionOk="0">
                <a:moveTo>
                  <a:pt x="0" y="1867"/>
                </a:moveTo>
                <a:lnTo>
                  <a:pt x="2335" y="24747"/>
                </a:lnTo>
                <a:lnTo>
                  <a:pt x="98833" y="22879"/>
                </a:lnTo>
                <a:lnTo>
                  <a:pt x="97121" y="0"/>
                </a:lnTo>
                <a:close/>
              </a:path>
            </a:pathLst>
          </a:custGeom>
          <a:solidFill>
            <a:schemeClr val="dk2"/>
          </a:solidFill>
          <a:ln w="19050" cap="flat" cmpd="sng">
            <a:solidFill>
              <a:schemeClr val="dk1"/>
            </a:solidFill>
            <a:prstDash val="solid"/>
            <a:round/>
            <a:headEnd type="none" w="med" len="med"/>
            <a:tailEnd type="none" w="med" len="med"/>
          </a:ln>
        </p:spPr>
        <p:txBody>
          <a:bodyPr/>
          <a:lstStyle/>
          <a:p>
            <a:endParaRPr lang="es-CO" dirty="0"/>
          </a:p>
        </p:txBody>
      </p:sp>
      <p:sp>
        <p:nvSpPr>
          <p:cNvPr id="43" name="Google Shape;954;p39">
            <a:hlinkClick r:id="rId5" action="ppaction://hlinksldjump"/>
            <a:extLst>
              <a:ext uri="{FF2B5EF4-FFF2-40B4-BE49-F238E27FC236}">
                <a16:creationId xmlns="" xmlns:a16="http://schemas.microsoft.com/office/drawing/2014/main" id="{35816AC0-1E5F-46FD-8535-5304D09713AE}"/>
              </a:ext>
            </a:extLst>
          </p:cNvPr>
          <p:cNvSpPr txBox="1">
            <a:spLocks/>
          </p:cNvSpPr>
          <p:nvPr/>
        </p:nvSpPr>
        <p:spPr>
          <a:xfrm>
            <a:off x="4520479" y="1900860"/>
            <a:ext cx="2305500" cy="527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500"/>
              <a:buFont typeface="Gloria Hallelujah"/>
              <a:buNone/>
              <a:defRPr sz="1800" b="0" i="0" u="none" strike="noStrike" cap="none">
                <a:solidFill>
                  <a:schemeClr val="dk1"/>
                </a:solidFill>
                <a:latin typeface="Gloria Hallelujah"/>
                <a:ea typeface="Gloria Hallelujah"/>
                <a:cs typeface="Gloria Hallelujah"/>
                <a:sym typeface="Gloria Hallelujah"/>
              </a:defRPr>
            </a:lvl1pPr>
            <a:lvl2pPr marR="0" lvl="1" algn="ctr" rtl="0">
              <a:lnSpc>
                <a:spcPct val="100000"/>
              </a:lnSpc>
              <a:spcBef>
                <a:spcPts val="0"/>
              </a:spcBef>
              <a:spcAft>
                <a:spcPts val="0"/>
              </a:spcAft>
              <a:buClr>
                <a:schemeClr val="dk1"/>
              </a:buClr>
              <a:buSzPts val="2500"/>
              <a:buFont typeface="Fira Sans Extra Condensed"/>
              <a:buNone/>
              <a:defRPr sz="2500" b="0" i="0" u="none" strike="noStrike" cap="none">
                <a:solidFill>
                  <a:schemeClr val="dk1"/>
                </a:solidFill>
                <a:latin typeface="Fira Sans Extra Condensed"/>
                <a:ea typeface="Fira Sans Extra Condensed"/>
                <a:cs typeface="Fira Sans Extra Condensed"/>
                <a:sym typeface="Fira Sans Extra Condensed"/>
              </a:defRPr>
            </a:lvl2pPr>
            <a:lvl3pPr marR="0" lvl="2" algn="ctr" rtl="0">
              <a:lnSpc>
                <a:spcPct val="100000"/>
              </a:lnSpc>
              <a:spcBef>
                <a:spcPts val="0"/>
              </a:spcBef>
              <a:spcAft>
                <a:spcPts val="0"/>
              </a:spcAft>
              <a:buClr>
                <a:schemeClr val="dk1"/>
              </a:buClr>
              <a:buSzPts val="2500"/>
              <a:buFont typeface="Fira Sans Extra Condensed"/>
              <a:buNone/>
              <a:defRPr sz="2500" b="0" i="0" u="none" strike="noStrike" cap="none">
                <a:solidFill>
                  <a:schemeClr val="dk1"/>
                </a:solidFill>
                <a:latin typeface="Fira Sans Extra Condensed"/>
                <a:ea typeface="Fira Sans Extra Condensed"/>
                <a:cs typeface="Fira Sans Extra Condensed"/>
                <a:sym typeface="Fira Sans Extra Condensed"/>
              </a:defRPr>
            </a:lvl3pPr>
            <a:lvl4pPr marR="0" lvl="3" algn="ctr" rtl="0">
              <a:lnSpc>
                <a:spcPct val="100000"/>
              </a:lnSpc>
              <a:spcBef>
                <a:spcPts val="0"/>
              </a:spcBef>
              <a:spcAft>
                <a:spcPts val="0"/>
              </a:spcAft>
              <a:buClr>
                <a:schemeClr val="dk1"/>
              </a:buClr>
              <a:buSzPts val="2500"/>
              <a:buFont typeface="Fira Sans Extra Condensed"/>
              <a:buNone/>
              <a:defRPr sz="2500" b="0" i="0" u="none" strike="noStrike" cap="none">
                <a:solidFill>
                  <a:schemeClr val="dk1"/>
                </a:solidFill>
                <a:latin typeface="Fira Sans Extra Condensed"/>
                <a:ea typeface="Fira Sans Extra Condensed"/>
                <a:cs typeface="Fira Sans Extra Condensed"/>
                <a:sym typeface="Fira Sans Extra Condensed"/>
              </a:defRPr>
            </a:lvl4pPr>
            <a:lvl5pPr marR="0" lvl="4" algn="ctr" rtl="0">
              <a:lnSpc>
                <a:spcPct val="100000"/>
              </a:lnSpc>
              <a:spcBef>
                <a:spcPts val="0"/>
              </a:spcBef>
              <a:spcAft>
                <a:spcPts val="0"/>
              </a:spcAft>
              <a:buClr>
                <a:schemeClr val="dk1"/>
              </a:buClr>
              <a:buSzPts val="2500"/>
              <a:buFont typeface="Fira Sans Extra Condensed"/>
              <a:buNone/>
              <a:defRPr sz="2500" b="0" i="0" u="none" strike="noStrike" cap="none">
                <a:solidFill>
                  <a:schemeClr val="dk1"/>
                </a:solidFill>
                <a:latin typeface="Fira Sans Extra Condensed"/>
                <a:ea typeface="Fira Sans Extra Condensed"/>
                <a:cs typeface="Fira Sans Extra Condensed"/>
                <a:sym typeface="Fira Sans Extra Condensed"/>
              </a:defRPr>
            </a:lvl5pPr>
            <a:lvl6pPr marR="0" lvl="5" algn="ctr" rtl="0">
              <a:lnSpc>
                <a:spcPct val="100000"/>
              </a:lnSpc>
              <a:spcBef>
                <a:spcPts val="0"/>
              </a:spcBef>
              <a:spcAft>
                <a:spcPts val="0"/>
              </a:spcAft>
              <a:buClr>
                <a:schemeClr val="dk1"/>
              </a:buClr>
              <a:buSzPts val="2500"/>
              <a:buFont typeface="Fira Sans Extra Condensed"/>
              <a:buNone/>
              <a:defRPr sz="2500" b="0" i="0" u="none" strike="noStrike" cap="none">
                <a:solidFill>
                  <a:schemeClr val="dk1"/>
                </a:solidFill>
                <a:latin typeface="Fira Sans Extra Condensed"/>
                <a:ea typeface="Fira Sans Extra Condensed"/>
                <a:cs typeface="Fira Sans Extra Condensed"/>
                <a:sym typeface="Fira Sans Extra Condensed"/>
              </a:defRPr>
            </a:lvl6pPr>
            <a:lvl7pPr marR="0" lvl="6" algn="ctr" rtl="0">
              <a:lnSpc>
                <a:spcPct val="100000"/>
              </a:lnSpc>
              <a:spcBef>
                <a:spcPts val="0"/>
              </a:spcBef>
              <a:spcAft>
                <a:spcPts val="0"/>
              </a:spcAft>
              <a:buClr>
                <a:schemeClr val="dk1"/>
              </a:buClr>
              <a:buSzPts val="2500"/>
              <a:buFont typeface="Fira Sans Extra Condensed"/>
              <a:buNone/>
              <a:defRPr sz="2500" b="0" i="0" u="none" strike="noStrike" cap="none">
                <a:solidFill>
                  <a:schemeClr val="dk1"/>
                </a:solidFill>
                <a:latin typeface="Fira Sans Extra Condensed"/>
                <a:ea typeface="Fira Sans Extra Condensed"/>
                <a:cs typeface="Fira Sans Extra Condensed"/>
                <a:sym typeface="Fira Sans Extra Condensed"/>
              </a:defRPr>
            </a:lvl7pPr>
            <a:lvl8pPr marR="0" lvl="7" algn="ctr" rtl="0">
              <a:lnSpc>
                <a:spcPct val="100000"/>
              </a:lnSpc>
              <a:spcBef>
                <a:spcPts val="0"/>
              </a:spcBef>
              <a:spcAft>
                <a:spcPts val="0"/>
              </a:spcAft>
              <a:buClr>
                <a:schemeClr val="dk1"/>
              </a:buClr>
              <a:buSzPts val="2500"/>
              <a:buFont typeface="Fira Sans Extra Condensed"/>
              <a:buNone/>
              <a:defRPr sz="2500" b="0" i="0" u="none" strike="noStrike" cap="none">
                <a:solidFill>
                  <a:schemeClr val="dk1"/>
                </a:solidFill>
                <a:latin typeface="Fira Sans Extra Condensed"/>
                <a:ea typeface="Fira Sans Extra Condensed"/>
                <a:cs typeface="Fira Sans Extra Condensed"/>
                <a:sym typeface="Fira Sans Extra Condensed"/>
              </a:defRPr>
            </a:lvl8pPr>
            <a:lvl9pPr marR="0" lvl="8" algn="ctr" rtl="0">
              <a:lnSpc>
                <a:spcPct val="100000"/>
              </a:lnSpc>
              <a:spcBef>
                <a:spcPts val="0"/>
              </a:spcBef>
              <a:spcAft>
                <a:spcPts val="0"/>
              </a:spcAft>
              <a:buClr>
                <a:schemeClr val="dk1"/>
              </a:buClr>
              <a:buSzPts val="2500"/>
              <a:buFont typeface="Fira Sans Extra Condensed"/>
              <a:buNone/>
              <a:defRPr sz="2500" b="0" i="0" u="none" strike="noStrike" cap="none">
                <a:solidFill>
                  <a:schemeClr val="dk1"/>
                </a:solidFill>
                <a:latin typeface="Fira Sans Extra Condensed"/>
                <a:ea typeface="Fira Sans Extra Condensed"/>
                <a:cs typeface="Fira Sans Extra Condensed"/>
                <a:sym typeface="Fira Sans Extra Condensed"/>
              </a:defRPr>
            </a:lvl9pPr>
          </a:lstStyle>
          <a:p>
            <a:r>
              <a:rPr lang="es-CO" b="1" dirty="0"/>
              <a:t>UNIDAD 3</a:t>
            </a:r>
          </a:p>
        </p:txBody>
      </p:sp>
      <p:sp>
        <p:nvSpPr>
          <p:cNvPr id="48" name="Google Shape;957;p39">
            <a:extLst>
              <a:ext uri="{FF2B5EF4-FFF2-40B4-BE49-F238E27FC236}">
                <a16:creationId xmlns="" xmlns:a16="http://schemas.microsoft.com/office/drawing/2014/main" id="{80C73D12-38BE-48B3-B574-4F1CDE1E37C2}"/>
              </a:ext>
            </a:extLst>
          </p:cNvPr>
          <p:cNvSpPr txBox="1">
            <a:spLocks/>
          </p:cNvSpPr>
          <p:nvPr/>
        </p:nvSpPr>
        <p:spPr>
          <a:xfrm>
            <a:off x="4572000" y="2583358"/>
            <a:ext cx="1887400" cy="1777582"/>
          </a:xfrm>
          <a:prstGeom prst="rect">
            <a:avLst/>
          </a:prstGeom>
          <a:noFill/>
          <a:ln>
            <a:noFill/>
          </a:ln>
        </p:spPr>
        <p:txBody>
          <a:bodyPr spcFirstLastPara="1" wrap="square" lIns="91425" tIns="91425" rIns="91425" bIns="91425" anchor="ctr" anchorCtr="0">
            <a:normAutofit/>
          </a:bodyPr>
          <a:lstStyle>
            <a:defPPr marR="0" lvl="0" algn="l" rtl="0">
              <a:lnSpc>
                <a:spcPct val="100000"/>
              </a:lnSpc>
              <a:spcBef>
                <a:spcPts val="0"/>
              </a:spcBef>
              <a:spcAft>
                <a:spcPts val="0"/>
              </a:spcAft>
            </a:defPPr>
            <a:lvl1pPr marL="457200" marR="0" lvl="0" indent="-304800" algn="ctr" rtl="0">
              <a:lnSpc>
                <a:spcPct val="100000"/>
              </a:lnSpc>
              <a:spcBef>
                <a:spcPts val="0"/>
              </a:spcBef>
              <a:spcAft>
                <a:spcPts val="0"/>
              </a:spcAft>
              <a:buClr>
                <a:schemeClr val="dk1"/>
              </a:buClr>
              <a:buSzPts val="1400"/>
              <a:buFont typeface="Raleway Thin"/>
              <a:buNone/>
              <a:defRPr sz="1400" b="0" i="0" u="none" strike="noStrike" cap="none">
                <a:solidFill>
                  <a:schemeClr val="dk1"/>
                </a:solidFill>
                <a:latin typeface="Raleway Thin"/>
                <a:ea typeface="Raleway Thin"/>
                <a:cs typeface="Raleway Thin"/>
                <a:sym typeface="Raleway Thin"/>
              </a:defRPr>
            </a:lvl1pPr>
            <a:lvl2pPr marL="914400" marR="0" lvl="1" indent="-304800" algn="ctr" rtl="0">
              <a:lnSpc>
                <a:spcPct val="100000"/>
              </a:lnSpc>
              <a:spcBef>
                <a:spcPts val="0"/>
              </a:spcBef>
              <a:spcAft>
                <a:spcPts val="0"/>
              </a:spcAft>
              <a:buClr>
                <a:schemeClr val="dk1"/>
              </a:buClr>
              <a:buSzPts val="1400"/>
              <a:buFont typeface="Raleway Thin"/>
              <a:buNone/>
              <a:defRPr sz="1200" b="0" i="0" u="none" strike="noStrike" cap="none">
                <a:solidFill>
                  <a:schemeClr val="dk1"/>
                </a:solidFill>
                <a:latin typeface="Raleway Thin"/>
                <a:ea typeface="Raleway Thin"/>
                <a:cs typeface="Raleway Thin"/>
                <a:sym typeface="Raleway Thin"/>
              </a:defRPr>
            </a:lvl2pPr>
            <a:lvl3pPr marL="1371600" marR="0" lvl="2" indent="-304800" algn="ctr" rtl="0">
              <a:lnSpc>
                <a:spcPct val="100000"/>
              </a:lnSpc>
              <a:spcBef>
                <a:spcPts val="0"/>
              </a:spcBef>
              <a:spcAft>
                <a:spcPts val="0"/>
              </a:spcAft>
              <a:buClr>
                <a:schemeClr val="dk1"/>
              </a:buClr>
              <a:buSzPts val="1400"/>
              <a:buFont typeface="Raleway Thin"/>
              <a:buNone/>
              <a:defRPr sz="1200" b="0" i="0" u="none" strike="noStrike" cap="none">
                <a:solidFill>
                  <a:schemeClr val="dk1"/>
                </a:solidFill>
                <a:latin typeface="Raleway Thin"/>
                <a:ea typeface="Raleway Thin"/>
                <a:cs typeface="Raleway Thin"/>
                <a:sym typeface="Raleway Thin"/>
              </a:defRPr>
            </a:lvl3pPr>
            <a:lvl4pPr marL="1828800" marR="0" lvl="3" indent="-304800" algn="ctr" rtl="0">
              <a:lnSpc>
                <a:spcPct val="100000"/>
              </a:lnSpc>
              <a:spcBef>
                <a:spcPts val="0"/>
              </a:spcBef>
              <a:spcAft>
                <a:spcPts val="0"/>
              </a:spcAft>
              <a:buClr>
                <a:schemeClr val="dk1"/>
              </a:buClr>
              <a:buSzPts val="1400"/>
              <a:buFont typeface="Raleway Thin"/>
              <a:buNone/>
              <a:defRPr sz="1200" b="0" i="0" u="none" strike="noStrike" cap="none">
                <a:solidFill>
                  <a:schemeClr val="dk1"/>
                </a:solidFill>
                <a:latin typeface="Raleway Thin"/>
                <a:ea typeface="Raleway Thin"/>
                <a:cs typeface="Raleway Thin"/>
                <a:sym typeface="Raleway Thin"/>
              </a:defRPr>
            </a:lvl4pPr>
            <a:lvl5pPr marL="2286000" marR="0" lvl="4" indent="-304800" algn="ctr" rtl="0">
              <a:lnSpc>
                <a:spcPct val="100000"/>
              </a:lnSpc>
              <a:spcBef>
                <a:spcPts val="0"/>
              </a:spcBef>
              <a:spcAft>
                <a:spcPts val="0"/>
              </a:spcAft>
              <a:buClr>
                <a:schemeClr val="dk1"/>
              </a:buClr>
              <a:buSzPts val="1400"/>
              <a:buFont typeface="Raleway Thin"/>
              <a:buNone/>
              <a:defRPr sz="1200" b="0" i="0" u="none" strike="noStrike" cap="none">
                <a:solidFill>
                  <a:schemeClr val="dk1"/>
                </a:solidFill>
                <a:latin typeface="Raleway Thin"/>
                <a:ea typeface="Raleway Thin"/>
                <a:cs typeface="Raleway Thin"/>
                <a:sym typeface="Raleway Thin"/>
              </a:defRPr>
            </a:lvl5pPr>
            <a:lvl6pPr marL="2743200" marR="0" lvl="5" indent="-304800" algn="ctr" rtl="0">
              <a:lnSpc>
                <a:spcPct val="100000"/>
              </a:lnSpc>
              <a:spcBef>
                <a:spcPts val="0"/>
              </a:spcBef>
              <a:spcAft>
                <a:spcPts val="0"/>
              </a:spcAft>
              <a:buClr>
                <a:schemeClr val="dk1"/>
              </a:buClr>
              <a:buSzPts val="1400"/>
              <a:buFont typeface="Raleway Thin"/>
              <a:buNone/>
              <a:defRPr sz="1200" b="0" i="0" u="none" strike="noStrike" cap="none">
                <a:solidFill>
                  <a:schemeClr val="dk1"/>
                </a:solidFill>
                <a:latin typeface="Raleway Thin"/>
                <a:ea typeface="Raleway Thin"/>
                <a:cs typeface="Raleway Thin"/>
                <a:sym typeface="Raleway Thin"/>
              </a:defRPr>
            </a:lvl6pPr>
            <a:lvl7pPr marL="3200400" marR="0" lvl="6" indent="-304800" algn="ctr" rtl="0">
              <a:lnSpc>
                <a:spcPct val="100000"/>
              </a:lnSpc>
              <a:spcBef>
                <a:spcPts val="0"/>
              </a:spcBef>
              <a:spcAft>
                <a:spcPts val="0"/>
              </a:spcAft>
              <a:buClr>
                <a:schemeClr val="dk1"/>
              </a:buClr>
              <a:buSzPts val="1400"/>
              <a:buFont typeface="Raleway Thin"/>
              <a:buNone/>
              <a:defRPr sz="1200" b="0" i="0" u="none" strike="noStrike" cap="none">
                <a:solidFill>
                  <a:schemeClr val="dk1"/>
                </a:solidFill>
                <a:latin typeface="Raleway Thin"/>
                <a:ea typeface="Raleway Thin"/>
                <a:cs typeface="Raleway Thin"/>
                <a:sym typeface="Raleway Thin"/>
              </a:defRPr>
            </a:lvl7pPr>
            <a:lvl8pPr marL="3657600" marR="0" lvl="7" indent="-304800" algn="ctr" rtl="0">
              <a:lnSpc>
                <a:spcPct val="100000"/>
              </a:lnSpc>
              <a:spcBef>
                <a:spcPts val="0"/>
              </a:spcBef>
              <a:spcAft>
                <a:spcPts val="0"/>
              </a:spcAft>
              <a:buClr>
                <a:schemeClr val="dk1"/>
              </a:buClr>
              <a:buSzPts val="1400"/>
              <a:buFont typeface="Raleway Thin"/>
              <a:buNone/>
              <a:defRPr sz="1200" b="0" i="0" u="none" strike="noStrike" cap="none">
                <a:solidFill>
                  <a:schemeClr val="dk1"/>
                </a:solidFill>
                <a:latin typeface="Raleway Thin"/>
                <a:ea typeface="Raleway Thin"/>
                <a:cs typeface="Raleway Thin"/>
                <a:sym typeface="Raleway Thin"/>
              </a:defRPr>
            </a:lvl8pPr>
            <a:lvl9pPr marL="4114800" marR="0" lvl="8" indent="-304800" algn="ctr" rtl="0">
              <a:lnSpc>
                <a:spcPct val="100000"/>
              </a:lnSpc>
              <a:spcBef>
                <a:spcPts val="0"/>
              </a:spcBef>
              <a:spcAft>
                <a:spcPts val="0"/>
              </a:spcAft>
              <a:buClr>
                <a:schemeClr val="dk1"/>
              </a:buClr>
              <a:buSzPts val="1400"/>
              <a:buFont typeface="Raleway Thin"/>
              <a:buNone/>
              <a:defRPr sz="1200" b="0" i="0" u="none" strike="noStrike" cap="none">
                <a:solidFill>
                  <a:schemeClr val="dk1"/>
                </a:solidFill>
                <a:latin typeface="Raleway Thin"/>
                <a:ea typeface="Raleway Thin"/>
                <a:cs typeface="Raleway Thin"/>
                <a:sym typeface="Raleway Thin"/>
              </a:defRPr>
            </a:lvl9pPr>
          </a:lstStyle>
          <a:p>
            <a:pPr marL="0" indent="0"/>
            <a:r>
              <a:rPr lang="es-MX" b="1" dirty="0"/>
              <a:t>En un tercer momento hablaremos de </a:t>
            </a:r>
            <a:r>
              <a:rPr lang="es-MX" b="1" u="sng" dirty="0">
                <a:solidFill>
                  <a:schemeClr val="bg2"/>
                </a:solidFill>
              </a:rPr>
              <a:t>virtudes fortalezas personales y</a:t>
            </a:r>
            <a:r>
              <a:rPr lang="es-MX" b="1" dirty="0"/>
              <a:t> lo que implican para nuestra vida diaria </a:t>
            </a:r>
          </a:p>
        </p:txBody>
      </p:sp>
      <p:pic>
        <p:nvPicPr>
          <p:cNvPr id="16" name="WhatsApp Ptt 2021-09-01 at 5.34.32 PM (mp3cut.net) (1)">
            <a:hlinkClick r:id="" action="ppaction://media"/>
            <a:extLst>
              <a:ext uri="{FF2B5EF4-FFF2-40B4-BE49-F238E27FC236}">
                <a16:creationId xmlns="" xmlns:a16="http://schemas.microsoft.com/office/drawing/2014/main" id="{4414A7A4-AA79-448C-BB12-D2000CFE190A}"/>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343189" y="201645"/>
            <a:ext cx="609600" cy="609600"/>
          </a:xfrm>
          <a:prstGeom prst="rect">
            <a:avLst/>
          </a:prstGeom>
        </p:spPr>
      </p:pic>
    </p:spTree>
  </p:cSld>
  <p:clrMapOvr>
    <a:masterClrMapping/>
  </p:clrMapOvr>
  <p:transition spd="slow" advTm="4596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5960"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1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0"/>
        <p:cNvGrpSpPr/>
        <p:nvPr/>
      </p:nvGrpSpPr>
      <p:grpSpPr>
        <a:xfrm>
          <a:off x="0" y="0"/>
          <a:ext cx="0" cy="0"/>
          <a:chOff x="0" y="0"/>
          <a:chExt cx="0" cy="0"/>
        </a:xfrm>
      </p:grpSpPr>
      <p:sp>
        <p:nvSpPr>
          <p:cNvPr id="931" name="Google Shape;931;p38"/>
          <p:cNvSpPr txBox="1">
            <a:spLocks noGrp="1"/>
          </p:cNvSpPr>
          <p:nvPr>
            <p:ph type="ctrTitle"/>
          </p:nvPr>
        </p:nvSpPr>
        <p:spPr>
          <a:xfrm flipH="1">
            <a:off x="2270875" y="1057400"/>
            <a:ext cx="4602300" cy="142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7000" dirty="0"/>
              <a:t>UNIDAD 2</a:t>
            </a:r>
            <a:endParaRPr sz="7000" dirty="0"/>
          </a:p>
        </p:txBody>
      </p:sp>
      <p:sp>
        <p:nvSpPr>
          <p:cNvPr id="932" name="Google Shape;932;p38"/>
          <p:cNvSpPr txBox="1">
            <a:spLocks noGrp="1"/>
          </p:cNvSpPr>
          <p:nvPr>
            <p:ph type="subTitle" idx="1"/>
          </p:nvPr>
        </p:nvSpPr>
        <p:spPr>
          <a:xfrm flipH="1">
            <a:off x="2126511" y="2083981"/>
            <a:ext cx="4997302" cy="1298944"/>
          </a:xfrm>
          <a:prstGeom prst="rect">
            <a:avLst/>
          </a:prstGeom>
        </p:spPr>
        <p:txBody>
          <a:bodyPr spcFirstLastPara="1" wrap="square" lIns="91425" tIns="91425" rIns="91425" bIns="91425" anchor="ctr" anchorCtr="0">
            <a:normAutofit lnSpcReduction="10000"/>
          </a:bodyPr>
          <a:lstStyle/>
          <a:p>
            <a:pPr marL="0" lvl="0" indent="0" algn="ctr" rtl="0">
              <a:spcBef>
                <a:spcPts val="0"/>
              </a:spcBef>
              <a:spcAft>
                <a:spcPts val="0"/>
              </a:spcAft>
              <a:buNone/>
            </a:pPr>
            <a:r>
              <a:rPr lang="es-MX" b="1" dirty="0"/>
              <a:t>Nos presenta la temática de </a:t>
            </a:r>
            <a:r>
              <a:rPr lang="es-MX" b="1" dirty="0">
                <a:solidFill>
                  <a:schemeClr val="tx2">
                    <a:lumMod val="50000"/>
                  </a:schemeClr>
                </a:solidFill>
              </a:rPr>
              <a:t>áreas y enfoques de la psicología positiva. </a:t>
            </a:r>
            <a:r>
              <a:rPr lang="es-MX" b="1" dirty="0"/>
              <a:t>La psicología positiva es una nueva corriente del pensamiento en psicología. Formalmente la presenta </a:t>
            </a:r>
            <a:r>
              <a:rPr lang="es-MX" b="1" dirty="0">
                <a:solidFill>
                  <a:schemeClr val="tx2">
                    <a:lumMod val="50000"/>
                  </a:schemeClr>
                </a:solidFill>
              </a:rPr>
              <a:t>Martin Seligman </a:t>
            </a:r>
            <a:r>
              <a:rPr lang="es-MX" b="1" dirty="0"/>
              <a:t>en el año 2000. </a:t>
            </a:r>
            <a:endParaRPr b="1" dirty="0"/>
          </a:p>
        </p:txBody>
      </p:sp>
      <p:pic>
        <p:nvPicPr>
          <p:cNvPr id="4098" name="Picture 2">
            <a:extLst>
              <a:ext uri="{FF2B5EF4-FFF2-40B4-BE49-F238E27FC236}">
                <a16:creationId xmlns="" xmlns:a16="http://schemas.microsoft.com/office/drawing/2014/main" id="{DE78FBA8-6FD4-4E39-B768-4F3EE4C913FD}"/>
              </a:ext>
            </a:extLst>
          </p:cNvPr>
          <p:cNvPicPr>
            <a:picLocks noChangeAspect="1" noChangeArrowheads="1"/>
          </p:cNvPicPr>
          <p:nvPr/>
        </p:nvPicPr>
        <p:blipFill>
          <a:blip r:embed="rId5">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887471"/>
            <a:ext cx="1875873" cy="146229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Qué es la psicología positiva? - Psicólogos Cordoba">
            <a:extLst>
              <a:ext uri="{FF2B5EF4-FFF2-40B4-BE49-F238E27FC236}">
                <a16:creationId xmlns="" xmlns:a16="http://schemas.microsoft.com/office/drawing/2014/main" id="{1C5FB03C-9062-459B-95A0-EF6D104912D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68177" y="2090672"/>
            <a:ext cx="1964700" cy="110380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Repositorio Universidad Simón Bolívar">
            <a:extLst>
              <a:ext uri="{FF2B5EF4-FFF2-40B4-BE49-F238E27FC236}">
                <a16:creationId xmlns="" xmlns:a16="http://schemas.microsoft.com/office/drawing/2014/main" id="{2207CE50-DE65-4D0C-8292-4635701E9FB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06996" y="4485460"/>
            <a:ext cx="2589352" cy="551586"/>
          </a:xfrm>
          <a:prstGeom prst="rect">
            <a:avLst/>
          </a:prstGeom>
          <a:noFill/>
          <a:extLst>
            <a:ext uri="{909E8E84-426E-40DD-AFC4-6F175D3DCCD1}">
              <a14:hiddenFill xmlns:a14="http://schemas.microsoft.com/office/drawing/2010/main">
                <a:solidFill>
                  <a:srgbClr val="FFFFFF"/>
                </a:solidFill>
              </a14:hiddenFill>
            </a:ext>
          </a:extLst>
        </p:spPr>
      </p:pic>
      <p:pic>
        <p:nvPicPr>
          <p:cNvPr id="3" name="WhatsApp Ptt 2021-09-01 at 5.38.15 PM (mp3cut.net)">
            <a:hlinkClick r:id="" action="ppaction://media"/>
            <a:extLst>
              <a:ext uri="{FF2B5EF4-FFF2-40B4-BE49-F238E27FC236}">
                <a16:creationId xmlns="" xmlns:a16="http://schemas.microsoft.com/office/drawing/2014/main" id="{E11759F5-464C-426D-8B6A-13A77EE1794E}"/>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793750" y="644525"/>
            <a:ext cx="609600" cy="609600"/>
          </a:xfrm>
          <a:prstGeom prst="rect">
            <a:avLst/>
          </a:prstGeom>
        </p:spPr>
      </p:pic>
    </p:spTree>
  </p:cSld>
  <p:clrMapOvr>
    <a:masterClrMapping/>
  </p:clrMapOvr>
  <p:transition spd="slow" advTm="1886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86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57"/>
        <p:cNvGrpSpPr/>
        <p:nvPr/>
      </p:nvGrpSpPr>
      <p:grpSpPr>
        <a:xfrm>
          <a:off x="0" y="0"/>
          <a:ext cx="0" cy="0"/>
          <a:chOff x="0" y="0"/>
          <a:chExt cx="0" cy="0"/>
        </a:xfrm>
      </p:grpSpPr>
      <p:graphicFrame>
        <p:nvGraphicFramePr>
          <p:cNvPr id="2" name="Diagrama 1">
            <a:extLst>
              <a:ext uri="{FF2B5EF4-FFF2-40B4-BE49-F238E27FC236}">
                <a16:creationId xmlns="" xmlns:a16="http://schemas.microsoft.com/office/drawing/2014/main" id="{4E912684-C3A1-4453-94D2-C6B1D22C2ABF}"/>
              </a:ext>
            </a:extLst>
          </p:cNvPr>
          <p:cNvGraphicFramePr/>
          <p:nvPr>
            <p:extLst>
              <p:ext uri="{D42A27DB-BD31-4B8C-83A1-F6EECF244321}">
                <p14:modId xmlns:p14="http://schemas.microsoft.com/office/powerpoint/2010/main" val="210350962"/>
              </p:ext>
            </p:extLst>
          </p:nvPr>
        </p:nvGraphicFramePr>
        <p:xfrm>
          <a:off x="4082903" y="91527"/>
          <a:ext cx="4784650" cy="427128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01" name="Google Shape;1101;p42"/>
          <p:cNvSpPr/>
          <p:nvPr/>
        </p:nvSpPr>
        <p:spPr>
          <a:xfrm>
            <a:off x="-537923" y="3506050"/>
            <a:ext cx="2000005" cy="2084189"/>
          </a:xfrm>
          <a:custGeom>
            <a:avLst/>
            <a:gdLst/>
            <a:ahLst/>
            <a:cxnLst/>
            <a:rect l="l" t="t" r="r" b="b"/>
            <a:pathLst>
              <a:path w="16369" h="17058" extrusionOk="0">
                <a:moveTo>
                  <a:pt x="5829" y="1"/>
                </a:moveTo>
                <a:cubicBezTo>
                  <a:pt x="5334" y="1"/>
                  <a:pt x="4839" y="58"/>
                  <a:pt x="4360" y="159"/>
                </a:cubicBezTo>
                <a:cubicBezTo>
                  <a:pt x="4030" y="230"/>
                  <a:pt x="3295" y="699"/>
                  <a:pt x="3438" y="702"/>
                </a:cubicBezTo>
                <a:cubicBezTo>
                  <a:pt x="2321" y="1836"/>
                  <a:pt x="2234" y="3557"/>
                  <a:pt x="2129" y="5064"/>
                </a:cubicBezTo>
                <a:cubicBezTo>
                  <a:pt x="1990" y="7098"/>
                  <a:pt x="1660" y="9115"/>
                  <a:pt x="1127" y="11083"/>
                </a:cubicBezTo>
                <a:cubicBezTo>
                  <a:pt x="826" y="12197"/>
                  <a:pt x="460" y="13293"/>
                  <a:pt x="35" y="14365"/>
                </a:cubicBezTo>
                <a:cubicBezTo>
                  <a:pt x="0" y="14453"/>
                  <a:pt x="50" y="14547"/>
                  <a:pt x="144" y="14565"/>
                </a:cubicBezTo>
                <a:cubicBezTo>
                  <a:pt x="3129" y="15121"/>
                  <a:pt x="6113" y="15678"/>
                  <a:pt x="9098" y="16235"/>
                </a:cubicBezTo>
                <a:cubicBezTo>
                  <a:pt x="9845" y="16375"/>
                  <a:pt x="10591" y="16514"/>
                  <a:pt x="11337" y="16653"/>
                </a:cubicBezTo>
                <a:cubicBezTo>
                  <a:pt x="12039" y="16784"/>
                  <a:pt x="12743" y="16949"/>
                  <a:pt x="13454" y="17030"/>
                </a:cubicBezTo>
                <a:cubicBezTo>
                  <a:pt x="13604" y="17047"/>
                  <a:pt x="13756" y="17058"/>
                  <a:pt x="13907" y="17058"/>
                </a:cubicBezTo>
                <a:cubicBezTo>
                  <a:pt x="14359" y="17058"/>
                  <a:pt x="14804" y="16965"/>
                  <a:pt x="15183" y="16694"/>
                </a:cubicBezTo>
                <a:cubicBezTo>
                  <a:pt x="15632" y="16373"/>
                  <a:pt x="15926" y="15869"/>
                  <a:pt x="16060" y="15339"/>
                </a:cubicBezTo>
                <a:cubicBezTo>
                  <a:pt x="16369" y="14114"/>
                  <a:pt x="15800" y="12781"/>
                  <a:pt x="15182" y="11745"/>
                </a:cubicBezTo>
                <a:cubicBezTo>
                  <a:pt x="14547" y="10679"/>
                  <a:pt x="13684" y="9818"/>
                  <a:pt x="12681" y="9099"/>
                </a:cubicBezTo>
                <a:cubicBezTo>
                  <a:pt x="11757" y="8436"/>
                  <a:pt x="10725" y="7754"/>
                  <a:pt x="10485" y="6560"/>
                </a:cubicBezTo>
                <a:cubicBezTo>
                  <a:pt x="10242" y="5357"/>
                  <a:pt x="10635" y="4113"/>
                  <a:pt x="10285" y="2920"/>
                </a:cubicBezTo>
                <a:cubicBezTo>
                  <a:pt x="9973" y="1857"/>
                  <a:pt x="9136" y="1003"/>
                  <a:pt x="8160" y="515"/>
                </a:cubicBezTo>
                <a:cubicBezTo>
                  <a:pt x="7437" y="153"/>
                  <a:pt x="6634" y="1"/>
                  <a:pt x="58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26" name="Picture 2">
            <a:extLst>
              <a:ext uri="{FF2B5EF4-FFF2-40B4-BE49-F238E27FC236}">
                <a16:creationId xmlns="" xmlns:a16="http://schemas.microsoft.com/office/drawing/2014/main" id="{76E0F872-3B23-4B22-B024-FD58C73E0A04}"/>
              </a:ext>
            </a:extLst>
          </p:cNvPr>
          <p:cNvPicPr>
            <a:picLocks noChangeAspect="1" noChangeArrowheads="1"/>
          </p:cNvPicPr>
          <p:nvPr/>
        </p:nvPicPr>
        <p:blipFill>
          <a:blip r:embed="rId10">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49620" y="1953456"/>
            <a:ext cx="4029956" cy="182259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romuovere il benessere psicologico al lavoro e nella vita quotidiana -  Stimulus Italia | Benessere psicologico per aziende">
            <a:extLst>
              <a:ext uri="{FF2B5EF4-FFF2-40B4-BE49-F238E27FC236}">
                <a16:creationId xmlns="" xmlns:a16="http://schemas.microsoft.com/office/drawing/2014/main" id="{B60D98C9-0673-4B72-B863-124F22BF2B24}"/>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81626" y="174787"/>
            <a:ext cx="3512698" cy="1889051"/>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4" descr="Repositorio Universidad Simón Bolívar">
            <a:extLst>
              <a:ext uri="{FF2B5EF4-FFF2-40B4-BE49-F238E27FC236}">
                <a16:creationId xmlns="" xmlns:a16="http://schemas.microsoft.com/office/drawing/2014/main" id="{709A031E-10DD-4D1D-8B9E-56B3B935BB32}"/>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328529" y="4326113"/>
            <a:ext cx="3046553" cy="648980"/>
          </a:xfrm>
          <a:prstGeom prst="rect">
            <a:avLst/>
          </a:prstGeom>
          <a:noFill/>
          <a:extLst>
            <a:ext uri="{909E8E84-426E-40DD-AFC4-6F175D3DCCD1}">
              <a14:hiddenFill xmlns:a14="http://schemas.microsoft.com/office/drawing/2010/main">
                <a:solidFill>
                  <a:srgbClr val="FFFFFF"/>
                </a:solidFill>
              </a14:hiddenFill>
            </a:ext>
          </a:extLst>
        </p:spPr>
      </p:pic>
      <p:pic>
        <p:nvPicPr>
          <p:cNvPr id="6" name="WhatsApp Ptt 2021-09-01 at 5.38.15 PM (mp3cut.net) (1)">
            <a:hlinkClick r:id="" action="ppaction://media"/>
            <a:extLst>
              <a:ext uri="{FF2B5EF4-FFF2-40B4-BE49-F238E27FC236}">
                <a16:creationId xmlns="" xmlns:a16="http://schemas.microsoft.com/office/drawing/2014/main" id="{EDF5236C-7272-46A1-9577-79C9301BD044}"/>
              </a:ext>
            </a:extLst>
          </p:cNvPr>
          <p:cNvPicPr>
            <a:picLocks noChangeAspect="1"/>
          </p:cNvPicPr>
          <p:nvPr>
            <a:audioFile r:link="rId2"/>
            <p:extLst>
              <p:ext uri="{DAA4B4D4-6D71-4841-9C94-3DE7FCFB9230}">
                <p14:media xmlns:p14="http://schemas.microsoft.com/office/powerpoint/2010/main" r:embed="rId1"/>
              </p:ext>
            </p:extLst>
          </p:nvPr>
        </p:nvPicPr>
        <p:blipFill>
          <a:blip r:embed="rId13"/>
          <a:stretch>
            <a:fillRect/>
          </a:stretch>
        </p:blipFill>
        <p:spPr>
          <a:xfrm>
            <a:off x="612775" y="644525"/>
            <a:ext cx="609600" cy="609600"/>
          </a:xfrm>
          <a:prstGeom prst="rect">
            <a:avLst/>
          </a:prstGeom>
        </p:spPr>
      </p:pic>
    </p:spTree>
  </p:cSld>
  <p:clrMapOvr>
    <a:masterClrMapping/>
  </p:clrMapOvr>
  <p:transition spd="slow" advTm="5304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304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16"/>
        <p:cNvGrpSpPr/>
        <p:nvPr/>
      </p:nvGrpSpPr>
      <p:grpSpPr>
        <a:xfrm>
          <a:off x="0" y="0"/>
          <a:ext cx="0" cy="0"/>
          <a:chOff x="0" y="0"/>
          <a:chExt cx="0" cy="0"/>
        </a:xfrm>
      </p:grpSpPr>
      <p:graphicFrame>
        <p:nvGraphicFramePr>
          <p:cNvPr id="2" name="Diagrama 1">
            <a:extLst>
              <a:ext uri="{FF2B5EF4-FFF2-40B4-BE49-F238E27FC236}">
                <a16:creationId xmlns="" xmlns:a16="http://schemas.microsoft.com/office/drawing/2014/main" id="{222ABC2A-383D-4F41-B621-385A9F52872A}"/>
              </a:ext>
            </a:extLst>
          </p:cNvPr>
          <p:cNvGraphicFramePr/>
          <p:nvPr>
            <p:extLst>
              <p:ext uri="{D42A27DB-BD31-4B8C-83A1-F6EECF244321}">
                <p14:modId xmlns:p14="http://schemas.microsoft.com/office/powerpoint/2010/main" val="1063023674"/>
              </p:ext>
            </p:extLst>
          </p:nvPr>
        </p:nvGraphicFramePr>
        <p:xfrm>
          <a:off x="616688" y="542260"/>
          <a:ext cx="8346558" cy="432745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2050" name="Picture 2">
            <a:extLst>
              <a:ext uri="{FF2B5EF4-FFF2-40B4-BE49-F238E27FC236}">
                <a16:creationId xmlns="" xmlns:a16="http://schemas.microsoft.com/office/drawing/2014/main" id="{6F24EA11-6654-415D-8EAE-09736286C7AC}"/>
              </a:ext>
            </a:extLst>
          </p:cNvPr>
          <p:cNvPicPr>
            <a:picLocks noChangeAspect="1" noChangeArrowheads="1"/>
          </p:cNvPicPr>
          <p:nvPr/>
        </p:nvPicPr>
        <p:blipFill>
          <a:blip r:embed="rId10">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54972" y="2945218"/>
            <a:ext cx="2408274" cy="180620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Repositorio Universidad Simón Bolívar">
            <a:extLst>
              <a:ext uri="{FF2B5EF4-FFF2-40B4-BE49-F238E27FC236}">
                <a16:creationId xmlns="" xmlns:a16="http://schemas.microsoft.com/office/drawing/2014/main" id="{52C8BFDE-7955-4580-A9BE-3A95B7090C8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329785" y="-91470"/>
            <a:ext cx="3429324" cy="730518"/>
          </a:xfrm>
          <a:prstGeom prst="rect">
            <a:avLst/>
          </a:prstGeom>
          <a:noFill/>
          <a:extLst>
            <a:ext uri="{909E8E84-426E-40DD-AFC4-6F175D3DCCD1}">
              <a14:hiddenFill xmlns:a14="http://schemas.microsoft.com/office/drawing/2010/main">
                <a:solidFill>
                  <a:srgbClr val="FFFFFF"/>
                </a:solidFill>
              </a14:hiddenFill>
            </a:ext>
          </a:extLst>
        </p:spPr>
      </p:pic>
      <p:pic>
        <p:nvPicPr>
          <p:cNvPr id="6" name="WhatsApp Ptt 2021-09-01 at 5.39.36 PM (mp3cut.net)">
            <a:hlinkClick r:id="" action="ppaction://media"/>
            <a:extLst>
              <a:ext uri="{FF2B5EF4-FFF2-40B4-BE49-F238E27FC236}">
                <a16:creationId xmlns="" xmlns:a16="http://schemas.microsoft.com/office/drawing/2014/main" id="{2E6EE6A1-CF8E-4E89-8B9C-1C3D3AAA847A}"/>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616688" y="145607"/>
            <a:ext cx="609600" cy="609600"/>
          </a:xfrm>
          <a:prstGeom prst="rect">
            <a:avLst/>
          </a:prstGeom>
        </p:spPr>
      </p:pic>
    </p:spTree>
  </p:cSld>
  <p:clrMapOvr>
    <a:masterClrMapping/>
  </p:clrMapOvr>
  <p:transition spd="slow" advTm="6953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9528"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67"/>
        <p:cNvGrpSpPr/>
        <p:nvPr/>
      </p:nvGrpSpPr>
      <p:grpSpPr>
        <a:xfrm>
          <a:off x="0" y="0"/>
          <a:ext cx="0" cy="0"/>
          <a:chOff x="0" y="0"/>
          <a:chExt cx="0" cy="0"/>
        </a:xfrm>
      </p:grpSpPr>
      <p:grpSp>
        <p:nvGrpSpPr>
          <p:cNvPr id="1371" name="Google Shape;1371;p47"/>
          <p:cNvGrpSpPr/>
          <p:nvPr/>
        </p:nvGrpSpPr>
        <p:grpSpPr>
          <a:xfrm>
            <a:off x="1429649" y="399594"/>
            <a:ext cx="6284701" cy="1061649"/>
            <a:chOff x="5316325" y="1612757"/>
            <a:chExt cx="1404350" cy="302125"/>
          </a:xfrm>
        </p:grpSpPr>
        <p:sp>
          <p:nvSpPr>
            <p:cNvPr id="1372" name="Google Shape;1372;p47"/>
            <p:cNvSpPr/>
            <p:nvPr/>
          </p:nvSpPr>
          <p:spPr>
            <a:xfrm>
              <a:off x="5316325" y="1612757"/>
              <a:ext cx="1404350" cy="302125"/>
            </a:xfrm>
            <a:custGeom>
              <a:avLst/>
              <a:gdLst/>
              <a:ahLst/>
              <a:cxnLst/>
              <a:rect l="l" t="t" r="r" b="b"/>
              <a:pathLst>
                <a:path w="56174" h="12085" extrusionOk="0">
                  <a:moveTo>
                    <a:pt x="55674" y="2161"/>
                  </a:moveTo>
                  <a:lnTo>
                    <a:pt x="55674" y="2161"/>
                  </a:lnTo>
                  <a:cubicBezTo>
                    <a:pt x="55555" y="2217"/>
                    <a:pt x="55565" y="2346"/>
                    <a:pt x="55633" y="2429"/>
                  </a:cubicBezTo>
                  <a:cubicBezTo>
                    <a:pt x="55518" y="2606"/>
                    <a:pt x="55396" y="2777"/>
                    <a:pt x="55275" y="2950"/>
                  </a:cubicBezTo>
                  <a:cubicBezTo>
                    <a:pt x="53569" y="3022"/>
                    <a:pt x="51829" y="3038"/>
                    <a:pt x="50127" y="3213"/>
                  </a:cubicBezTo>
                  <a:cubicBezTo>
                    <a:pt x="50106" y="2909"/>
                    <a:pt x="50086" y="2604"/>
                    <a:pt x="50062" y="2300"/>
                  </a:cubicBezTo>
                  <a:lnTo>
                    <a:pt x="50062" y="2300"/>
                  </a:lnTo>
                  <a:cubicBezTo>
                    <a:pt x="50972" y="2359"/>
                    <a:pt x="51884" y="2373"/>
                    <a:pt x="52796" y="2385"/>
                  </a:cubicBezTo>
                  <a:cubicBezTo>
                    <a:pt x="53226" y="2390"/>
                    <a:pt x="53687" y="2426"/>
                    <a:pt x="54142" y="2426"/>
                  </a:cubicBezTo>
                  <a:cubicBezTo>
                    <a:pt x="54683" y="2426"/>
                    <a:pt x="55215" y="2375"/>
                    <a:pt x="55674" y="2161"/>
                  </a:cubicBezTo>
                  <a:close/>
                  <a:moveTo>
                    <a:pt x="7652" y="262"/>
                  </a:moveTo>
                  <a:lnTo>
                    <a:pt x="7652" y="262"/>
                  </a:lnTo>
                  <a:cubicBezTo>
                    <a:pt x="9236" y="343"/>
                    <a:pt x="10827" y="363"/>
                    <a:pt x="12419" y="363"/>
                  </a:cubicBezTo>
                  <a:cubicBezTo>
                    <a:pt x="13924" y="363"/>
                    <a:pt x="15429" y="345"/>
                    <a:pt x="16930" y="345"/>
                  </a:cubicBezTo>
                  <a:cubicBezTo>
                    <a:pt x="17246" y="345"/>
                    <a:pt x="17562" y="346"/>
                    <a:pt x="17878" y="348"/>
                  </a:cubicBezTo>
                  <a:cubicBezTo>
                    <a:pt x="21387" y="371"/>
                    <a:pt x="24898" y="399"/>
                    <a:pt x="28405" y="427"/>
                  </a:cubicBezTo>
                  <a:cubicBezTo>
                    <a:pt x="33831" y="466"/>
                    <a:pt x="39263" y="556"/>
                    <a:pt x="44693" y="556"/>
                  </a:cubicBezTo>
                  <a:cubicBezTo>
                    <a:pt x="46302" y="556"/>
                    <a:pt x="47911" y="548"/>
                    <a:pt x="49519" y="528"/>
                  </a:cubicBezTo>
                  <a:cubicBezTo>
                    <a:pt x="49522" y="528"/>
                    <a:pt x="49524" y="526"/>
                    <a:pt x="49529" y="526"/>
                  </a:cubicBezTo>
                  <a:cubicBezTo>
                    <a:pt x="49552" y="789"/>
                    <a:pt x="49589" y="1050"/>
                    <a:pt x="49607" y="1314"/>
                  </a:cubicBezTo>
                  <a:cubicBezTo>
                    <a:pt x="49402" y="1318"/>
                    <a:pt x="49241" y="1322"/>
                    <a:pt x="49009" y="1325"/>
                  </a:cubicBezTo>
                  <a:lnTo>
                    <a:pt x="49009" y="1346"/>
                  </a:lnTo>
                  <a:cubicBezTo>
                    <a:pt x="49241" y="1348"/>
                    <a:pt x="49404" y="1352"/>
                    <a:pt x="49609" y="1357"/>
                  </a:cubicBezTo>
                  <a:cubicBezTo>
                    <a:pt x="49776" y="3712"/>
                    <a:pt x="49799" y="6077"/>
                    <a:pt x="49943" y="8432"/>
                  </a:cubicBezTo>
                  <a:cubicBezTo>
                    <a:pt x="49961" y="8753"/>
                    <a:pt x="49981" y="9076"/>
                    <a:pt x="50007" y="9397"/>
                  </a:cubicBezTo>
                  <a:cubicBezTo>
                    <a:pt x="50002" y="9402"/>
                    <a:pt x="49993" y="9402"/>
                    <a:pt x="49988" y="9406"/>
                  </a:cubicBezTo>
                  <a:cubicBezTo>
                    <a:pt x="49954" y="9434"/>
                    <a:pt x="49919" y="9464"/>
                    <a:pt x="49886" y="9491"/>
                  </a:cubicBezTo>
                  <a:lnTo>
                    <a:pt x="49804" y="9491"/>
                  </a:lnTo>
                  <a:cubicBezTo>
                    <a:pt x="49683" y="9493"/>
                    <a:pt x="49563" y="9498"/>
                    <a:pt x="49444" y="9503"/>
                  </a:cubicBezTo>
                  <a:cubicBezTo>
                    <a:pt x="49369" y="9505"/>
                    <a:pt x="49330" y="9553"/>
                    <a:pt x="49319" y="9607"/>
                  </a:cubicBezTo>
                  <a:cubicBezTo>
                    <a:pt x="48903" y="9602"/>
                    <a:pt x="48488" y="9600"/>
                    <a:pt x="48074" y="9595"/>
                  </a:cubicBezTo>
                  <a:cubicBezTo>
                    <a:pt x="48041" y="9551"/>
                    <a:pt x="47987" y="9530"/>
                    <a:pt x="47931" y="9530"/>
                  </a:cubicBezTo>
                  <a:cubicBezTo>
                    <a:pt x="47874" y="9530"/>
                    <a:pt x="47816" y="9552"/>
                    <a:pt x="47778" y="9593"/>
                  </a:cubicBezTo>
                  <a:cubicBezTo>
                    <a:pt x="42952" y="9545"/>
                    <a:pt x="38125" y="9517"/>
                    <a:pt x="33297" y="9517"/>
                  </a:cubicBezTo>
                  <a:cubicBezTo>
                    <a:pt x="31688" y="9517"/>
                    <a:pt x="30078" y="9520"/>
                    <a:pt x="28469" y="9527"/>
                  </a:cubicBezTo>
                  <a:cubicBezTo>
                    <a:pt x="27722" y="9529"/>
                    <a:pt x="26975" y="9530"/>
                    <a:pt x="26228" y="9530"/>
                  </a:cubicBezTo>
                  <a:cubicBezTo>
                    <a:pt x="24260" y="9530"/>
                    <a:pt x="22289" y="9523"/>
                    <a:pt x="20319" y="9523"/>
                  </a:cubicBezTo>
                  <a:cubicBezTo>
                    <a:pt x="16094" y="9523"/>
                    <a:pt x="11868" y="9557"/>
                    <a:pt x="7652" y="9766"/>
                  </a:cubicBezTo>
                  <a:cubicBezTo>
                    <a:pt x="7716" y="9452"/>
                    <a:pt x="7768" y="9133"/>
                    <a:pt x="7814" y="8811"/>
                  </a:cubicBezTo>
                  <a:cubicBezTo>
                    <a:pt x="8858" y="8853"/>
                    <a:pt x="9905" y="8869"/>
                    <a:pt x="10953" y="8869"/>
                  </a:cubicBezTo>
                  <a:cubicBezTo>
                    <a:pt x="13431" y="8869"/>
                    <a:pt x="15917" y="8782"/>
                    <a:pt x="18387" y="8760"/>
                  </a:cubicBezTo>
                  <a:cubicBezTo>
                    <a:pt x="21838" y="8725"/>
                    <a:pt x="25290" y="8686"/>
                    <a:pt x="28741" y="8680"/>
                  </a:cubicBezTo>
                  <a:cubicBezTo>
                    <a:pt x="35724" y="8674"/>
                    <a:pt x="42708" y="8640"/>
                    <a:pt x="49688" y="8557"/>
                  </a:cubicBezTo>
                  <a:cubicBezTo>
                    <a:pt x="49762" y="8557"/>
                    <a:pt x="49799" y="8499"/>
                    <a:pt x="49799" y="8441"/>
                  </a:cubicBezTo>
                  <a:cubicBezTo>
                    <a:pt x="49799" y="8383"/>
                    <a:pt x="49762" y="8326"/>
                    <a:pt x="49688" y="8326"/>
                  </a:cubicBezTo>
                  <a:cubicBezTo>
                    <a:pt x="42706" y="8342"/>
                    <a:pt x="35724" y="8406"/>
                    <a:pt x="28741" y="8499"/>
                  </a:cubicBezTo>
                  <a:cubicBezTo>
                    <a:pt x="25290" y="8543"/>
                    <a:pt x="21838" y="8551"/>
                    <a:pt x="18387" y="8565"/>
                  </a:cubicBezTo>
                  <a:cubicBezTo>
                    <a:pt x="18127" y="8566"/>
                    <a:pt x="17868" y="8567"/>
                    <a:pt x="17608" y="8567"/>
                  </a:cubicBezTo>
                  <a:cubicBezTo>
                    <a:pt x="16060" y="8567"/>
                    <a:pt x="14506" y="8549"/>
                    <a:pt x="12952" y="8549"/>
                  </a:cubicBezTo>
                  <a:cubicBezTo>
                    <a:pt x="11244" y="8549"/>
                    <a:pt x="9535" y="8571"/>
                    <a:pt x="7836" y="8662"/>
                  </a:cubicBezTo>
                  <a:cubicBezTo>
                    <a:pt x="8156" y="6284"/>
                    <a:pt x="8023" y="3744"/>
                    <a:pt x="7784" y="1359"/>
                  </a:cubicBezTo>
                  <a:lnTo>
                    <a:pt x="7784" y="1359"/>
                  </a:lnTo>
                  <a:cubicBezTo>
                    <a:pt x="18429" y="1624"/>
                    <a:pt x="29094" y="1643"/>
                    <a:pt x="39751" y="1643"/>
                  </a:cubicBezTo>
                  <a:cubicBezTo>
                    <a:pt x="41537" y="1643"/>
                    <a:pt x="43323" y="1643"/>
                    <a:pt x="45109" y="1643"/>
                  </a:cubicBezTo>
                  <a:cubicBezTo>
                    <a:pt x="46349" y="1643"/>
                    <a:pt x="47588" y="1643"/>
                    <a:pt x="48827" y="1644"/>
                  </a:cubicBezTo>
                  <a:cubicBezTo>
                    <a:pt x="48889" y="1644"/>
                    <a:pt x="48889" y="1546"/>
                    <a:pt x="48827" y="1546"/>
                  </a:cubicBezTo>
                  <a:cubicBezTo>
                    <a:pt x="37863" y="1395"/>
                    <a:pt x="26881" y="1194"/>
                    <a:pt x="15909" y="1194"/>
                  </a:cubicBezTo>
                  <a:cubicBezTo>
                    <a:pt x="13195" y="1194"/>
                    <a:pt x="10482" y="1206"/>
                    <a:pt x="7770" y="1235"/>
                  </a:cubicBezTo>
                  <a:cubicBezTo>
                    <a:pt x="7740" y="928"/>
                    <a:pt x="7705" y="622"/>
                    <a:pt x="7671" y="320"/>
                  </a:cubicBezTo>
                  <a:cubicBezTo>
                    <a:pt x="7668" y="298"/>
                    <a:pt x="7661" y="282"/>
                    <a:pt x="7652" y="262"/>
                  </a:cubicBezTo>
                  <a:close/>
                  <a:moveTo>
                    <a:pt x="49497" y="9831"/>
                  </a:moveTo>
                  <a:lnTo>
                    <a:pt x="49497" y="9831"/>
                  </a:lnTo>
                  <a:cubicBezTo>
                    <a:pt x="49030" y="10253"/>
                    <a:pt x="48585" y="10718"/>
                    <a:pt x="48171" y="11189"/>
                  </a:cubicBezTo>
                  <a:cubicBezTo>
                    <a:pt x="48211" y="10736"/>
                    <a:pt x="48197" y="10279"/>
                    <a:pt x="48130" y="9833"/>
                  </a:cubicBezTo>
                  <a:lnTo>
                    <a:pt x="48130" y="9833"/>
                  </a:lnTo>
                  <a:cubicBezTo>
                    <a:pt x="48567" y="9837"/>
                    <a:pt x="49005" y="9841"/>
                    <a:pt x="49444" y="9845"/>
                  </a:cubicBezTo>
                  <a:cubicBezTo>
                    <a:pt x="49446" y="9845"/>
                    <a:pt x="49448" y="9845"/>
                    <a:pt x="49449" y="9845"/>
                  </a:cubicBezTo>
                  <a:cubicBezTo>
                    <a:pt x="49467" y="9845"/>
                    <a:pt x="49482" y="9837"/>
                    <a:pt x="49497" y="9831"/>
                  </a:cubicBezTo>
                  <a:close/>
                  <a:moveTo>
                    <a:pt x="7830" y="10062"/>
                  </a:moveTo>
                  <a:lnTo>
                    <a:pt x="7830" y="10062"/>
                  </a:lnTo>
                  <a:cubicBezTo>
                    <a:pt x="8562" y="10069"/>
                    <a:pt x="9291" y="10069"/>
                    <a:pt x="10023" y="10069"/>
                  </a:cubicBezTo>
                  <a:cubicBezTo>
                    <a:pt x="9982" y="10563"/>
                    <a:pt x="9998" y="11062"/>
                    <a:pt x="10056" y="11553"/>
                  </a:cubicBezTo>
                  <a:cubicBezTo>
                    <a:pt x="9307" y="11066"/>
                    <a:pt x="8573" y="10559"/>
                    <a:pt x="7830" y="10062"/>
                  </a:cubicBezTo>
                  <a:close/>
                  <a:moveTo>
                    <a:pt x="55154" y="3131"/>
                  </a:moveTo>
                  <a:cubicBezTo>
                    <a:pt x="54281" y="4391"/>
                    <a:pt x="53327" y="5578"/>
                    <a:pt x="52341" y="6763"/>
                  </a:cubicBezTo>
                  <a:cubicBezTo>
                    <a:pt x="52263" y="6855"/>
                    <a:pt x="52307" y="6968"/>
                    <a:pt x="52388" y="7010"/>
                  </a:cubicBezTo>
                  <a:cubicBezTo>
                    <a:pt x="52267" y="7046"/>
                    <a:pt x="52187" y="7201"/>
                    <a:pt x="52297" y="7322"/>
                  </a:cubicBezTo>
                  <a:cubicBezTo>
                    <a:pt x="53015" y="8093"/>
                    <a:pt x="53704" y="8871"/>
                    <a:pt x="54327" y="9720"/>
                  </a:cubicBezTo>
                  <a:cubicBezTo>
                    <a:pt x="54477" y="9925"/>
                    <a:pt x="54623" y="10133"/>
                    <a:pt x="54766" y="10344"/>
                  </a:cubicBezTo>
                  <a:cubicBezTo>
                    <a:pt x="55038" y="10745"/>
                    <a:pt x="55309" y="11147"/>
                    <a:pt x="55619" y="11521"/>
                  </a:cubicBezTo>
                  <a:cubicBezTo>
                    <a:pt x="54680" y="11481"/>
                    <a:pt x="53735" y="11456"/>
                    <a:pt x="52789" y="11456"/>
                  </a:cubicBezTo>
                  <a:cubicBezTo>
                    <a:pt x="51301" y="11456"/>
                    <a:pt x="49811" y="11517"/>
                    <a:pt x="48338" y="11674"/>
                  </a:cubicBezTo>
                  <a:cubicBezTo>
                    <a:pt x="48626" y="11401"/>
                    <a:pt x="48907" y="11115"/>
                    <a:pt x="49183" y="10819"/>
                  </a:cubicBezTo>
                  <a:cubicBezTo>
                    <a:pt x="49189" y="10850"/>
                    <a:pt x="49211" y="10877"/>
                    <a:pt x="49254" y="10877"/>
                  </a:cubicBezTo>
                  <a:cubicBezTo>
                    <a:pt x="49256" y="10877"/>
                    <a:pt x="49257" y="10877"/>
                    <a:pt x="49259" y="10877"/>
                  </a:cubicBezTo>
                  <a:cubicBezTo>
                    <a:pt x="51060" y="10817"/>
                    <a:pt x="52900" y="10738"/>
                    <a:pt x="54687" y="10515"/>
                  </a:cubicBezTo>
                  <a:cubicBezTo>
                    <a:pt x="54774" y="10503"/>
                    <a:pt x="54800" y="10404"/>
                    <a:pt x="54754" y="10352"/>
                  </a:cubicBezTo>
                  <a:cubicBezTo>
                    <a:pt x="54740" y="10336"/>
                    <a:pt x="54717" y="10328"/>
                    <a:pt x="54687" y="10328"/>
                  </a:cubicBezTo>
                  <a:cubicBezTo>
                    <a:pt x="52895" y="10348"/>
                    <a:pt x="51068" y="10521"/>
                    <a:pt x="49289" y="10706"/>
                  </a:cubicBezTo>
                  <a:cubicBezTo>
                    <a:pt x="49617" y="10344"/>
                    <a:pt x="49931" y="9967"/>
                    <a:pt x="50215" y="9584"/>
                  </a:cubicBezTo>
                  <a:cubicBezTo>
                    <a:pt x="50247" y="9540"/>
                    <a:pt x="50247" y="9499"/>
                    <a:pt x="50231" y="9464"/>
                  </a:cubicBezTo>
                  <a:cubicBezTo>
                    <a:pt x="50362" y="7446"/>
                    <a:pt x="50277" y="5398"/>
                    <a:pt x="50138" y="3361"/>
                  </a:cubicBezTo>
                  <a:lnTo>
                    <a:pt x="50138" y="3361"/>
                  </a:lnTo>
                  <a:cubicBezTo>
                    <a:pt x="50437" y="3374"/>
                    <a:pt x="50738" y="3380"/>
                    <a:pt x="51039" y="3380"/>
                  </a:cubicBezTo>
                  <a:cubicBezTo>
                    <a:pt x="52409" y="3380"/>
                    <a:pt x="53798" y="3259"/>
                    <a:pt x="55154" y="3131"/>
                  </a:cubicBezTo>
                  <a:close/>
                  <a:moveTo>
                    <a:pt x="4425" y="10854"/>
                  </a:moveTo>
                  <a:cubicBezTo>
                    <a:pt x="5770" y="10854"/>
                    <a:pt x="7111" y="10893"/>
                    <a:pt x="8470" y="10937"/>
                  </a:cubicBezTo>
                  <a:cubicBezTo>
                    <a:pt x="8811" y="11179"/>
                    <a:pt x="9164" y="11406"/>
                    <a:pt x="9527" y="11620"/>
                  </a:cubicBezTo>
                  <a:cubicBezTo>
                    <a:pt x="6502" y="11639"/>
                    <a:pt x="3471" y="11613"/>
                    <a:pt x="450" y="11748"/>
                  </a:cubicBezTo>
                  <a:cubicBezTo>
                    <a:pt x="740" y="11479"/>
                    <a:pt x="1028" y="11209"/>
                    <a:pt x="1314" y="10937"/>
                  </a:cubicBezTo>
                  <a:cubicBezTo>
                    <a:pt x="2359" y="10877"/>
                    <a:pt x="3393" y="10854"/>
                    <a:pt x="4425" y="10854"/>
                  </a:cubicBezTo>
                  <a:close/>
                  <a:moveTo>
                    <a:pt x="10877" y="0"/>
                  </a:moveTo>
                  <a:cubicBezTo>
                    <a:pt x="9723" y="0"/>
                    <a:pt x="8571" y="18"/>
                    <a:pt x="7424" y="69"/>
                  </a:cubicBezTo>
                  <a:cubicBezTo>
                    <a:pt x="7376" y="71"/>
                    <a:pt x="7348" y="101"/>
                    <a:pt x="7338" y="138"/>
                  </a:cubicBezTo>
                  <a:cubicBezTo>
                    <a:pt x="7276" y="166"/>
                    <a:pt x="7233" y="226"/>
                    <a:pt x="7239" y="320"/>
                  </a:cubicBezTo>
                  <a:cubicBezTo>
                    <a:pt x="7304" y="999"/>
                    <a:pt x="7356" y="1676"/>
                    <a:pt x="7398" y="2354"/>
                  </a:cubicBezTo>
                  <a:cubicBezTo>
                    <a:pt x="7416" y="2638"/>
                    <a:pt x="7432" y="2920"/>
                    <a:pt x="7447" y="3204"/>
                  </a:cubicBezTo>
                  <a:cubicBezTo>
                    <a:pt x="5628" y="3078"/>
                    <a:pt x="3800" y="2918"/>
                    <a:pt x="1979" y="2918"/>
                  </a:cubicBezTo>
                  <a:cubicBezTo>
                    <a:pt x="1966" y="2918"/>
                    <a:pt x="1954" y="2918"/>
                    <a:pt x="1942" y="2918"/>
                  </a:cubicBezTo>
                  <a:cubicBezTo>
                    <a:pt x="1875" y="2918"/>
                    <a:pt x="1880" y="3010"/>
                    <a:pt x="1942" y="3017"/>
                  </a:cubicBezTo>
                  <a:cubicBezTo>
                    <a:pt x="3769" y="3252"/>
                    <a:pt x="5621" y="3324"/>
                    <a:pt x="7458" y="3433"/>
                  </a:cubicBezTo>
                  <a:cubicBezTo>
                    <a:pt x="7481" y="3970"/>
                    <a:pt x="7500" y="4511"/>
                    <a:pt x="7502" y="5051"/>
                  </a:cubicBezTo>
                  <a:cubicBezTo>
                    <a:pt x="7514" y="6630"/>
                    <a:pt x="7348" y="8210"/>
                    <a:pt x="7384" y="9785"/>
                  </a:cubicBezTo>
                  <a:cubicBezTo>
                    <a:pt x="7384" y="9799"/>
                    <a:pt x="7389" y="9813"/>
                    <a:pt x="7394" y="9824"/>
                  </a:cubicBezTo>
                  <a:cubicBezTo>
                    <a:pt x="7354" y="9871"/>
                    <a:pt x="7350" y="9940"/>
                    <a:pt x="7378" y="9990"/>
                  </a:cubicBezTo>
                  <a:cubicBezTo>
                    <a:pt x="7370" y="10030"/>
                    <a:pt x="7378" y="10071"/>
                    <a:pt x="7414" y="10101"/>
                  </a:cubicBezTo>
                  <a:cubicBezTo>
                    <a:pt x="7636" y="10300"/>
                    <a:pt x="7867" y="10485"/>
                    <a:pt x="8100" y="10662"/>
                  </a:cubicBezTo>
                  <a:cubicBezTo>
                    <a:pt x="7130" y="10540"/>
                    <a:pt x="6135" y="10485"/>
                    <a:pt x="5139" y="10485"/>
                  </a:cubicBezTo>
                  <a:cubicBezTo>
                    <a:pt x="3934" y="10485"/>
                    <a:pt x="2726" y="10566"/>
                    <a:pt x="1557" y="10706"/>
                  </a:cubicBezTo>
                  <a:cubicBezTo>
                    <a:pt x="2593" y="9714"/>
                    <a:pt x="3611" y="8688"/>
                    <a:pt x="4586" y="7650"/>
                  </a:cubicBezTo>
                  <a:cubicBezTo>
                    <a:pt x="4658" y="7575"/>
                    <a:pt x="4651" y="7487"/>
                    <a:pt x="4609" y="7421"/>
                  </a:cubicBezTo>
                  <a:cubicBezTo>
                    <a:pt x="4632" y="7368"/>
                    <a:pt x="4630" y="7300"/>
                    <a:pt x="4581" y="7240"/>
                  </a:cubicBezTo>
                  <a:cubicBezTo>
                    <a:pt x="3295" y="5698"/>
                    <a:pt x="2056" y="4123"/>
                    <a:pt x="1072" y="2369"/>
                  </a:cubicBezTo>
                  <a:lnTo>
                    <a:pt x="1072" y="2369"/>
                  </a:lnTo>
                  <a:cubicBezTo>
                    <a:pt x="2543" y="2467"/>
                    <a:pt x="4061" y="2557"/>
                    <a:pt x="5557" y="2557"/>
                  </a:cubicBezTo>
                  <a:cubicBezTo>
                    <a:pt x="6106" y="2557"/>
                    <a:pt x="6652" y="2545"/>
                    <a:pt x="7191" y="2516"/>
                  </a:cubicBezTo>
                  <a:cubicBezTo>
                    <a:pt x="7297" y="2512"/>
                    <a:pt x="7348" y="2435"/>
                    <a:pt x="7348" y="2359"/>
                  </a:cubicBezTo>
                  <a:cubicBezTo>
                    <a:pt x="7348" y="2280"/>
                    <a:pt x="7295" y="2202"/>
                    <a:pt x="7191" y="2193"/>
                  </a:cubicBezTo>
                  <a:cubicBezTo>
                    <a:pt x="5909" y="2064"/>
                    <a:pt x="4587" y="2026"/>
                    <a:pt x="3273" y="2026"/>
                  </a:cubicBezTo>
                  <a:cubicBezTo>
                    <a:pt x="2494" y="2026"/>
                    <a:pt x="1718" y="2039"/>
                    <a:pt x="954" y="2055"/>
                  </a:cubicBezTo>
                  <a:cubicBezTo>
                    <a:pt x="917" y="2057"/>
                    <a:pt x="889" y="2069"/>
                    <a:pt x="865" y="2087"/>
                  </a:cubicBezTo>
                  <a:cubicBezTo>
                    <a:pt x="850" y="2083"/>
                    <a:pt x="836" y="2081"/>
                    <a:pt x="821" y="2081"/>
                  </a:cubicBezTo>
                  <a:cubicBezTo>
                    <a:pt x="711" y="2081"/>
                    <a:pt x="596" y="2199"/>
                    <a:pt x="668" y="2327"/>
                  </a:cubicBezTo>
                  <a:cubicBezTo>
                    <a:pt x="1672" y="4165"/>
                    <a:pt x="2799" y="5920"/>
                    <a:pt x="4277" y="7416"/>
                  </a:cubicBezTo>
                  <a:cubicBezTo>
                    <a:pt x="2845" y="8700"/>
                    <a:pt x="1451" y="10115"/>
                    <a:pt x="189" y="11565"/>
                  </a:cubicBezTo>
                  <a:cubicBezTo>
                    <a:pt x="132" y="11632"/>
                    <a:pt x="141" y="11706"/>
                    <a:pt x="179" y="11759"/>
                  </a:cubicBezTo>
                  <a:cubicBezTo>
                    <a:pt x="0" y="11777"/>
                    <a:pt x="0" y="12046"/>
                    <a:pt x="187" y="12050"/>
                  </a:cubicBezTo>
                  <a:cubicBezTo>
                    <a:pt x="1098" y="12075"/>
                    <a:pt x="2009" y="12084"/>
                    <a:pt x="2921" y="12084"/>
                  </a:cubicBezTo>
                  <a:cubicBezTo>
                    <a:pt x="5319" y="12084"/>
                    <a:pt x="7720" y="12018"/>
                    <a:pt x="10114" y="11988"/>
                  </a:cubicBezTo>
                  <a:cubicBezTo>
                    <a:pt x="10236" y="11986"/>
                    <a:pt x="10293" y="11891"/>
                    <a:pt x="10289" y="11796"/>
                  </a:cubicBezTo>
                  <a:cubicBezTo>
                    <a:pt x="10354" y="11782"/>
                    <a:pt x="10406" y="11734"/>
                    <a:pt x="10400" y="11642"/>
                  </a:cubicBezTo>
                  <a:cubicBezTo>
                    <a:pt x="10365" y="11117"/>
                    <a:pt x="10360" y="10595"/>
                    <a:pt x="10365" y="10069"/>
                  </a:cubicBezTo>
                  <a:cubicBezTo>
                    <a:pt x="16398" y="10055"/>
                    <a:pt x="22436" y="9821"/>
                    <a:pt x="28469" y="9791"/>
                  </a:cubicBezTo>
                  <a:cubicBezTo>
                    <a:pt x="30772" y="9779"/>
                    <a:pt x="33075" y="9773"/>
                    <a:pt x="35378" y="9773"/>
                  </a:cubicBezTo>
                  <a:cubicBezTo>
                    <a:pt x="39501" y="9773"/>
                    <a:pt x="43623" y="9793"/>
                    <a:pt x="47746" y="9831"/>
                  </a:cubicBezTo>
                  <a:cubicBezTo>
                    <a:pt x="47788" y="10471"/>
                    <a:pt x="47800" y="11099"/>
                    <a:pt x="47797" y="11738"/>
                  </a:cubicBezTo>
                  <a:cubicBezTo>
                    <a:pt x="47679" y="11781"/>
                    <a:pt x="47678" y="11969"/>
                    <a:pt x="47819" y="11969"/>
                  </a:cubicBezTo>
                  <a:cubicBezTo>
                    <a:pt x="47821" y="11969"/>
                    <a:pt x="47823" y="11969"/>
                    <a:pt x="47825" y="11969"/>
                  </a:cubicBezTo>
                  <a:cubicBezTo>
                    <a:pt x="49886" y="11918"/>
                    <a:pt x="51937" y="11842"/>
                    <a:pt x="53994" y="11842"/>
                  </a:cubicBezTo>
                  <a:cubicBezTo>
                    <a:pt x="54555" y="11842"/>
                    <a:pt x="55116" y="11847"/>
                    <a:pt x="55678" y="11861"/>
                  </a:cubicBezTo>
                  <a:cubicBezTo>
                    <a:pt x="55680" y="11861"/>
                    <a:pt x="55681" y="11861"/>
                    <a:pt x="55683" y="11861"/>
                  </a:cubicBezTo>
                  <a:cubicBezTo>
                    <a:pt x="55774" y="11861"/>
                    <a:pt x="55824" y="11802"/>
                    <a:pt x="55835" y="11734"/>
                  </a:cubicBezTo>
                  <a:cubicBezTo>
                    <a:pt x="55838" y="11734"/>
                    <a:pt x="55841" y="11734"/>
                    <a:pt x="55843" y="11734"/>
                  </a:cubicBezTo>
                  <a:cubicBezTo>
                    <a:pt x="55928" y="11734"/>
                    <a:pt x="56009" y="11638"/>
                    <a:pt x="55957" y="11551"/>
                  </a:cubicBezTo>
                  <a:cubicBezTo>
                    <a:pt x="54991" y="9919"/>
                    <a:pt x="53941" y="8372"/>
                    <a:pt x="52567" y="7053"/>
                  </a:cubicBezTo>
                  <a:cubicBezTo>
                    <a:pt x="52547" y="7035"/>
                    <a:pt x="52528" y="7024"/>
                    <a:pt x="52507" y="7014"/>
                  </a:cubicBezTo>
                  <a:cubicBezTo>
                    <a:pt x="52526" y="7008"/>
                    <a:pt x="52545" y="6998"/>
                    <a:pt x="52561" y="6982"/>
                  </a:cubicBezTo>
                  <a:cubicBezTo>
                    <a:pt x="53981" y="5721"/>
                    <a:pt x="55148" y="4153"/>
                    <a:pt x="56110" y="2521"/>
                  </a:cubicBezTo>
                  <a:cubicBezTo>
                    <a:pt x="56174" y="2407"/>
                    <a:pt x="56132" y="2306"/>
                    <a:pt x="56056" y="2244"/>
                  </a:cubicBezTo>
                  <a:cubicBezTo>
                    <a:pt x="56063" y="2145"/>
                    <a:pt x="55991" y="2055"/>
                    <a:pt x="55899" y="2022"/>
                  </a:cubicBezTo>
                  <a:cubicBezTo>
                    <a:pt x="55598" y="1916"/>
                    <a:pt x="55241" y="1884"/>
                    <a:pt x="54868" y="1884"/>
                  </a:cubicBezTo>
                  <a:cubicBezTo>
                    <a:pt x="54310" y="1884"/>
                    <a:pt x="53720" y="1956"/>
                    <a:pt x="53242" y="1958"/>
                  </a:cubicBezTo>
                  <a:cubicBezTo>
                    <a:pt x="52173" y="1960"/>
                    <a:pt x="51106" y="1964"/>
                    <a:pt x="50042" y="2029"/>
                  </a:cubicBezTo>
                  <a:cubicBezTo>
                    <a:pt x="50024" y="1805"/>
                    <a:pt x="50007" y="1581"/>
                    <a:pt x="49988" y="1357"/>
                  </a:cubicBezTo>
                  <a:cubicBezTo>
                    <a:pt x="50018" y="1357"/>
                    <a:pt x="50046" y="1358"/>
                    <a:pt x="50074" y="1358"/>
                  </a:cubicBezTo>
                  <a:cubicBezTo>
                    <a:pt x="50088" y="1358"/>
                    <a:pt x="50102" y="1358"/>
                    <a:pt x="50116" y="1357"/>
                  </a:cubicBezTo>
                  <a:cubicBezTo>
                    <a:pt x="50145" y="1357"/>
                    <a:pt x="50145" y="1312"/>
                    <a:pt x="50116" y="1312"/>
                  </a:cubicBezTo>
                  <a:cubicBezTo>
                    <a:pt x="50101" y="1312"/>
                    <a:pt x="50087" y="1312"/>
                    <a:pt x="50072" y="1312"/>
                  </a:cubicBezTo>
                  <a:cubicBezTo>
                    <a:pt x="50044" y="1312"/>
                    <a:pt x="50016" y="1312"/>
                    <a:pt x="49986" y="1312"/>
                  </a:cubicBezTo>
                  <a:cubicBezTo>
                    <a:pt x="49961" y="1008"/>
                    <a:pt x="49938" y="701"/>
                    <a:pt x="49915" y="396"/>
                  </a:cubicBezTo>
                  <a:cubicBezTo>
                    <a:pt x="49905" y="271"/>
                    <a:pt x="49801" y="208"/>
                    <a:pt x="49702" y="208"/>
                  </a:cubicBezTo>
                  <a:cubicBezTo>
                    <a:pt x="49655" y="208"/>
                    <a:pt x="49609" y="222"/>
                    <a:pt x="49575" y="251"/>
                  </a:cubicBezTo>
                  <a:cubicBezTo>
                    <a:pt x="49559" y="244"/>
                    <a:pt x="49541" y="240"/>
                    <a:pt x="49519" y="240"/>
                  </a:cubicBezTo>
                  <a:cubicBezTo>
                    <a:pt x="44720" y="129"/>
                    <a:pt x="39913" y="123"/>
                    <a:pt x="35108" y="123"/>
                  </a:cubicBezTo>
                  <a:cubicBezTo>
                    <a:pt x="34544" y="123"/>
                    <a:pt x="33980" y="123"/>
                    <a:pt x="33415" y="123"/>
                  </a:cubicBezTo>
                  <a:cubicBezTo>
                    <a:pt x="31745" y="123"/>
                    <a:pt x="30075" y="123"/>
                    <a:pt x="28405" y="117"/>
                  </a:cubicBezTo>
                  <a:cubicBezTo>
                    <a:pt x="24898" y="105"/>
                    <a:pt x="21388" y="97"/>
                    <a:pt x="17879" y="83"/>
                  </a:cubicBezTo>
                  <a:cubicBezTo>
                    <a:pt x="15553" y="72"/>
                    <a:pt x="13212" y="0"/>
                    <a:pt x="1087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47"/>
            <p:cNvSpPr/>
            <p:nvPr/>
          </p:nvSpPr>
          <p:spPr>
            <a:xfrm>
              <a:off x="6567875" y="1666757"/>
              <a:ext cx="140325" cy="26375"/>
            </a:xfrm>
            <a:custGeom>
              <a:avLst/>
              <a:gdLst/>
              <a:ahLst/>
              <a:cxnLst/>
              <a:rect l="l" t="t" r="r" b="b"/>
              <a:pathLst>
                <a:path w="5613" h="1055" extrusionOk="0">
                  <a:moveTo>
                    <a:pt x="5613" y="1"/>
                  </a:moveTo>
                  <a:cubicBezTo>
                    <a:pt x="5613" y="1"/>
                    <a:pt x="5612" y="1"/>
                    <a:pt x="5612" y="1"/>
                  </a:cubicBezTo>
                  <a:lnTo>
                    <a:pt x="5612" y="1"/>
                  </a:lnTo>
                  <a:cubicBezTo>
                    <a:pt x="5612" y="1"/>
                    <a:pt x="5613" y="1"/>
                    <a:pt x="5613" y="1"/>
                  </a:cubicBezTo>
                  <a:close/>
                  <a:moveTo>
                    <a:pt x="5612" y="1"/>
                  </a:moveTo>
                  <a:lnTo>
                    <a:pt x="5612" y="1"/>
                  </a:lnTo>
                  <a:cubicBezTo>
                    <a:pt x="5154" y="215"/>
                    <a:pt x="4623" y="266"/>
                    <a:pt x="4083" y="266"/>
                  </a:cubicBezTo>
                  <a:cubicBezTo>
                    <a:pt x="3627" y="266"/>
                    <a:pt x="3165" y="230"/>
                    <a:pt x="2734" y="225"/>
                  </a:cubicBezTo>
                  <a:cubicBezTo>
                    <a:pt x="1822" y="213"/>
                    <a:pt x="910" y="199"/>
                    <a:pt x="0" y="140"/>
                  </a:cubicBezTo>
                  <a:lnTo>
                    <a:pt x="0" y="140"/>
                  </a:lnTo>
                  <a:cubicBezTo>
                    <a:pt x="24" y="444"/>
                    <a:pt x="44" y="749"/>
                    <a:pt x="65" y="1054"/>
                  </a:cubicBezTo>
                  <a:cubicBezTo>
                    <a:pt x="1767" y="878"/>
                    <a:pt x="3507" y="862"/>
                    <a:pt x="5213" y="790"/>
                  </a:cubicBezTo>
                  <a:cubicBezTo>
                    <a:pt x="5334" y="617"/>
                    <a:pt x="5456" y="446"/>
                    <a:pt x="5571" y="269"/>
                  </a:cubicBezTo>
                  <a:cubicBezTo>
                    <a:pt x="5503" y="186"/>
                    <a:pt x="5493" y="57"/>
                    <a:pt x="5612" y="1"/>
                  </a:cubicBezTo>
                  <a:close/>
                </a:path>
              </a:pathLst>
            </a:custGeom>
            <a:solidFill>
              <a:srgbClr val="B2F7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47"/>
            <p:cNvSpPr/>
            <p:nvPr/>
          </p:nvSpPr>
          <p:spPr>
            <a:xfrm>
              <a:off x="6524725" y="1871332"/>
              <a:ext cx="182100" cy="33275"/>
            </a:xfrm>
            <a:custGeom>
              <a:avLst/>
              <a:gdLst/>
              <a:ahLst/>
              <a:cxnLst/>
              <a:rect l="l" t="t" r="r" b="b"/>
              <a:pathLst>
                <a:path w="7284" h="1331" extrusionOk="0">
                  <a:moveTo>
                    <a:pt x="6430" y="1"/>
                  </a:moveTo>
                  <a:lnTo>
                    <a:pt x="6418" y="9"/>
                  </a:lnTo>
                  <a:cubicBezTo>
                    <a:pt x="6464" y="61"/>
                    <a:pt x="6438" y="160"/>
                    <a:pt x="6351" y="171"/>
                  </a:cubicBezTo>
                  <a:cubicBezTo>
                    <a:pt x="4564" y="395"/>
                    <a:pt x="2724" y="474"/>
                    <a:pt x="923" y="534"/>
                  </a:cubicBezTo>
                  <a:cubicBezTo>
                    <a:pt x="921" y="534"/>
                    <a:pt x="920" y="534"/>
                    <a:pt x="918" y="534"/>
                  </a:cubicBezTo>
                  <a:cubicBezTo>
                    <a:pt x="875" y="534"/>
                    <a:pt x="853" y="507"/>
                    <a:pt x="847" y="476"/>
                  </a:cubicBezTo>
                  <a:cubicBezTo>
                    <a:pt x="571" y="772"/>
                    <a:pt x="290" y="1058"/>
                    <a:pt x="1" y="1331"/>
                  </a:cubicBezTo>
                  <a:cubicBezTo>
                    <a:pt x="1475" y="1174"/>
                    <a:pt x="2965" y="1113"/>
                    <a:pt x="4453" y="1113"/>
                  </a:cubicBezTo>
                  <a:cubicBezTo>
                    <a:pt x="5399" y="1113"/>
                    <a:pt x="6344" y="1138"/>
                    <a:pt x="7283" y="1178"/>
                  </a:cubicBezTo>
                  <a:cubicBezTo>
                    <a:pt x="6971" y="804"/>
                    <a:pt x="6702" y="402"/>
                    <a:pt x="6430" y="1"/>
                  </a:cubicBezTo>
                  <a:close/>
                </a:path>
              </a:pathLst>
            </a:custGeom>
            <a:solidFill>
              <a:srgbClr val="B2F7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47"/>
            <p:cNvSpPr/>
            <p:nvPr/>
          </p:nvSpPr>
          <p:spPr>
            <a:xfrm>
              <a:off x="6548525" y="1691007"/>
              <a:ext cx="146650" cy="189400"/>
            </a:xfrm>
            <a:custGeom>
              <a:avLst/>
              <a:gdLst/>
              <a:ahLst/>
              <a:cxnLst/>
              <a:rect l="l" t="t" r="r" b="b"/>
              <a:pathLst>
                <a:path w="5866" h="7576" extrusionOk="0">
                  <a:moveTo>
                    <a:pt x="5866" y="1"/>
                  </a:moveTo>
                  <a:lnTo>
                    <a:pt x="5866" y="1"/>
                  </a:lnTo>
                  <a:cubicBezTo>
                    <a:pt x="4510" y="129"/>
                    <a:pt x="3121" y="250"/>
                    <a:pt x="1751" y="250"/>
                  </a:cubicBezTo>
                  <a:cubicBezTo>
                    <a:pt x="1450" y="250"/>
                    <a:pt x="1149" y="244"/>
                    <a:pt x="850" y="231"/>
                  </a:cubicBezTo>
                  <a:lnTo>
                    <a:pt x="850" y="231"/>
                  </a:lnTo>
                  <a:cubicBezTo>
                    <a:pt x="989" y="2268"/>
                    <a:pt x="1074" y="4316"/>
                    <a:pt x="943" y="6334"/>
                  </a:cubicBezTo>
                  <a:cubicBezTo>
                    <a:pt x="959" y="6369"/>
                    <a:pt x="959" y="6410"/>
                    <a:pt x="927" y="6454"/>
                  </a:cubicBezTo>
                  <a:cubicBezTo>
                    <a:pt x="643" y="6837"/>
                    <a:pt x="329" y="7214"/>
                    <a:pt x="1" y="7576"/>
                  </a:cubicBezTo>
                  <a:cubicBezTo>
                    <a:pt x="1780" y="7391"/>
                    <a:pt x="3607" y="7218"/>
                    <a:pt x="5399" y="7198"/>
                  </a:cubicBezTo>
                  <a:cubicBezTo>
                    <a:pt x="5429" y="7198"/>
                    <a:pt x="5452" y="7206"/>
                    <a:pt x="5466" y="7222"/>
                  </a:cubicBezTo>
                  <a:lnTo>
                    <a:pt x="5478" y="7214"/>
                  </a:lnTo>
                  <a:cubicBezTo>
                    <a:pt x="5335" y="7003"/>
                    <a:pt x="5189" y="6796"/>
                    <a:pt x="5039" y="6590"/>
                  </a:cubicBezTo>
                  <a:cubicBezTo>
                    <a:pt x="4415" y="5741"/>
                    <a:pt x="3727" y="4962"/>
                    <a:pt x="3009" y="4192"/>
                  </a:cubicBezTo>
                  <a:cubicBezTo>
                    <a:pt x="2898" y="4071"/>
                    <a:pt x="2979" y="3916"/>
                    <a:pt x="3099" y="3880"/>
                  </a:cubicBezTo>
                  <a:cubicBezTo>
                    <a:pt x="3019" y="3838"/>
                    <a:pt x="2975" y="3725"/>
                    <a:pt x="3053" y="3633"/>
                  </a:cubicBezTo>
                  <a:cubicBezTo>
                    <a:pt x="4039" y="2448"/>
                    <a:pt x="4993" y="1261"/>
                    <a:pt x="5866" y="1"/>
                  </a:cubicBezTo>
                  <a:close/>
                </a:path>
              </a:pathLst>
            </a:custGeom>
            <a:solidFill>
              <a:srgbClr val="B2F7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47"/>
            <p:cNvSpPr/>
            <p:nvPr/>
          </p:nvSpPr>
          <p:spPr>
            <a:xfrm>
              <a:off x="5507625" y="1823532"/>
              <a:ext cx="1058875" cy="33375"/>
            </a:xfrm>
            <a:custGeom>
              <a:avLst/>
              <a:gdLst/>
              <a:ahLst/>
              <a:cxnLst/>
              <a:rect l="l" t="t" r="r" b="b"/>
              <a:pathLst>
                <a:path w="42355" h="1335" extrusionOk="0">
                  <a:moveTo>
                    <a:pt x="42291" y="1"/>
                  </a:moveTo>
                  <a:lnTo>
                    <a:pt x="42147" y="10"/>
                  </a:lnTo>
                  <a:cubicBezTo>
                    <a:pt x="42147" y="68"/>
                    <a:pt x="42110" y="126"/>
                    <a:pt x="42036" y="126"/>
                  </a:cubicBezTo>
                  <a:cubicBezTo>
                    <a:pt x="35056" y="209"/>
                    <a:pt x="28072" y="243"/>
                    <a:pt x="21089" y="251"/>
                  </a:cubicBezTo>
                  <a:cubicBezTo>
                    <a:pt x="17638" y="255"/>
                    <a:pt x="14186" y="294"/>
                    <a:pt x="10735" y="329"/>
                  </a:cubicBezTo>
                  <a:cubicBezTo>
                    <a:pt x="8265" y="351"/>
                    <a:pt x="5779" y="438"/>
                    <a:pt x="3301" y="438"/>
                  </a:cubicBezTo>
                  <a:cubicBezTo>
                    <a:pt x="2253" y="438"/>
                    <a:pt x="1206" y="422"/>
                    <a:pt x="162" y="380"/>
                  </a:cubicBezTo>
                  <a:cubicBezTo>
                    <a:pt x="116" y="702"/>
                    <a:pt x="64" y="1021"/>
                    <a:pt x="0" y="1335"/>
                  </a:cubicBezTo>
                  <a:cubicBezTo>
                    <a:pt x="4216" y="1126"/>
                    <a:pt x="8442" y="1092"/>
                    <a:pt x="12667" y="1092"/>
                  </a:cubicBezTo>
                  <a:cubicBezTo>
                    <a:pt x="14637" y="1092"/>
                    <a:pt x="16608" y="1099"/>
                    <a:pt x="18576" y="1099"/>
                  </a:cubicBezTo>
                  <a:cubicBezTo>
                    <a:pt x="19323" y="1099"/>
                    <a:pt x="20070" y="1098"/>
                    <a:pt x="20817" y="1096"/>
                  </a:cubicBezTo>
                  <a:cubicBezTo>
                    <a:pt x="22426" y="1089"/>
                    <a:pt x="24036" y="1086"/>
                    <a:pt x="25645" y="1086"/>
                  </a:cubicBezTo>
                  <a:cubicBezTo>
                    <a:pt x="30473" y="1086"/>
                    <a:pt x="35301" y="1114"/>
                    <a:pt x="40127" y="1162"/>
                  </a:cubicBezTo>
                  <a:cubicBezTo>
                    <a:pt x="40165" y="1121"/>
                    <a:pt x="40223" y="1099"/>
                    <a:pt x="40280" y="1099"/>
                  </a:cubicBezTo>
                  <a:cubicBezTo>
                    <a:pt x="40335" y="1099"/>
                    <a:pt x="40389" y="1120"/>
                    <a:pt x="40422" y="1164"/>
                  </a:cubicBezTo>
                  <a:cubicBezTo>
                    <a:pt x="40836" y="1169"/>
                    <a:pt x="41251" y="1171"/>
                    <a:pt x="41667" y="1176"/>
                  </a:cubicBezTo>
                  <a:cubicBezTo>
                    <a:pt x="41678" y="1122"/>
                    <a:pt x="41718" y="1074"/>
                    <a:pt x="41792" y="1072"/>
                  </a:cubicBezTo>
                  <a:cubicBezTo>
                    <a:pt x="41911" y="1068"/>
                    <a:pt x="42032" y="1062"/>
                    <a:pt x="42152" y="1060"/>
                  </a:cubicBezTo>
                  <a:lnTo>
                    <a:pt x="42235" y="1060"/>
                  </a:lnTo>
                  <a:cubicBezTo>
                    <a:pt x="42267" y="1033"/>
                    <a:pt x="42302" y="1003"/>
                    <a:pt x="42336" y="975"/>
                  </a:cubicBezTo>
                  <a:cubicBezTo>
                    <a:pt x="42341" y="971"/>
                    <a:pt x="42350" y="971"/>
                    <a:pt x="42355" y="966"/>
                  </a:cubicBezTo>
                  <a:cubicBezTo>
                    <a:pt x="42329" y="645"/>
                    <a:pt x="42309" y="322"/>
                    <a:pt x="42291" y="1"/>
                  </a:cubicBezTo>
                  <a:close/>
                </a:path>
              </a:pathLst>
            </a:custGeom>
            <a:solidFill>
              <a:srgbClr val="B2F7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47"/>
            <p:cNvSpPr/>
            <p:nvPr/>
          </p:nvSpPr>
          <p:spPr>
            <a:xfrm>
              <a:off x="5508587" y="1643583"/>
              <a:ext cx="1054000" cy="182950"/>
            </a:xfrm>
            <a:custGeom>
              <a:avLst/>
              <a:gdLst/>
              <a:ahLst/>
              <a:cxnLst/>
              <a:rect l="l" t="t" r="r" b="b"/>
              <a:pathLst>
                <a:path w="42160" h="7318" extrusionOk="0">
                  <a:moveTo>
                    <a:pt x="41226" y="1"/>
                  </a:moveTo>
                  <a:lnTo>
                    <a:pt x="41044" y="201"/>
                  </a:lnTo>
                  <a:cubicBezTo>
                    <a:pt x="41106" y="201"/>
                    <a:pt x="41106" y="299"/>
                    <a:pt x="41044" y="299"/>
                  </a:cubicBezTo>
                  <a:cubicBezTo>
                    <a:pt x="39805" y="298"/>
                    <a:pt x="38566" y="298"/>
                    <a:pt x="37326" y="298"/>
                  </a:cubicBezTo>
                  <a:cubicBezTo>
                    <a:pt x="35540" y="298"/>
                    <a:pt x="33754" y="298"/>
                    <a:pt x="31968" y="298"/>
                  </a:cubicBezTo>
                  <a:cubicBezTo>
                    <a:pt x="21311" y="298"/>
                    <a:pt x="10646" y="279"/>
                    <a:pt x="1" y="14"/>
                  </a:cubicBezTo>
                  <a:lnTo>
                    <a:pt x="1" y="14"/>
                  </a:lnTo>
                  <a:cubicBezTo>
                    <a:pt x="241" y="2400"/>
                    <a:pt x="373" y="4939"/>
                    <a:pt x="54" y="7317"/>
                  </a:cubicBezTo>
                  <a:cubicBezTo>
                    <a:pt x="1748" y="7226"/>
                    <a:pt x="3450" y="7204"/>
                    <a:pt x="5153" y="7204"/>
                  </a:cubicBezTo>
                  <a:cubicBezTo>
                    <a:pt x="6697" y="7204"/>
                    <a:pt x="8242" y="7222"/>
                    <a:pt x="9782" y="7222"/>
                  </a:cubicBezTo>
                  <a:cubicBezTo>
                    <a:pt x="10056" y="7222"/>
                    <a:pt x="10330" y="7221"/>
                    <a:pt x="10604" y="7220"/>
                  </a:cubicBezTo>
                  <a:cubicBezTo>
                    <a:pt x="14055" y="7207"/>
                    <a:pt x="17507" y="7198"/>
                    <a:pt x="20958" y="7154"/>
                  </a:cubicBezTo>
                  <a:cubicBezTo>
                    <a:pt x="27941" y="7061"/>
                    <a:pt x="34923" y="6997"/>
                    <a:pt x="41905" y="6981"/>
                  </a:cubicBezTo>
                  <a:cubicBezTo>
                    <a:pt x="41979" y="6981"/>
                    <a:pt x="42016" y="7038"/>
                    <a:pt x="42016" y="7096"/>
                  </a:cubicBezTo>
                  <a:lnTo>
                    <a:pt x="42160" y="7087"/>
                  </a:lnTo>
                  <a:cubicBezTo>
                    <a:pt x="42016" y="4732"/>
                    <a:pt x="41993" y="2367"/>
                    <a:pt x="41826" y="12"/>
                  </a:cubicBezTo>
                  <a:cubicBezTo>
                    <a:pt x="41621" y="8"/>
                    <a:pt x="41458" y="3"/>
                    <a:pt x="41226" y="1"/>
                  </a:cubicBezTo>
                  <a:close/>
                </a:path>
              </a:pathLst>
            </a:custGeom>
            <a:solidFill>
              <a:srgbClr val="B2F7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47"/>
            <p:cNvSpPr/>
            <p:nvPr/>
          </p:nvSpPr>
          <p:spPr>
            <a:xfrm>
              <a:off x="5507625" y="1619307"/>
              <a:ext cx="1048900" cy="32125"/>
            </a:xfrm>
            <a:custGeom>
              <a:avLst/>
              <a:gdLst/>
              <a:ahLst/>
              <a:cxnLst/>
              <a:rect l="l" t="t" r="r" b="b"/>
              <a:pathLst>
                <a:path w="41956" h="1285" extrusionOk="0">
                  <a:moveTo>
                    <a:pt x="0" y="0"/>
                  </a:moveTo>
                  <a:lnTo>
                    <a:pt x="0" y="0"/>
                  </a:lnTo>
                  <a:cubicBezTo>
                    <a:pt x="9" y="20"/>
                    <a:pt x="16" y="36"/>
                    <a:pt x="19" y="58"/>
                  </a:cubicBezTo>
                  <a:cubicBezTo>
                    <a:pt x="53" y="361"/>
                    <a:pt x="88" y="666"/>
                    <a:pt x="118" y="973"/>
                  </a:cubicBezTo>
                  <a:cubicBezTo>
                    <a:pt x="2830" y="944"/>
                    <a:pt x="5543" y="932"/>
                    <a:pt x="8257" y="932"/>
                  </a:cubicBezTo>
                  <a:cubicBezTo>
                    <a:pt x="19229" y="932"/>
                    <a:pt x="30211" y="1133"/>
                    <a:pt x="41175" y="1284"/>
                  </a:cubicBezTo>
                  <a:lnTo>
                    <a:pt x="41357" y="1084"/>
                  </a:lnTo>
                  <a:lnTo>
                    <a:pt x="41357" y="1063"/>
                  </a:lnTo>
                  <a:cubicBezTo>
                    <a:pt x="41589" y="1060"/>
                    <a:pt x="41750" y="1056"/>
                    <a:pt x="41955" y="1052"/>
                  </a:cubicBezTo>
                  <a:cubicBezTo>
                    <a:pt x="41937" y="788"/>
                    <a:pt x="41900" y="527"/>
                    <a:pt x="41877" y="264"/>
                  </a:cubicBezTo>
                  <a:cubicBezTo>
                    <a:pt x="41872" y="264"/>
                    <a:pt x="41870" y="266"/>
                    <a:pt x="41867" y="266"/>
                  </a:cubicBezTo>
                  <a:cubicBezTo>
                    <a:pt x="40259" y="286"/>
                    <a:pt x="38650" y="294"/>
                    <a:pt x="37041" y="294"/>
                  </a:cubicBezTo>
                  <a:cubicBezTo>
                    <a:pt x="31612" y="294"/>
                    <a:pt x="26179" y="204"/>
                    <a:pt x="20753" y="165"/>
                  </a:cubicBezTo>
                  <a:cubicBezTo>
                    <a:pt x="17246" y="137"/>
                    <a:pt x="13736" y="109"/>
                    <a:pt x="10226" y="86"/>
                  </a:cubicBezTo>
                  <a:cubicBezTo>
                    <a:pt x="9913" y="84"/>
                    <a:pt x="9600" y="83"/>
                    <a:pt x="9287" y="83"/>
                  </a:cubicBezTo>
                  <a:cubicBezTo>
                    <a:pt x="7780" y="83"/>
                    <a:pt x="6267" y="101"/>
                    <a:pt x="4755" y="101"/>
                  </a:cubicBezTo>
                  <a:cubicBezTo>
                    <a:pt x="3167" y="101"/>
                    <a:pt x="1580" y="81"/>
                    <a:pt x="0" y="0"/>
                  </a:cubicBezTo>
                  <a:close/>
                </a:path>
              </a:pathLst>
            </a:custGeom>
            <a:solidFill>
              <a:srgbClr val="B2F7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47"/>
            <p:cNvSpPr/>
            <p:nvPr/>
          </p:nvSpPr>
          <p:spPr>
            <a:xfrm>
              <a:off x="6519550" y="1858532"/>
              <a:ext cx="34225" cy="33950"/>
            </a:xfrm>
            <a:custGeom>
              <a:avLst/>
              <a:gdLst/>
              <a:ahLst/>
              <a:cxnLst/>
              <a:rect l="l" t="t" r="r" b="b"/>
              <a:pathLst>
                <a:path w="1369" h="1358" extrusionOk="0">
                  <a:moveTo>
                    <a:pt x="1368" y="0"/>
                  </a:moveTo>
                  <a:lnTo>
                    <a:pt x="1368" y="0"/>
                  </a:lnTo>
                  <a:cubicBezTo>
                    <a:pt x="1353" y="6"/>
                    <a:pt x="1338" y="14"/>
                    <a:pt x="1320" y="14"/>
                  </a:cubicBezTo>
                  <a:cubicBezTo>
                    <a:pt x="1319" y="14"/>
                    <a:pt x="1317" y="14"/>
                    <a:pt x="1315" y="14"/>
                  </a:cubicBezTo>
                  <a:cubicBezTo>
                    <a:pt x="876" y="10"/>
                    <a:pt x="438" y="6"/>
                    <a:pt x="1" y="2"/>
                  </a:cubicBezTo>
                  <a:lnTo>
                    <a:pt x="1" y="2"/>
                  </a:lnTo>
                  <a:cubicBezTo>
                    <a:pt x="68" y="448"/>
                    <a:pt x="82" y="905"/>
                    <a:pt x="42" y="1358"/>
                  </a:cubicBezTo>
                  <a:cubicBezTo>
                    <a:pt x="456" y="887"/>
                    <a:pt x="901" y="422"/>
                    <a:pt x="1368" y="0"/>
                  </a:cubicBezTo>
                  <a:close/>
                </a:path>
              </a:pathLst>
            </a:custGeom>
            <a:solidFill>
              <a:srgbClr val="B2F7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47"/>
            <p:cNvSpPr/>
            <p:nvPr/>
          </p:nvSpPr>
          <p:spPr>
            <a:xfrm>
              <a:off x="5512050" y="1864282"/>
              <a:ext cx="55700" cy="37325"/>
            </a:xfrm>
            <a:custGeom>
              <a:avLst/>
              <a:gdLst/>
              <a:ahLst/>
              <a:cxnLst/>
              <a:rect l="l" t="t" r="r" b="b"/>
              <a:pathLst>
                <a:path w="2228" h="1493" extrusionOk="0">
                  <a:moveTo>
                    <a:pt x="1" y="1"/>
                  </a:moveTo>
                  <a:cubicBezTo>
                    <a:pt x="744" y="498"/>
                    <a:pt x="1478" y="1005"/>
                    <a:pt x="2227" y="1492"/>
                  </a:cubicBezTo>
                  <a:cubicBezTo>
                    <a:pt x="2169" y="1001"/>
                    <a:pt x="2153" y="502"/>
                    <a:pt x="2194" y="8"/>
                  </a:cubicBezTo>
                  <a:cubicBezTo>
                    <a:pt x="1462" y="8"/>
                    <a:pt x="733" y="8"/>
                    <a:pt x="1" y="1"/>
                  </a:cubicBezTo>
                  <a:close/>
                </a:path>
              </a:pathLst>
            </a:custGeom>
            <a:solidFill>
              <a:srgbClr val="B2F7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47"/>
            <p:cNvSpPr/>
            <p:nvPr/>
          </p:nvSpPr>
          <p:spPr>
            <a:xfrm>
              <a:off x="5327575" y="1884107"/>
              <a:ext cx="226950" cy="22350"/>
            </a:xfrm>
            <a:custGeom>
              <a:avLst/>
              <a:gdLst/>
              <a:ahLst/>
              <a:cxnLst/>
              <a:rect l="l" t="t" r="r" b="b"/>
              <a:pathLst>
                <a:path w="9078" h="894" extrusionOk="0">
                  <a:moveTo>
                    <a:pt x="3975" y="0"/>
                  </a:moveTo>
                  <a:cubicBezTo>
                    <a:pt x="2943" y="0"/>
                    <a:pt x="1909" y="23"/>
                    <a:pt x="864" y="83"/>
                  </a:cubicBezTo>
                  <a:cubicBezTo>
                    <a:pt x="578" y="355"/>
                    <a:pt x="290" y="625"/>
                    <a:pt x="0" y="894"/>
                  </a:cubicBezTo>
                  <a:cubicBezTo>
                    <a:pt x="3021" y="759"/>
                    <a:pt x="6052" y="785"/>
                    <a:pt x="9077" y="766"/>
                  </a:cubicBezTo>
                  <a:cubicBezTo>
                    <a:pt x="8714" y="552"/>
                    <a:pt x="8361" y="325"/>
                    <a:pt x="8020" y="83"/>
                  </a:cubicBezTo>
                  <a:cubicBezTo>
                    <a:pt x="6661" y="39"/>
                    <a:pt x="5320" y="0"/>
                    <a:pt x="3975" y="0"/>
                  </a:cubicBezTo>
                  <a:close/>
                </a:path>
              </a:pathLst>
            </a:custGeom>
            <a:solidFill>
              <a:srgbClr val="B2F7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47"/>
            <p:cNvSpPr/>
            <p:nvPr/>
          </p:nvSpPr>
          <p:spPr>
            <a:xfrm>
              <a:off x="5343100" y="1671632"/>
              <a:ext cx="175725" cy="208775"/>
            </a:xfrm>
            <a:custGeom>
              <a:avLst/>
              <a:gdLst/>
              <a:ahLst/>
              <a:cxnLst/>
              <a:rect l="l" t="t" r="r" b="b"/>
              <a:pathLst>
                <a:path w="7029" h="8351" extrusionOk="0">
                  <a:moveTo>
                    <a:pt x="6327" y="0"/>
                  </a:moveTo>
                  <a:lnTo>
                    <a:pt x="6276" y="4"/>
                  </a:lnTo>
                  <a:cubicBezTo>
                    <a:pt x="6276" y="80"/>
                    <a:pt x="6226" y="157"/>
                    <a:pt x="6119" y="161"/>
                  </a:cubicBezTo>
                  <a:cubicBezTo>
                    <a:pt x="5580" y="190"/>
                    <a:pt x="5034" y="202"/>
                    <a:pt x="4486" y="202"/>
                  </a:cubicBezTo>
                  <a:cubicBezTo>
                    <a:pt x="2990" y="202"/>
                    <a:pt x="1472" y="112"/>
                    <a:pt x="1" y="14"/>
                  </a:cubicBezTo>
                  <a:lnTo>
                    <a:pt x="1" y="14"/>
                  </a:lnTo>
                  <a:cubicBezTo>
                    <a:pt x="985" y="1768"/>
                    <a:pt x="2224" y="3343"/>
                    <a:pt x="3510" y="4885"/>
                  </a:cubicBezTo>
                  <a:cubicBezTo>
                    <a:pt x="3559" y="4945"/>
                    <a:pt x="3561" y="5013"/>
                    <a:pt x="3538" y="5066"/>
                  </a:cubicBezTo>
                  <a:cubicBezTo>
                    <a:pt x="3580" y="5132"/>
                    <a:pt x="3586" y="5220"/>
                    <a:pt x="3514" y="5295"/>
                  </a:cubicBezTo>
                  <a:cubicBezTo>
                    <a:pt x="2540" y="6333"/>
                    <a:pt x="1522" y="7359"/>
                    <a:pt x="486" y="8351"/>
                  </a:cubicBezTo>
                  <a:cubicBezTo>
                    <a:pt x="1655" y="8211"/>
                    <a:pt x="2863" y="8130"/>
                    <a:pt x="4068" y="8130"/>
                  </a:cubicBezTo>
                  <a:cubicBezTo>
                    <a:pt x="5064" y="8130"/>
                    <a:pt x="6059" y="8185"/>
                    <a:pt x="7029" y="8307"/>
                  </a:cubicBezTo>
                  <a:cubicBezTo>
                    <a:pt x="6796" y="8130"/>
                    <a:pt x="6565" y="7945"/>
                    <a:pt x="6343" y="7746"/>
                  </a:cubicBezTo>
                  <a:cubicBezTo>
                    <a:pt x="6307" y="7716"/>
                    <a:pt x="6299" y="7675"/>
                    <a:pt x="6306" y="7635"/>
                  </a:cubicBezTo>
                  <a:cubicBezTo>
                    <a:pt x="6278" y="7585"/>
                    <a:pt x="6283" y="7516"/>
                    <a:pt x="6323" y="7470"/>
                  </a:cubicBezTo>
                  <a:cubicBezTo>
                    <a:pt x="6318" y="7458"/>
                    <a:pt x="6313" y="7444"/>
                    <a:pt x="6313" y="7430"/>
                  </a:cubicBezTo>
                  <a:cubicBezTo>
                    <a:pt x="6276" y="5855"/>
                    <a:pt x="6443" y="4275"/>
                    <a:pt x="6431" y="2696"/>
                  </a:cubicBezTo>
                  <a:cubicBezTo>
                    <a:pt x="6429" y="2156"/>
                    <a:pt x="6410" y="1616"/>
                    <a:pt x="6387" y="1078"/>
                  </a:cubicBezTo>
                  <a:cubicBezTo>
                    <a:pt x="4550" y="969"/>
                    <a:pt x="2697" y="897"/>
                    <a:pt x="871" y="662"/>
                  </a:cubicBezTo>
                  <a:cubicBezTo>
                    <a:pt x="808" y="655"/>
                    <a:pt x="804" y="563"/>
                    <a:pt x="871" y="563"/>
                  </a:cubicBezTo>
                  <a:cubicBezTo>
                    <a:pt x="883" y="563"/>
                    <a:pt x="895" y="563"/>
                    <a:pt x="908" y="563"/>
                  </a:cubicBezTo>
                  <a:cubicBezTo>
                    <a:pt x="2729" y="563"/>
                    <a:pt x="4556" y="723"/>
                    <a:pt x="6375" y="849"/>
                  </a:cubicBezTo>
                  <a:cubicBezTo>
                    <a:pt x="6361" y="565"/>
                    <a:pt x="6345" y="283"/>
                    <a:pt x="6327" y="0"/>
                  </a:cubicBezTo>
                  <a:close/>
                </a:path>
              </a:pathLst>
            </a:custGeom>
            <a:solidFill>
              <a:srgbClr val="B2F7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83" name="Google Shape;1383;p47"/>
          <p:cNvSpPr txBox="1">
            <a:spLocks noGrp="1"/>
          </p:cNvSpPr>
          <p:nvPr>
            <p:ph type="title"/>
          </p:nvPr>
        </p:nvSpPr>
        <p:spPr>
          <a:xfrm>
            <a:off x="2352208" y="662300"/>
            <a:ext cx="4561081" cy="542551"/>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s-MX" dirty="0"/>
              <a:t>Dimensiones de la psicología positiva. </a:t>
            </a:r>
            <a:endParaRPr dirty="0"/>
          </a:p>
        </p:txBody>
      </p:sp>
      <p:sp>
        <p:nvSpPr>
          <p:cNvPr id="1385" name="Google Shape;1385;p47"/>
          <p:cNvSpPr txBox="1">
            <a:spLocks noGrp="1"/>
          </p:cNvSpPr>
          <p:nvPr>
            <p:ph type="subTitle" idx="1"/>
          </p:nvPr>
        </p:nvSpPr>
        <p:spPr>
          <a:xfrm>
            <a:off x="703692" y="2914873"/>
            <a:ext cx="2477957" cy="1619125"/>
          </a:xfrm>
          <a:prstGeom prst="rect">
            <a:avLst/>
          </a:prstGeom>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rmAutofit/>
          </a:bodyPr>
          <a:lstStyle/>
          <a:p>
            <a:pPr marL="0" lvl="0" indent="0" algn="ctr" rtl="0">
              <a:spcBef>
                <a:spcPts val="0"/>
              </a:spcBef>
              <a:spcAft>
                <a:spcPts val="0"/>
              </a:spcAft>
              <a:buNone/>
            </a:pPr>
            <a:r>
              <a:rPr lang="es-MX" b="1" dirty="0"/>
              <a:t>Estudiar las condiciones y procesos que contribuyen al florecimiento y optimismo y funcionamiento personal de los grupos y las instituciones</a:t>
            </a:r>
            <a:endParaRPr b="1" dirty="0"/>
          </a:p>
        </p:txBody>
      </p:sp>
      <p:sp>
        <p:nvSpPr>
          <p:cNvPr id="1387" name="Google Shape;1387;p47"/>
          <p:cNvSpPr txBox="1">
            <a:spLocks noGrp="1"/>
          </p:cNvSpPr>
          <p:nvPr>
            <p:ph type="subTitle" idx="4"/>
          </p:nvPr>
        </p:nvSpPr>
        <p:spPr>
          <a:xfrm>
            <a:off x="3327430" y="1382728"/>
            <a:ext cx="2610635" cy="1693485"/>
          </a:xfrm>
          <a:prstGeom prst="rect">
            <a:avLst/>
          </a:prstGeom>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rmAutofit/>
          </a:bodyPr>
          <a:lstStyle/>
          <a:p>
            <a:pPr marL="0" lvl="0" indent="0" algn="ctr" rtl="0">
              <a:spcBef>
                <a:spcPts val="0"/>
              </a:spcBef>
              <a:spcAft>
                <a:spcPts val="0"/>
              </a:spcAft>
              <a:buNone/>
            </a:pPr>
            <a:r>
              <a:rPr lang="es-MX" b="1" dirty="0"/>
              <a:t>Promover el optimismo, el funcionamiento de los procesos psicológicos que comprenden experiencias subjetivas como la felicidad y la esperanza individuales, la capacidad de perdonar</a:t>
            </a:r>
            <a:r>
              <a:rPr lang="es-MX" dirty="0"/>
              <a:t>. </a:t>
            </a:r>
            <a:endParaRPr dirty="0"/>
          </a:p>
        </p:txBody>
      </p:sp>
      <p:sp>
        <p:nvSpPr>
          <p:cNvPr id="1389" name="Google Shape;1389;p47"/>
          <p:cNvSpPr txBox="1">
            <a:spLocks noGrp="1"/>
          </p:cNvSpPr>
          <p:nvPr>
            <p:ph type="subTitle" idx="6"/>
          </p:nvPr>
        </p:nvSpPr>
        <p:spPr>
          <a:xfrm>
            <a:off x="6177516" y="1546457"/>
            <a:ext cx="2262127" cy="3007696"/>
          </a:xfrm>
          <a:prstGeom prst="rect">
            <a:avLst/>
          </a:prstGeom>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rmAutofit lnSpcReduction="10000"/>
          </a:bodyPr>
          <a:lstStyle/>
          <a:p>
            <a:pPr marL="0" lvl="0" indent="0" algn="ctr" rtl="0">
              <a:spcBef>
                <a:spcPts val="0"/>
              </a:spcBef>
              <a:spcAft>
                <a:spcPts val="0"/>
              </a:spcAft>
              <a:buNone/>
            </a:pPr>
            <a:r>
              <a:rPr lang="es-MX" b="1" dirty="0"/>
              <a:t>La inteligencia emocional Y por supuesto la sabiduría virtudes cívicas como responsabilidad altruismo y la ayuda a los demás para hacer levanté bienestar y el vivir mejor no dependen de la suerte ni de la herencia dependen de nosotros eso lo dijo el en el año 2004 en una ponencia en la asociación de psicología americana.</a:t>
            </a:r>
            <a:endParaRPr b="1" dirty="0"/>
          </a:p>
        </p:txBody>
      </p:sp>
      <p:pic>
        <p:nvPicPr>
          <p:cNvPr id="3074" name="Picture 2" descr="Demasiada psicología positiva... | Carolina Hernández - Coaching">
            <a:extLst>
              <a:ext uri="{FF2B5EF4-FFF2-40B4-BE49-F238E27FC236}">
                <a16:creationId xmlns="" xmlns:a16="http://schemas.microsoft.com/office/drawing/2014/main" id="{73A80F1B-1CF3-4893-98FE-77DA9C5B5DD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0507" y="1791291"/>
            <a:ext cx="2084326" cy="112358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Psicología positiva y ansiedad - AMADAG">
            <a:extLst>
              <a:ext uri="{FF2B5EF4-FFF2-40B4-BE49-F238E27FC236}">
                <a16:creationId xmlns="" xmlns:a16="http://schemas.microsoft.com/office/drawing/2014/main" id="{C26C4316-726C-4F53-8343-CEC6A02EDC53}"/>
              </a:ext>
            </a:extLst>
          </p:cNvPr>
          <p:cNvPicPr>
            <a:picLocks noChangeAspect="1" noChangeArrowheads="1"/>
          </p:cNvPicPr>
          <p:nvPr/>
        </p:nvPicPr>
        <p:blipFill rotWithShape="1">
          <a:blip r:embed="rId6">
            <a:duotone>
              <a:schemeClr val="accent2">
                <a:shade val="45000"/>
                <a:satMod val="135000"/>
              </a:schemeClr>
              <a:prstClr val="white"/>
            </a:duotone>
            <a:extLst>
              <a:ext uri="{28A0092B-C50C-407E-A947-70E740481C1C}">
                <a14:useLocalDpi xmlns:a14="http://schemas.microsoft.com/office/drawing/2010/main" val="0"/>
              </a:ext>
            </a:extLst>
          </a:blip>
          <a:srcRect l="8508" t="-5581" r="7094" b="22169"/>
          <a:stretch/>
        </p:blipFill>
        <p:spPr bwMode="auto">
          <a:xfrm>
            <a:off x="3288746" y="3028702"/>
            <a:ext cx="2704387" cy="1525451"/>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4" descr="Repositorio Universidad Simón Bolívar">
            <a:extLst>
              <a:ext uri="{FF2B5EF4-FFF2-40B4-BE49-F238E27FC236}">
                <a16:creationId xmlns="" xmlns:a16="http://schemas.microsoft.com/office/drawing/2014/main" id="{D27D48D2-D989-41CF-B330-C3B1457A496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08579" y="4644752"/>
            <a:ext cx="1645697" cy="350568"/>
          </a:xfrm>
          <a:prstGeom prst="rect">
            <a:avLst/>
          </a:prstGeom>
          <a:noFill/>
          <a:extLst>
            <a:ext uri="{909E8E84-426E-40DD-AFC4-6F175D3DCCD1}">
              <a14:hiddenFill xmlns:a14="http://schemas.microsoft.com/office/drawing/2010/main">
                <a:solidFill>
                  <a:srgbClr val="FFFFFF"/>
                </a:solidFill>
              </a14:hiddenFill>
            </a:ext>
          </a:extLst>
        </p:spPr>
      </p:pic>
      <p:pic>
        <p:nvPicPr>
          <p:cNvPr id="8" name="WhatsApp Ptt 2021-09-01 at 5.40.50 PM (mp3cut.net)">
            <a:hlinkClick r:id="" action="ppaction://media"/>
            <a:extLst>
              <a:ext uri="{FF2B5EF4-FFF2-40B4-BE49-F238E27FC236}">
                <a16:creationId xmlns="" xmlns:a16="http://schemas.microsoft.com/office/drawing/2014/main" id="{909696FF-EB2F-4F29-A723-B733E41260C8}"/>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963613" y="750888"/>
            <a:ext cx="609600" cy="609600"/>
          </a:xfrm>
          <a:prstGeom prst="rect">
            <a:avLst/>
          </a:prstGeom>
        </p:spPr>
      </p:pic>
    </p:spTree>
  </p:cSld>
  <p:clrMapOvr>
    <a:masterClrMapping/>
  </p:clrMapOvr>
  <p:transition spd="slow" advTm="6301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360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8"/>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98"/>
        <p:cNvGrpSpPr/>
        <p:nvPr/>
      </p:nvGrpSpPr>
      <p:grpSpPr>
        <a:xfrm>
          <a:off x="0" y="0"/>
          <a:ext cx="0" cy="0"/>
          <a:chOff x="0" y="0"/>
          <a:chExt cx="0" cy="0"/>
        </a:xfrm>
      </p:grpSpPr>
      <p:grpSp>
        <p:nvGrpSpPr>
          <p:cNvPr id="1499" name="Google Shape;1499;p49"/>
          <p:cNvGrpSpPr/>
          <p:nvPr/>
        </p:nvGrpSpPr>
        <p:grpSpPr>
          <a:xfrm>
            <a:off x="2440304" y="472211"/>
            <a:ext cx="4398660" cy="972996"/>
            <a:chOff x="5316325" y="1612757"/>
            <a:chExt cx="1404350" cy="302125"/>
          </a:xfrm>
        </p:grpSpPr>
        <p:sp>
          <p:nvSpPr>
            <p:cNvPr id="1500" name="Google Shape;1500;p49"/>
            <p:cNvSpPr/>
            <p:nvPr/>
          </p:nvSpPr>
          <p:spPr>
            <a:xfrm>
              <a:off x="5316325" y="1612757"/>
              <a:ext cx="1404350" cy="302125"/>
            </a:xfrm>
            <a:custGeom>
              <a:avLst/>
              <a:gdLst/>
              <a:ahLst/>
              <a:cxnLst/>
              <a:rect l="l" t="t" r="r" b="b"/>
              <a:pathLst>
                <a:path w="56174" h="12085" extrusionOk="0">
                  <a:moveTo>
                    <a:pt x="55674" y="2161"/>
                  </a:moveTo>
                  <a:lnTo>
                    <a:pt x="55674" y="2161"/>
                  </a:lnTo>
                  <a:cubicBezTo>
                    <a:pt x="55555" y="2217"/>
                    <a:pt x="55565" y="2346"/>
                    <a:pt x="55633" y="2429"/>
                  </a:cubicBezTo>
                  <a:cubicBezTo>
                    <a:pt x="55518" y="2606"/>
                    <a:pt x="55396" y="2777"/>
                    <a:pt x="55275" y="2950"/>
                  </a:cubicBezTo>
                  <a:cubicBezTo>
                    <a:pt x="53569" y="3022"/>
                    <a:pt x="51829" y="3038"/>
                    <a:pt x="50127" y="3213"/>
                  </a:cubicBezTo>
                  <a:cubicBezTo>
                    <a:pt x="50106" y="2909"/>
                    <a:pt x="50086" y="2604"/>
                    <a:pt x="50062" y="2300"/>
                  </a:cubicBezTo>
                  <a:lnTo>
                    <a:pt x="50062" y="2300"/>
                  </a:lnTo>
                  <a:cubicBezTo>
                    <a:pt x="50972" y="2359"/>
                    <a:pt x="51884" y="2373"/>
                    <a:pt x="52796" y="2385"/>
                  </a:cubicBezTo>
                  <a:cubicBezTo>
                    <a:pt x="53226" y="2390"/>
                    <a:pt x="53687" y="2426"/>
                    <a:pt x="54142" y="2426"/>
                  </a:cubicBezTo>
                  <a:cubicBezTo>
                    <a:pt x="54683" y="2426"/>
                    <a:pt x="55215" y="2375"/>
                    <a:pt x="55674" y="2161"/>
                  </a:cubicBezTo>
                  <a:close/>
                  <a:moveTo>
                    <a:pt x="7652" y="262"/>
                  </a:moveTo>
                  <a:lnTo>
                    <a:pt x="7652" y="262"/>
                  </a:lnTo>
                  <a:cubicBezTo>
                    <a:pt x="9236" y="343"/>
                    <a:pt x="10827" y="363"/>
                    <a:pt x="12419" y="363"/>
                  </a:cubicBezTo>
                  <a:cubicBezTo>
                    <a:pt x="13924" y="363"/>
                    <a:pt x="15429" y="345"/>
                    <a:pt x="16930" y="345"/>
                  </a:cubicBezTo>
                  <a:cubicBezTo>
                    <a:pt x="17246" y="345"/>
                    <a:pt x="17562" y="346"/>
                    <a:pt x="17878" y="348"/>
                  </a:cubicBezTo>
                  <a:cubicBezTo>
                    <a:pt x="21387" y="371"/>
                    <a:pt x="24898" y="399"/>
                    <a:pt x="28405" y="427"/>
                  </a:cubicBezTo>
                  <a:cubicBezTo>
                    <a:pt x="33831" y="466"/>
                    <a:pt x="39263" y="556"/>
                    <a:pt x="44693" y="556"/>
                  </a:cubicBezTo>
                  <a:cubicBezTo>
                    <a:pt x="46302" y="556"/>
                    <a:pt x="47911" y="548"/>
                    <a:pt x="49519" y="528"/>
                  </a:cubicBezTo>
                  <a:cubicBezTo>
                    <a:pt x="49522" y="528"/>
                    <a:pt x="49524" y="526"/>
                    <a:pt x="49529" y="526"/>
                  </a:cubicBezTo>
                  <a:cubicBezTo>
                    <a:pt x="49552" y="789"/>
                    <a:pt x="49589" y="1050"/>
                    <a:pt x="49607" y="1314"/>
                  </a:cubicBezTo>
                  <a:cubicBezTo>
                    <a:pt x="49402" y="1318"/>
                    <a:pt x="49241" y="1322"/>
                    <a:pt x="49009" y="1325"/>
                  </a:cubicBezTo>
                  <a:lnTo>
                    <a:pt x="49009" y="1346"/>
                  </a:lnTo>
                  <a:cubicBezTo>
                    <a:pt x="49241" y="1348"/>
                    <a:pt x="49404" y="1352"/>
                    <a:pt x="49609" y="1357"/>
                  </a:cubicBezTo>
                  <a:cubicBezTo>
                    <a:pt x="49776" y="3712"/>
                    <a:pt x="49799" y="6077"/>
                    <a:pt x="49943" y="8432"/>
                  </a:cubicBezTo>
                  <a:cubicBezTo>
                    <a:pt x="49961" y="8753"/>
                    <a:pt x="49981" y="9076"/>
                    <a:pt x="50007" y="9397"/>
                  </a:cubicBezTo>
                  <a:cubicBezTo>
                    <a:pt x="50002" y="9402"/>
                    <a:pt x="49993" y="9402"/>
                    <a:pt x="49988" y="9406"/>
                  </a:cubicBezTo>
                  <a:cubicBezTo>
                    <a:pt x="49954" y="9434"/>
                    <a:pt x="49919" y="9464"/>
                    <a:pt x="49886" y="9491"/>
                  </a:cubicBezTo>
                  <a:lnTo>
                    <a:pt x="49804" y="9491"/>
                  </a:lnTo>
                  <a:cubicBezTo>
                    <a:pt x="49683" y="9493"/>
                    <a:pt x="49563" y="9498"/>
                    <a:pt x="49444" y="9503"/>
                  </a:cubicBezTo>
                  <a:cubicBezTo>
                    <a:pt x="49369" y="9505"/>
                    <a:pt x="49330" y="9553"/>
                    <a:pt x="49319" y="9607"/>
                  </a:cubicBezTo>
                  <a:cubicBezTo>
                    <a:pt x="48903" y="9602"/>
                    <a:pt x="48488" y="9600"/>
                    <a:pt x="48074" y="9595"/>
                  </a:cubicBezTo>
                  <a:cubicBezTo>
                    <a:pt x="48041" y="9551"/>
                    <a:pt x="47987" y="9530"/>
                    <a:pt x="47931" y="9530"/>
                  </a:cubicBezTo>
                  <a:cubicBezTo>
                    <a:pt x="47874" y="9530"/>
                    <a:pt x="47816" y="9552"/>
                    <a:pt x="47778" y="9593"/>
                  </a:cubicBezTo>
                  <a:cubicBezTo>
                    <a:pt x="42952" y="9545"/>
                    <a:pt x="38125" y="9517"/>
                    <a:pt x="33297" y="9517"/>
                  </a:cubicBezTo>
                  <a:cubicBezTo>
                    <a:pt x="31688" y="9517"/>
                    <a:pt x="30078" y="9520"/>
                    <a:pt x="28469" y="9527"/>
                  </a:cubicBezTo>
                  <a:cubicBezTo>
                    <a:pt x="27722" y="9529"/>
                    <a:pt x="26975" y="9530"/>
                    <a:pt x="26228" y="9530"/>
                  </a:cubicBezTo>
                  <a:cubicBezTo>
                    <a:pt x="24260" y="9530"/>
                    <a:pt x="22289" y="9523"/>
                    <a:pt x="20319" y="9523"/>
                  </a:cubicBezTo>
                  <a:cubicBezTo>
                    <a:pt x="16094" y="9523"/>
                    <a:pt x="11868" y="9557"/>
                    <a:pt x="7652" y="9766"/>
                  </a:cubicBezTo>
                  <a:cubicBezTo>
                    <a:pt x="7716" y="9452"/>
                    <a:pt x="7768" y="9133"/>
                    <a:pt x="7814" y="8811"/>
                  </a:cubicBezTo>
                  <a:cubicBezTo>
                    <a:pt x="8858" y="8853"/>
                    <a:pt x="9905" y="8869"/>
                    <a:pt x="10953" y="8869"/>
                  </a:cubicBezTo>
                  <a:cubicBezTo>
                    <a:pt x="13431" y="8869"/>
                    <a:pt x="15917" y="8782"/>
                    <a:pt x="18387" y="8760"/>
                  </a:cubicBezTo>
                  <a:cubicBezTo>
                    <a:pt x="21838" y="8725"/>
                    <a:pt x="25290" y="8686"/>
                    <a:pt x="28741" y="8680"/>
                  </a:cubicBezTo>
                  <a:cubicBezTo>
                    <a:pt x="35724" y="8674"/>
                    <a:pt x="42708" y="8640"/>
                    <a:pt x="49688" y="8557"/>
                  </a:cubicBezTo>
                  <a:cubicBezTo>
                    <a:pt x="49762" y="8557"/>
                    <a:pt x="49799" y="8499"/>
                    <a:pt x="49799" y="8441"/>
                  </a:cubicBezTo>
                  <a:cubicBezTo>
                    <a:pt x="49799" y="8383"/>
                    <a:pt x="49762" y="8326"/>
                    <a:pt x="49688" y="8326"/>
                  </a:cubicBezTo>
                  <a:cubicBezTo>
                    <a:pt x="42706" y="8342"/>
                    <a:pt x="35724" y="8406"/>
                    <a:pt x="28741" y="8499"/>
                  </a:cubicBezTo>
                  <a:cubicBezTo>
                    <a:pt x="25290" y="8543"/>
                    <a:pt x="21838" y="8551"/>
                    <a:pt x="18387" y="8565"/>
                  </a:cubicBezTo>
                  <a:cubicBezTo>
                    <a:pt x="18127" y="8566"/>
                    <a:pt x="17868" y="8567"/>
                    <a:pt x="17608" y="8567"/>
                  </a:cubicBezTo>
                  <a:cubicBezTo>
                    <a:pt x="16060" y="8567"/>
                    <a:pt x="14506" y="8549"/>
                    <a:pt x="12952" y="8549"/>
                  </a:cubicBezTo>
                  <a:cubicBezTo>
                    <a:pt x="11244" y="8549"/>
                    <a:pt x="9535" y="8571"/>
                    <a:pt x="7836" y="8662"/>
                  </a:cubicBezTo>
                  <a:cubicBezTo>
                    <a:pt x="8156" y="6284"/>
                    <a:pt x="8023" y="3744"/>
                    <a:pt x="7784" y="1359"/>
                  </a:cubicBezTo>
                  <a:lnTo>
                    <a:pt x="7784" y="1359"/>
                  </a:lnTo>
                  <a:cubicBezTo>
                    <a:pt x="18429" y="1624"/>
                    <a:pt x="29094" y="1643"/>
                    <a:pt x="39751" y="1643"/>
                  </a:cubicBezTo>
                  <a:cubicBezTo>
                    <a:pt x="41537" y="1643"/>
                    <a:pt x="43323" y="1643"/>
                    <a:pt x="45109" y="1643"/>
                  </a:cubicBezTo>
                  <a:cubicBezTo>
                    <a:pt x="46349" y="1643"/>
                    <a:pt x="47588" y="1643"/>
                    <a:pt x="48827" y="1644"/>
                  </a:cubicBezTo>
                  <a:cubicBezTo>
                    <a:pt x="48889" y="1644"/>
                    <a:pt x="48889" y="1546"/>
                    <a:pt x="48827" y="1546"/>
                  </a:cubicBezTo>
                  <a:cubicBezTo>
                    <a:pt x="37863" y="1395"/>
                    <a:pt x="26881" y="1194"/>
                    <a:pt x="15909" y="1194"/>
                  </a:cubicBezTo>
                  <a:cubicBezTo>
                    <a:pt x="13195" y="1194"/>
                    <a:pt x="10482" y="1206"/>
                    <a:pt x="7770" y="1235"/>
                  </a:cubicBezTo>
                  <a:cubicBezTo>
                    <a:pt x="7740" y="928"/>
                    <a:pt x="7705" y="622"/>
                    <a:pt x="7671" y="320"/>
                  </a:cubicBezTo>
                  <a:cubicBezTo>
                    <a:pt x="7668" y="298"/>
                    <a:pt x="7661" y="282"/>
                    <a:pt x="7652" y="262"/>
                  </a:cubicBezTo>
                  <a:close/>
                  <a:moveTo>
                    <a:pt x="49497" y="9831"/>
                  </a:moveTo>
                  <a:lnTo>
                    <a:pt x="49497" y="9831"/>
                  </a:lnTo>
                  <a:cubicBezTo>
                    <a:pt x="49030" y="10253"/>
                    <a:pt x="48585" y="10718"/>
                    <a:pt x="48171" y="11189"/>
                  </a:cubicBezTo>
                  <a:cubicBezTo>
                    <a:pt x="48211" y="10736"/>
                    <a:pt x="48197" y="10279"/>
                    <a:pt x="48130" y="9833"/>
                  </a:cubicBezTo>
                  <a:lnTo>
                    <a:pt x="48130" y="9833"/>
                  </a:lnTo>
                  <a:cubicBezTo>
                    <a:pt x="48567" y="9837"/>
                    <a:pt x="49005" y="9841"/>
                    <a:pt x="49444" y="9845"/>
                  </a:cubicBezTo>
                  <a:cubicBezTo>
                    <a:pt x="49446" y="9845"/>
                    <a:pt x="49448" y="9845"/>
                    <a:pt x="49449" y="9845"/>
                  </a:cubicBezTo>
                  <a:cubicBezTo>
                    <a:pt x="49467" y="9845"/>
                    <a:pt x="49482" y="9837"/>
                    <a:pt x="49497" y="9831"/>
                  </a:cubicBezTo>
                  <a:close/>
                  <a:moveTo>
                    <a:pt x="7830" y="10062"/>
                  </a:moveTo>
                  <a:lnTo>
                    <a:pt x="7830" y="10062"/>
                  </a:lnTo>
                  <a:cubicBezTo>
                    <a:pt x="8562" y="10069"/>
                    <a:pt x="9291" y="10069"/>
                    <a:pt x="10023" y="10069"/>
                  </a:cubicBezTo>
                  <a:cubicBezTo>
                    <a:pt x="9982" y="10563"/>
                    <a:pt x="9998" y="11062"/>
                    <a:pt x="10056" y="11553"/>
                  </a:cubicBezTo>
                  <a:cubicBezTo>
                    <a:pt x="9307" y="11066"/>
                    <a:pt x="8573" y="10559"/>
                    <a:pt x="7830" y="10062"/>
                  </a:cubicBezTo>
                  <a:close/>
                  <a:moveTo>
                    <a:pt x="55154" y="3131"/>
                  </a:moveTo>
                  <a:cubicBezTo>
                    <a:pt x="54281" y="4391"/>
                    <a:pt x="53327" y="5578"/>
                    <a:pt x="52341" y="6763"/>
                  </a:cubicBezTo>
                  <a:cubicBezTo>
                    <a:pt x="52263" y="6855"/>
                    <a:pt x="52307" y="6968"/>
                    <a:pt x="52388" y="7010"/>
                  </a:cubicBezTo>
                  <a:cubicBezTo>
                    <a:pt x="52267" y="7046"/>
                    <a:pt x="52187" y="7201"/>
                    <a:pt x="52297" y="7322"/>
                  </a:cubicBezTo>
                  <a:cubicBezTo>
                    <a:pt x="53015" y="8093"/>
                    <a:pt x="53704" y="8871"/>
                    <a:pt x="54327" y="9720"/>
                  </a:cubicBezTo>
                  <a:cubicBezTo>
                    <a:pt x="54477" y="9925"/>
                    <a:pt x="54623" y="10133"/>
                    <a:pt x="54766" y="10344"/>
                  </a:cubicBezTo>
                  <a:cubicBezTo>
                    <a:pt x="55038" y="10745"/>
                    <a:pt x="55309" y="11147"/>
                    <a:pt x="55619" y="11521"/>
                  </a:cubicBezTo>
                  <a:cubicBezTo>
                    <a:pt x="54680" y="11481"/>
                    <a:pt x="53735" y="11456"/>
                    <a:pt x="52789" y="11456"/>
                  </a:cubicBezTo>
                  <a:cubicBezTo>
                    <a:pt x="51301" y="11456"/>
                    <a:pt x="49811" y="11517"/>
                    <a:pt x="48338" y="11674"/>
                  </a:cubicBezTo>
                  <a:cubicBezTo>
                    <a:pt x="48626" y="11401"/>
                    <a:pt x="48907" y="11115"/>
                    <a:pt x="49183" y="10819"/>
                  </a:cubicBezTo>
                  <a:cubicBezTo>
                    <a:pt x="49189" y="10850"/>
                    <a:pt x="49211" y="10877"/>
                    <a:pt x="49254" y="10877"/>
                  </a:cubicBezTo>
                  <a:cubicBezTo>
                    <a:pt x="49256" y="10877"/>
                    <a:pt x="49257" y="10877"/>
                    <a:pt x="49259" y="10877"/>
                  </a:cubicBezTo>
                  <a:cubicBezTo>
                    <a:pt x="51060" y="10817"/>
                    <a:pt x="52900" y="10738"/>
                    <a:pt x="54687" y="10515"/>
                  </a:cubicBezTo>
                  <a:cubicBezTo>
                    <a:pt x="54774" y="10503"/>
                    <a:pt x="54800" y="10404"/>
                    <a:pt x="54754" y="10352"/>
                  </a:cubicBezTo>
                  <a:cubicBezTo>
                    <a:pt x="54740" y="10336"/>
                    <a:pt x="54717" y="10328"/>
                    <a:pt x="54687" y="10328"/>
                  </a:cubicBezTo>
                  <a:cubicBezTo>
                    <a:pt x="52895" y="10348"/>
                    <a:pt x="51068" y="10521"/>
                    <a:pt x="49289" y="10706"/>
                  </a:cubicBezTo>
                  <a:cubicBezTo>
                    <a:pt x="49617" y="10344"/>
                    <a:pt x="49931" y="9967"/>
                    <a:pt x="50215" y="9584"/>
                  </a:cubicBezTo>
                  <a:cubicBezTo>
                    <a:pt x="50247" y="9540"/>
                    <a:pt x="50247" y="9499"/>
                    <a:pt x="50231" y="9464"/>
                  </a:cubicBezTo>
                  <a:cubicBezTo>
                    <a:pt x="50362" y="7446"/>
                    <a:pt x="50277" y="5398"/>
                    <a:pt x="50138" y="3361"/>
                  </a:cubicBezTo>
                  <a:lnTo>
                    <a:pt x="50138" y="3361"/>
                  </a:lnTo>
                  <a:cubicBezTo>
                    <a:pt x="50437" y="3374"/>
                    <a:pt x="50738" y="3380"/>
                    <a:pt x="51039" y="3380"/>
                  </a:cubicBezTo>
                  <a:cubicBezTo>
                    <a:pt x="52409" y="3380"/>
                    <a:pt x="53798" y="3259"/>
                    <a:pt x="55154" y="3131"/>
                  </a:cubicBezTo>
                  <a:close/>
                  <a:moveTo>
                    <a:pt x="4425" y="10854"/>
                  </a:moveTo>
                  <a:cubicBezTo>
                    <a:pt x="5770" y="10854"/>
                    <a:pt x="7111" y="10893"/>
                    <a:pt x="8470" y="10937"/>
                  </a:cubicBezTo>
                  <a:cubicBezTo>
                    <a:pt x="8811" y="11179"/>
                    <a:pt x="9164" y="11406"/>
                    <a:pt x="9527" y="11620"/>
                  </a:cubicBezTo>
                  <a:cubicBezTo>
                    <a:pt x="6502" y="11639"/>
                    <a:pt x="3471" y="11613"/>
                    <a:pt x="450" y="11748"/>
                  </a:cubicBezTo>
                  <a:cubicBezTo>
                    <a:pt x="740" y="11479"/>
                    <a:pt x="1028" y="11209"/>
                    <a:pt x="1314" y="10937"/>
                  </a:cubicBezTo>
                  <a:cubicBezTo>
                    <a:pt x="2359" y="10877"/>
                    <a:pt x="3393" y="10854"/>
                    <a:pt x="4425" y="10854"/>
                  </a:cubicBezTo>
                  <a:close/>
                  <a:moveTo>
                    <a:pt x="10877" y="0"/>
                  </a:moveTo>
                  <a:cubicBezTo>
                    <a:pt x="9723" y="0"/>
                    <a:pt x="8571" y="18"/>
                    <a:pt x="7424" y="69"/>
                  </a:cubicBezTo>
                  <a:cubicBezTo>
                    <a:pt x="7376" y="71"/>
                    <a:pt x="7348" y="101"/>
                    <a:pt x="7338" y="138"/>
                  </a:cubicBezTo>
                  <a:cubicBezTo>
                    <a:pt x="7276" y="166"/>
                    <a:pt x="7233" y="226"/>
                    <a:pt x="7239" y="320"/>
                  </a:cubicBezTo>
                  <a:cubicBezTo>
                    <a:pt x="7304" y="999"/>
                    <a:pt x="7356" y="1676"/>
                    <a:pt x="7398" y="2354"/>
                  </a:cubicBezTo>
                  <a:cubicBezTo>
                    <a:pt x="7416" y="2638"/>
                    <a:pt x="7432" y="2920"/>
                    <a:pt x="7447" y="3204"/>
                  </a:cubicBezTo>
                  <a:cubicBezTo>
                    <a:pt x="5628" y="3078"/>
                    <a:pt x="3800" y="2918"/>
                    <a:pt x="1979" y="2918"/>
                  </a:cubicBezTo>
                  <a:cubicBezTo>
                    <a:pt x="1966" y="2918"/>
                    <a:pt x="1954" y="2918"/>
                    <a:pt x="1942" y="2918"/>
                  </a:cubicBezTo>
                  <a:cubicBezTo>
                    <a:pt x="1875" y="2918"/>
                    <a:pt x="1880" y="3010"/>
                    <a:pt x="1942" y="3017"/>
                  </a:cubicBezTo>
                  <a:cubicBezTo>
                    <a:pt x="3769" y="3252"/>
                    <a:pt x="5621" y="3324"/>
                    <a:pt x="7458" y="3433"/>
                  </a:cubicBezTo>
                  <a:cubicBezTo>
                    <a:pt x="7481" y="3970"/>
                    <a:pt x="7500" y="4511"/>
                    <a:pt x="7502" y="5051"/>
                  </a:cubicBezTo>
                  <a:cubicBezTo>
                    <a:pt x="7514" y="6630"/>
                    <a:pt x="7348" y="8210"/>
                    <a:pt x="7384" y="9785"/>
                  </a:cubicBezTo>
                  <a:cubicBezTo>
                    <a:pt x="7384" y="9799"/>
                    <a:pt x="7389" y="9813"/>
                    <a:pt x="7394" y="9824"/>
                  </a:cubicBezTo>
                  <a:cubicBezTo>
                    <a:pt x="7354" y="9871"/>
                    <a:pt x="7350" y="9940"/>
                    <a:pt x="7378" y="9990"/>
                  </a:cubicBezTo>
                  <a:cubicBezTo>
                    <a:pt x="7370" y="10030"/>
                    <a:pt x="7378" y="10071"/>
                    <a:pt x="7414" y="10101"/>
                  </a:cubicBezTo>
                  <a:cubicBezTo>
                    <a:pt x="7636" y="10300"/>
                    <a:pt x="7867" y="10485"/>
                    <a:pt x="8100" y="10662"/>
                  </a:cubicBezTo>
                  <a:cubicBezTo>
                    <a:pt x="7130" y="10540"/>
                    <a:pt x="6135" y="10485"/>
                    <a:pt x="5139" y="10485"/>
                  </a:cubicBezTo>
                  <a:cubicBezTo>
                    <a:pt x="3934" y="10485"/>
                    <a:pt x="2726" y="10566"/>
                    <a:pt x="1557" y="10706"/>
                  </a:cubicBezTo>
                  <a:cubicBezTo>
                    <a:pt x="2593" y="9714"/>
                    <a:pt x="3611" y="8688"/>
                    <a:pt x="4586" y="7650"/>
                  </a:cubicBezTo>
                  <a:cubicBezTo>
                    <a:pt x="4658" y="7575"/>
                    <a:pt x="4651" y="7487"/>
                    <a:pt x="4609" y="7421"/>
                  </a:cubicBezTo>
                  <a:cubicBezTo>
                    <a:pt x="4632" y="7368"/>
                    <a:pt x="4630" y="7300"/>
                    <a:pt x="4581" y="7240"/>
                  </a:cubicBezTo>
                  <a:cubicBezTo>
                    <a:pt x="3295" y="5698"/>
                    <a:pt x="2056" y="4123"/>
                    <a:pt x="1072" y="2369"/>
                  </a:cubicBezTo>
                  <a:lnTo>
                    <a:pt x="1072" y="2369"/>
                  </a:lnTo>
                  <a:cubicBezTo>
                    <a:pt x="2543" y="2467"/>
                    <a:pt x="4061" y="2557"/>
                    <a:pt x="5557" y="2557"/>
                  </a:cubicBezTo>
                  <a:cubicBezTo>
                    <a:pt x="6106" y="2557"/>
                    <a:pt x="6652" y="2545"/>
                    <a:pt x="7191" y="2516"/>
                  </a:cubicBezTo>
                  <a:cubicBezTo>
                    <a:pt x="7297" y="2512"/>
                    <a:pt x="7348" y="2435"/>
                    <a:pt x="7348" y="2359"/>
                  </a:cubicBezTo>
                  <a:cubicBezTo>
                    <a:pt x="7348" y="2280"/>
                    <a:pt x="7295" y="2202"/>
                    <a:pt x="7191" y="2193"/>
                  </a:cubicBezTo>
                  <a:cubicBezTo>
                    <a:pt x="5909" y="2064"/>
                    <a:pt x="4587" y="2026"/>
                    <a:pt x="3273" y="2026"/>
                  </a:cubicBezTo>
                  <a:cubicBezTo>
                    <a:pt x="2494" y="2026"/>
                    <a:pt x="1718" y="2039"/>
                    <a:pt x="954" y="2055"/>
                  </a:cubicBezTo>
                  <a:cubicBezTo>
                    <a:pt x="917" y="2057"/>
                    <a:pt x="889" y="2069"/>
                    <a:pt x="865" y="2087"/>
                  </a:cubicBezTo>
                  <a:cubicBezTo>
                    <a:pt x="850" y="2083"/>
                    <a:pt x="836" y="2081"/>
                    <a:pt x="821" y="2081"/>
                  </a:cubicBezTo>
                  <a:cubicBezTo>
                    <a:pt x="711" y="2081"/>
                    <a:pt x="596" y="2199"/>
                    <a:pt x="668" y="2327"/>
                  </a:cubicBezTo>
                  <a:cubicBezTo>
                    <a:pt x="1672" y="4165"/>
                    <a:pt x="2799" y="5920"/>
                    <a:pt x="4277" y="7416"/>
                  </a:cubicBezTo>
                  <a:cubicBezTo>
                    <a:pt x="2845" y="8700"/>
                    <a:pt x="1451" y="10115"/>
                    <a:pt x="189" y="11565"/>
                  </a:cubicBezTo>
                  <a:cubicBezTo>
                    <a:pt x="132" y="11632"/>
                    <a:pt x="141" y="11706"/>
                    <a:pt x="179" y="11759"/>
                  </a:cubicBezTo>
                  <a:cubicBezTo>
                    <a:pt x="0" y="11777"/>
                    <a:pt x="0" y="12046"/>
                    <a:pt x="187" y="12050"/>
                  </a:cubicBezTo>
                  <a:cubicBezTo>
                    <a:pt x="1098" y="12075"/>
                    <a:pt x="2009" y="12084"/>
                    <a:pt x="2921" y="12084"/>
                  </a:cubicBezTo>
                  <a:cubicBezTo>
                    <a:pt x="5319" y="12084"/>
                    <a:pt x="7720" y="12018"/>
                    <a:pt x="10114" y="11988"/>
                  </a:cubicBezTo>
                  <a:cubicBezTo>
                    <a:pt x="10236" y="11986"/>
                    <a:pt x="10293" y="11891"/>
                    <a:pt x="10289" y="11796"/>
                  </a:cubicBezTo>
                  <a:cubicBezTo>
                    <a:pt x="10354" y="11782"/>
                    <a:pt x="10406" y="11734"/>
                    <a:pt x="10400" y="11642"/>
                  </a:cubicBezTo>
                  <a:cubicBezTo>
                    <a:pt x="10365" y="11117"/>
                    <a:pt x="10360" y="10595"/>
                    <a:pt x="10365" y="10069"/>
                  </a:cubicBezTo>
                  <a:cubicBezTo>
                    <a:pt x="16398" y="10055"/>
                    <a:pt x="22436" y="9821"/>
                    <a:pt x="28469" y="9791"/>
                  </a:cubicBezTo>
                  <a:cubicBezTo>
                    <a:pt x="30772" y="9779"/>
                    <a:pt x="33075" y="9773"/>
                    <a:pt x="35378" y="9773"/>
                  </a:cubicBezTo>
                  <a:cubicBezTo>
                    <a:pt x="39501" y="9773"/>
                    <a:pt x="43623" y="9793"/>
                    <a:pt x="47746" y="9831"/>
                  </a:cubicBezTo>
                  <a:cubicBezTo>
                    <a:pt x="47788" y="10471"/>
                    <a:pt x="47800" y="11099"/>
                    <a:pt x="47797" y="11738"/>
                  </a:cubicBezTo>
                  <a:cubicBezTo>
                    <a:pt x="47679" y="11781"/>
                    <a:pt x="47678" y="11969"/>
                    <a:pt x="47819" y="11969"/>
                  </a:cubicBezTo>
                  <a:cubicBezTo>
                    <a:pt x="47821" y="11969"/>
                    <a:pt x="47823" y="11969"/>
                    <a:pt x="47825" y="11969"/>
                  </a:cubicBezTo>
                  <a:cubicBezTo>
                    <a:pt x="49886" y="11918"/>
                    <a:pt x="51937" y="11842"/>
                    <a:pt x="53994" y="11842"/>
                  </a:cubicBezTo>
                  <a:cubicBezTo>
                    <a:pt x="54555" y="11842"/>
                    <a:pt x="55116" y="11847"/>
                    <a:pt x="55678" y="11861"/>
                  </a:cubicBezTo>
                  <a:cubicBezTo>
                    <a:pt x="55680" y="11861"/>
                    <a:pt x="55681" y="11861"/>
                    <a:pt x="55683" y="11861"/>
                  </a:cubicBezTo>
                  <a:cubicBezTo>
                    <a:pt x="55774" y="11861"/>
                    <a:pt x="55824" y="11802"/>
                    <a:pt x="55835" y="11734"/>
                  </a:cubicBezTo>
                  <a:cubicBezTo>
                    <a:pt x="55838" y="11734"/>
                    <a:pt x="55841" y="11734"/>
                    <a:pt x="55843" y="11734"/>
                  </a:cubicBezTo>
                  <a:cubicBezTo>
                    <a:pt x="55928" y="11734"/>
                    <a:pt x="56009" y="11638"/>
                    <a:pt x="55957" y="11551"/>
                  </a:cubicBezTo>
                  <a:cubicBezTo>
                    <a:pt x="54991" y="9919"/>
                    <a:pt x="53941" y="8372"/>
                    <a:pt x="52567" y="7053"/>
                  </a:cubicBezTo>
                  <a:cubicBezTo>
                    <a:pt x="52547" y="7035"/>
                    <a:pt x="52528" y="7024"/>
                    <a:pt x="52507" y="7014"/>
                  </a:cubicBezTo>
                  <a:cubicBezTo>
                    <a:pt x="52526" y="7008"/>
                    <a:pt x="52545" y="6998"/>
                    <a:pt x="52561" y="6982"/>
                  </a:cubicBezTo>
                  <a:cubicBezTo>
                    <a:pt x="53981" y="5721"/>
                    <a:pt x="55148" y="4153"/>
                    <a:pt x="56110" y="2521"/>
                  </a:cubicBezTo>
                  <a:cubicBezTo>
                    <a:pt x="56174" y="2407"/>
                    <a:pt x="56132" y="2306"/>
                    <a:pt x="56056" y="2244"/>
                  </a:cubicBezTo>
                  <a:cubicBezTo>
                    <a:pt x="56063" y="2145"/>
                    <a:pt x="55991" y="2055"/>
                    <a:pt x="55899" y="2022"/>
                  </a:cubicBezTo>
                  <a:cubicBezTo>
                    <a:pt x="55598" y="1916"/>
                    <a:pt x="55241" y="1884"/>
                    <a:pt x="54868" y="1884"/>
                  </a:cubicBezTo>
                  <a:cubicBezTo>
                    <a:pt x="54310" y="1884"/>
                    <a:pt x="53720" y="1956"/>
                    <a:pt x="53242" y="1958"/>
                  </a:cubicBezTo>
                  <a:cubicBezTo>
                    <a:pt x="52173" y="1960"/>
                    <a:pt x="51106" y="1964"/>
                    <a:pt x="50042" y="2029"/>
                  </a:cubicBezTo>
                  <a:cubicBezTo>
                    <a:pt x="50024" y="1805"/>
                    <a:pt x="50007" y="1581"/>
                    <a:pt x="49988" y="1357"/>
                  </a:cubicBezTo>
                  <a:cubicBezTo>
                    <a:pt x="50018" y="1357"/>
                    <a:pt x="50046" y="1358"/>
                    <a:pt x="50074" y="1358"/>
                  </a:cubicBezTo>
                  <a:cubicBezTo>
                    <a:pt x="50088" y="1358"/>
                    <a:pt x="50102" y="1358"/>
                    <a:pt x="50116" y="1357"/>
                  </a:cubicBezTo>
                  <a:cubicBezTo>
                    <a:pt x="50145" y="1357"/>
                    <a:pt x="50145" y="1312"/>
                    <a:pt x="50116" y="1312"/>
                  </a:cubicBezTo>
                  <a:cubicBezTo>
                    <a:pt x="50101" y="1312"/>
                    <a:pt x="50087" y="1312"/>
                    <a:pt x="50072" y="1312"/>
                  </a:cubicBezTo>
                  <a:cubicBezTo>
                    <a:pt x="50044" y="1312"/>
                    <a:pt x="50016" y="1312"/>
                    <a:pt x="49986" y="1312"/>
                  </a:cubicBezTo>
                  <a:cubicBezTo>
                    <a:pt x="49961" y="1008"/>
                    <a:pt x="49938" y="701"/>
                    <a:pt x="49915" y="396"/>
                  </a:cubicBezTo>
                  <a:cubicBezTo>
                    <a:pt x="49905" y="271"/>
                    <a:pt x="49801" y="208"/>
                    <a:pt x="49702" y="208"/>
                  </a:cubicBezTo>
                  <a:cubicBezTo>
                    <a:pt x="49655" y="208"/>
                    <a:pt x="49609" y="222"/>
                    <a:pt x="49575" y="251"/>
                  </a:cubicBezTo>
                  <a:cubicBezTo>
                    <a:pt x="49559" y="244"/>
                    <a:pt x="49541" y="240"/>
                    <a:pt x="49519" y="240"/>
                  </a:cubicBezTo>
                  <a:cubicBezTo>
                    <a:pt x="44720" y="129"/>
                    <a:pt x="39913" y="123"/>
                    <a:pt x="35108" y="123"/>
                  </a:cubicBezTo>
                  <a:cubicBezTo>
                    <a:pt x="34544" y="123"/>
                    <a:pt x="33980" y="123"/>
                    <a:pt x="33415" y="123"/>
                  </a:cubicBezTo>
                  <a:cubicBezTo>
                    <a:pt x="31745" y="123"/>
                    <a:pt x="30075" y="123"/>
                    <a:pt x="28405" y="117"/>
                  </a:cubicBezTo>
                  <a:cubicBezTo>
                    <a:pt x="24898" y="105"/>
                    <a:pt x="21388" y="97"/>
                    <a:pt x="17879" y="83"/>
                  </a:cubicBezTo>
                  <a:cubicBezTo>
                    <a:pt x="15553" y="72"/>
                    <a:pt x="13212" y="0"/>
                    <a:pt x="1087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49"/>
            <p:cNvSpPr/>
            <p:nvPr/>
          </p:nvSpPr>
          <p:spPr>
            <a:xfrm>
              <a:off x="6567875" y="1666757"/>
              <a:ext cx="140325" cy="26375"/>
            </a:xfrm>
            <a:custGeom>
              <a:avLst/>
              <a:gdLst/>
              <a:ahLst/>
              <a:cxnLst/>
              <a:rect l="l" t="t" r="r" b="b"/>
              <a:pathLst>
                <a:path w="5613" h="1055" extrusionOk="0">
                  <a:moveTo>
                    <a:pt x="5613" y="1"/>
                  </a:moveTo>
                  <a:cubicBezTo>
                    <a:pt x="5613" y="1"/>
                    <a:pt x="5612" y="1"/>
                    <a:pt x="5612" y="1"/>
                  </a:cubicBezTo>
                  <a:lnTo>
                    <a:pt x="5612" y="1"/>
                  </a:lnTo>
                  <a:cubicBezTo>
                    <a:pt x="5612" y="1"/>
                    <a:pt x="5613" y="1"/>
                    <a:pt x="5613" y="1"/>
                  </a:cubicBezTo>
                  <a:close/>
                  <a:moveTo>
                    <a:pt x="5612" y="1"/>
                  </a:moveTo>
                  <a:lnTo>
                    <a:pt x="5612" y="1"/>
                  </a:lnTo>
                  <a:cubicBezTo>
                    <a:pt x="5154" y="215"/>
                    <a:pt x="4623" y="266"/>
                    <a:pt x="4083" y="266"/>
                  </a:cubicBezTo>
                  <a:cubicBezTo>
                    <a:pt x="3627" y="266"/>
                    <a:pt x="3165" y="230"/>
                    <a:pt x="2734" y="225"/>
                  </a:cubicBezTo>
                  <a:cubicBezTo>
                    <a:pt x="1822" y="213"/>
                    <a:pt x="910" y="199"/>
                    <a:pt x="0" y="140"/>
                  </a:cubicBezTo>
                  <a:lnTo>
                    <a:pt x="0" y="140"/>
                  </a:lnTo>
                  <a:cubicBezTo>
                    <a:pt x="24" y="444"/>
                    <a:pt x="44" y="749"/>
                    <a:pt x="65" y="1054"/>
                  </a:cubicBezTo>
                  <a:cubicBezTo>
                    <a:pt x="1767" y="878"/>
                    <a:pt x="3507" y="862"/>
                    <a:pt x="5213" y="790"/>
                  </a:cubicBezTo>
                  <a:cubicBezTo>
                    <a:pt x="5334" y="617"/>
                    <a:pt x="5456" y="446"/>
                    <a:pt x="5571" y="269"/>
                  </a:cubicBezTo>
                  <a:cubicBezTo>
                    <a:pt x="5503" y="186"/>
                    <a:pt x="5493" y="57"/>
                    <a:pt x="56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49"/>
            <p:cNvSpPr/>
            <p:nvPr/>
          </p:nvSpPr>
          <p:spPr>
            <a:xfrm>
              <a:off x="6524725" y="1871332"/>
              <a:ext cx="182100" cy="33275"/>
            </a:xfrm>
            <a:custGeom>
              <a:avLst/>
              <a:gdLst/>
              <a:ahLst/>
              <a:cxnLst/>
              <a:rect l="l" t="t" r="r" b="b"/>
              <a:pathLst>
                <a:path w="7284" h="1331" extrusionOk="0">
                  <a:moveTo>
                    <a:pt x="6430" y="1"/>
                  </a:moveTo>
                  <a:lnTo>
                    <a:pt x="6418" y="9"/>
                  </a:lnTo>
                  <a:cubicBezTo>
                    <a:pt x="6464" y="61"/>
                    <a:pt x="6438" y="160"/>
                    <a:pt x="6351" y="171"/>
                  </a:cubicBezTo>
                  <a:cubicBezTo>
                    <a:pt x="4564" y="395"/>
                    <a:pt x="2724" y="474"/>
                    <a:pt x="923" y="534"/>
                  </a:cubicBezTo>
                  <a:cubicBezTo>
                    <a:pt x="921" y="534"/>
                    <a:pt x="920" y="534"/>
                    <a:pt x="918" y="534"/>
                  </a:cubicBezTo>
                  <a:cubicBezTo>
                    <a:pt x="875" y="534"/>
                    <a:pt x="853" y="507"/>
                    <a:pt x="847" y="476"/>
                  </a:cubicBezTo>
                  <a:cubicBezTo>
                    <a:pt x="571" y="772"/>
                    <a:pt x="290" y="1058"/>
                    <a:pt x="1" y="1331"/>
                  </a:cubicBezTo>
                  <a:cubicBezTo>
                    <a:pt x="1475" y="1174"/>
                    <a:pt x="2965" y="1113"/>
                    <a:pt x="4453" y="1113"/>
                  </a:cubicBezTo>
                  <a:cubicBezTo>
                    <a:pt x="5399" y="1113"/>
                    <a:pt x="6344" y="1138"/>
                    <a:pt x="7283" y="1178"/>
                  </a:cubicBezTo>
                  <a:cubicBezTo>
                    <a:pt x="6971" y="804"/>
                    <a:pt x="6702" y="402"/>
                    <a:pt x="643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49"/>
            <p:cNvSpPr/>
            <p:nvPr/>
          </p:nvSpPr>
          <p:spPr>
            <a:xfrm>
              <a:off x="6548525" y="1691007"/>
              <a:ext cx="146650" cy="189400"/>
            </a:xfrm>
            <a:custGeom>
              <a:avLst/>
              <a:gdLst/>
              <a:ahLst/>
              <a:cxnLst/>
              <a:rect l="l" t="t" r="r" b="b"/>
              <a:pathLst>
                <a:path w="5866" h="7576" extrusionOk="0">
                  <a:moveTo>
                    <a:pt x="5866" y="1"/>
                  </a:moveTo>
                  <a:lnTo>
                    <a:pt x="5866" y="1"/>
                  </a:lnTo>
                  <a:cubicBezTo>
                    <a:pt x="4510" y="129"/>
                    <a:pt x="3121" y="250"/>
                    <a:pt x="1751" y="250"/>
                  </a:cubicBezTo>
                  <a:cubicBezTo>
                    <a:pt x="1450" y="250"/>
                    <a:pt x="1149" y="244"/>
                    <a:pt x="850" y="231"/>
                  </a:cubicBezTo>
                  <a:lnTo>
                    <a:pt x="850" y="231"/>
                  </a:lnTo>
                  <a:cubicBezTo>
                    <a:pt x="989" y="2268"/>
                    <a:pt x="1074" y="4316"/>
                    <a:pt x="943" y="6334"/>
                  </a:cubicBezTo>
                  <a:cubicBezTo>
                    <a:pt x="959" y="6369"/>
                    <a:pt x="959" y="6410"/>
                    <a:pt x="927" y="6454"/>
                  </a:cubicBezTo>
                  <a:cubicBezTo>
                    <a:pt x="643" y="6837"/>
                    <a:pt x="329" y="7214"/>
                    <a:pt x="1" y="7576"/>
                  </a:cubicBezTo>
                  <a:cubicBezTo>
                    <a:pt x="1780" y="7391"/>
                    <a:pt x="3607" y="7218"/>
                    <a:pt x="5399" y="7198"/>
                  </a:cubicBezTo>
                  <a:cubicBezTo>
                    <a:pt x="5429" y="7198"/>
                    <a:pt x="5452" y="7206"/>
                    <a:pt x="5466" y="7222"/>
                  </a:cubicBezTo>
                  <a:lnTo>
                    <a:pt x="5478" y="7214"/>
                  </a:lnTo>
                  <a:cubicBezTo>
                    <a:pt x="5335" y="7003"/>
                    <a:pt x="5189" y="6796"/>
                    <a:pt x="5039" y="6590"/>
                  </a:cubicBezTo>
                  <a:cubicBezTo>
                    <a:pt x="4415" y="5741"/>
                    <a:pt x="3727" y="4962"/>
                    <a:pt x="3009" y="4192"/>
                  </a:cubicBezTo>
                  <a:cubicBezTo>
                    <a:pt x="2898" y="4071"/>
                    <a:pt x="2979" y="3916"/>
                    <a:pt x="3099" y="3880"/>
                  </a:cubicBezTo>
                  <a:cubicBezTo>
                    <a:pt x="3019" y="3838"/>
                    <a:pt x="2975" y="3725"/>
                    <a:pt x="3053" y="3633"/>
                  </a:cubicBezTo>
                  <a:cubicBezTo>
                    <a:pt x="4039" y="2448"/>
                    <a:pt x="4993" y="1261"/>
                    <a:pt x="586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49"/>
            <p:cNvSpPr/>
            <p:nvPr/>
          </p:nvSpPr>
          <p:spPr>
            <a:xfrm>
              <a:off x="5507625" y="1823532"/>
              <a:ext cx="1058875" cy="33375"/>
            </a:xfrm>
            <a:custGeom>
              <a:avLst/>
              <a:gdLst/>
              <a:ahLst/>
              <a:cxnLst/>
              <a:rect l="l" t="t" r="r" b="b"/>
              <a:pathLst>
                <a:path w="42355" h="1335" extrusionOk="0">
                  <a:moveTo>
                    <a:pt x="42291" y="1"/>
                  </a:moveTo>
                  <a:lnTo>
                    <a:pt x="42147" y="10"/>
                  </a:lnTo>
                  <a:cubicBezTo>
                    <a:pt x="42147" y="68"/>
                    <a:pt x="42110" y="126"/>
                    <a:pt x="42036" y="126"/>
                  </a:cubicBezTo>
                  <a:cubicBezTo>
                    <a:pt x="35056" y="209"/>
                    <a:pt x="28072" y="243"/>
                    <a:pt x="21089" y="251"/>
                  </a:cubicBezTo>
                  <a:cubicBezTo>
                    <a:pt x="17638" y="255"/>
                    <a:pt x="14186" y="294"/>
                    <a:pt x="10735" y="329"/>
                  </a:cubicBezTo>
                  <a:cubicBezTo>
                    <a:pt x="8265" y="351"/>
                    <a:pt x="5779" y="438"/>
                    <a:pt x="3301" y="438"/>
                  </a:cubicBezTo>
                  <a:cubicBezTo>
                    <a:pt x="2253" y="438"/>
                    <a:pt x="1206" y="422"/>
                    <a:pt x="162" y="380"/>
                  </a:cubicBezTo>
                  <a:cubicBezTo>
                    <a:pt x="116" y="702"/>
                    <a:pt x="64" y="1021"/>
                    <a:pt x="0" y="1335"/>
                  </a:cubicBezTo>
                  <a:cubicBezTo>
                    <a:pt x="4216" y="1126"/>
                    <a:pt x="8442" y="1092"/>
                    <a:pt x="12667" y="1092"/>
                  </a:cubicBezTo>
                  <a:cubicBezTo>
                    <a:pt x="14637" y="1092"/>
                    <a:pt x="16608" y="1099"/>
                    <a:pt x="18576" y="1099"/>
                  </a:cubicBezTo>
                  <a:cubicBezTo>
                    <a:pt x="19323" y="1099"/>
                    <a:pt x="20070" y="1098"/>
                    <a:pt x="20817" y="1096"/>
                  </a:cubicBezTo>
                  <a:cubicBezTo>
                    <a:pt x="22426" y="1089"/>
                    <a:pt x="24036" y="1086"/>
                    <a:pt x="25645" y="1086"/>
                  </a:cubicBezTo>
                  <a:cubicBezTo>
                    <a:pt x="30473" y="1086"/>
                    <a:pt x="35301" y="1114"/>
                    <a:pt x="40127" y="1162"/>
                  </a:cubicBezTo>
                  <a:cubicBezTo>
                    <a:pt x="40165" y="1121"/>
                    <a:pt x="40223" y="1099"/>
                    <a:pt x="40280" y="1099"/>
                  </a:cubicBezTo>
                  <a:cubicBezTo>
                    <a:pt x="40335" y="1099"/>
                    <a:pt x="40389" y="1120"/>
                    <a:pt x="40422" y="1164"/>
                  </a:cubicBezTo>
                  <a:cubicBezTo>
                    <a:pt x="40836" y="1169"/>
                    <a:pt x="41251" y="1171"/>
                    <a:pt x="41667" y="1176"/>
                  </a:cubicBezTo>
                  <a:cubicBezTo>
                    <a:pt x="41678" y="1122"/>
                    <a:pt x="41718" y="1074"/>
                    <a:pt x="41792" y="1072"/>
                  </a:cubicBezTo>
                  <a:cubicBezTo>
                    <a:pt x="41911" y="1068"/>
                    <a:pt x="42032" y="1062"/>
                    <a:pt x="42152" y="1060"/>
                  </a:cubicBezTo>
                  <a:lnTo>
                    <a:pt x="42235" y="1060"/>
                  </a:lnTo>
                  <a:cubicBezTo>
                    <a:pt x="42267" y="1033"/>
                    <a:pt x="42302" y="1003"/>
                    <a:pt x="42336" y="975"/>
                  </a:cubicBezTo>
                  <a:cubicBezTo>
                    <a:pt x="42341" y="971"/>
                    <a:pt x="42350" y="971"/>
                    <a:pt x="42355" y="966"/>
                  </a:cubicBezTo>
                  <a:cubicBezTo>
                    <a:pt x="42329" y="645"/>
                    <a:pt x="42309" y="322"/>
                    <a:pt x="4229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49"/>
            <p:cNvSpPr/>
            <p:nvPr/>
          </p:nvSpPr>
          <p:spPr>
            <a:xfrm>
              <a:off x="5510900" y="1646382"/>
              <a:ext cx="1054000" cy="182950"/>
            </a:xfrm>
            <a:custGeom>
              <a:avLst/>
              <a:gdLst/>
              <a:ahLst/>
              <a:cxnLst/>
              <a:rect l="l" t="t" r="r" b="b"/>
              <a:pathLst>
                <a:path w="42160" h="7318" extrusionOk="0">
                  <a:moveTo>
                    <a:pt x="41226" y="1"/>
                  </a:moveTo>
                  <a:lnTo>
                    <a:pt x="41044" y="201"/>
                  </a:lnTo>
                  <a:cubicBezTo>
                    <a:pt x="41106" y="201"/>
                    <a:pt x="41106" y="299"/>
                    <a:pt x="41044" y="299"/>
                  </a:cubicBezTo>
                  <a:cubicBezTo>
                    <a:pt x="39805" y="298"/>
                    <a:pt x="38566" y="298"/>
                    <a:pt x="37326" y="298"/>
                  </a:cubicBezTo>
                  <a:cubicBezTo>
                    <a:pt x="35540" y="298"/>
                    <a:pt x="33754" y="298"/>
                    <a:pt x="31968" y="298"/>
                  </a:cubicBezTo>
                  <a:cubicBezTo>
                    <a:pt x="21311" y="298"/>
                    <a:pt x="10646" y="279"/>
                    <a:pt x="1" y="14"/>
                  </a:cubicBezTo>
                  <a:lnTo>
                    <a:pt x="1" y="14"/>
                  </a:lnTo>
                  <a:cubicBezTo>
                    <a:pt x="241" y="2400"/>
                    <a:pt x="373" y="4939"/>
                    <a:pt x="54" y="7317"/>
                  </a:cubicBezTo>
                  <a:cubicBezTo>
                    <a:pt x="1748" y="7226"/>
                    <a:pt x="3450" y="7204"/>
                    <a:pt x="5153" y="7204"/>
                  </a:cubicBezTo>
                  <a:cubicBezTo>
                    <a:pt x="6697" y="7204"/>
                    <a:pt x="8242" y="7222"/>
                    <a:pt x="9782" y="7222"/>
                  </a:cubicBezTo>
                  <a:cubicBezTo>
                    <a:pt x="10056" y="7222"/>
                    <a:pt x="10330" y="7221"/>
                    <a:pt x="10604" y="7220"/>
                  </a:cubicBezTo>
                  <a:cubicBezTo>
                    <a:pt x="14055" y="7207"/>
                    <a:pt x="17507" y="7198"/>
                    <a:pt x="20958" y="7154"/>
                  </a:cubicBezTo>
                  <a:cubicBezTo>
                    <a:pt x="27941" y="7061"/>
                    <a:pt x="34923" y="6997"/>
                    <a:pt x="41905" y="6981"/>
                  </a:cubicBezTo>
                  <a:cubicBezTo>
                    <a:pt x="41979" y="6981"/>
                    <a:pt x="42016" y="7038"/>
                    <a:pt x="42016" y="7096"/>
                  </a:cubicBezTo>
                  <a:lnTo>
                    <a:pt x="42160" y="7087"/>
                  </a:lnTo>
                  <a:cubicBezTo>
                    <a:pt x="42016" y="4732"/>
                    <a:pt x="41993" y="2367"/>
                    <a:pt x="41826" y="12"/>
                  </a:cubicBezTo>
                  <a:cubicBezTo>
                    <a:pt x="41621" y="8"/>
                    <a:pt x="41458" y="3"/>
                    <a:pt x="4122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49"/>
            <p:cNvSpPr/>
            <p:nvPr/>
          </p:nvSpPr>
          <p:spPr>
            <a:xfrm>
              <a:off x="5507625" y="1619307"/>
              <a:ext cx="1048900" cy="32125"/>
            </a:xfrm>
            <a:custGeom>
              <a:avLst/>
              <a:gdLst/>
              <a:ahLst/>
              <a:cxnLst/>
              <a:rect l="l" t="t" r="r" b="b"/>
              <a:pathLst>
                <a:path w="41956" h="1285" extrusionOk="0">
                  <a:moveTo>
                    <a:pt x="0" y="0"/>
                  </a:moveTo>
                  <a:lnTo>
                    <a:pt x="0" y="0"/>
                  </a:lnTo>
                  <a:cubicBezTo>
                    <a:pt x="9" y="20"/>
                    <a:pt x="16" y="36"/>
                    <a:pt x="19" y="58"/>
                  </a:cubicBezTo>
                  <a:cubicBezTo>
                    <a:pt x="53" y="361"/>
                    <a:pt x="88" y="666"/>
                    <a:pt x="118" y="973"/>
                  </a:cubicBezTo>
                  <a:cubicBezTo>
                    <a:pt x="2830" y="944"/>
                    <a:pt x="5543" y="932"/>
                    <a:pt x="8257" y="932"/>
                  </a:cubicBezTo>
                  <a:cubicBezTo>
                    <a:pt x="19229" y="932"/>
                    <a:pt x="30211" y="1133"/>
                    <a:pt x="41175" y="1284"/>
                  </a:cubicBezTo>
                  <a:lnTo>
                    <a:pt x="41357" y="1084"/>
                  </a:lnTo>
                  <a:lnTo>
                    <a:pt x="41357" y="1063"/>
                  </a:lnTo>
                  <a:cubicBezTo>
                    <a:pt x="41589" y="1060"/>
                    <a:pt x="41750" y="1056"/>
                    <a:pt x="41955" y="1052"/>
                  </a:cubicBezTo>
                  <a:cubicBezTo>
                    <a:pt x="41937" y="788"/>
                    <a:pt x="41900" y="527"/>
                    <a:pt x="41877" y="264"/>
                  </a:cubicBezTo>
                  <a:cubicBezTo>
                    <a:pt x="41872" y="264"/>
                    <a:pt x="41870" y="266"/>
                    <a:pt x="41867" y="266"/>
                  </a:cubicBezTo>
                  <a:cubicBezTo>
                    <a:pt x="40259" y="286"/>
                    <a:pt x="38650" y="294"/>
                    <a:pt x="37041" y="294"/>
                  </a:cubicBezTo>
                  <a:cubicBezTo>
                    <a:pt x="31612" y="294"/>
                    <a:pt x="26179" y="204"/>
                    <a:pt x="20753" y="165"/>
                  </a:cubicBezTo>
                  <a:cubicBezTo>
                    <a:pt x="17246" y="137"/>
                    <a:pt x="13736" y="109"/>
                    <a:pt x="10226" y="86"/>
                  </a:cubicBezTo>
                  <a:cubicBezTo>
                    <a:pt x="9913" y="84"/>
                    <a:pt x="9600" y="83"/>
                    <a:pt x="9287" y="83"/>
                  </a:cubicBezTo>
                  <a:cubicBezTo>
                    <a:pt x="7780" y="83"/>
                    <a:pt x="6267" y="101"/>
                    <a:pt x="4755" y="101"/>
                  </a:cubicBezTo>
                  <a:cubicBezTo>
                    <a:pt x="3167" y="101"/>
                    <a:pt x="1580" y="81"/>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49"/>
            <p:cNvSpPr/>
            <p:nvPr/>
          </p:nvSpPr>
          <p:spPr>
            <a:xfrm>
              <a:off x="6519550" y="1858532"/>
              <a:ext cx="34225" cy="33950"/>
            </a:xfrm>
            <a:custGeom>
              <a:avLst/>
              <a:gdLst/>
              <a:ahLst/>
              <a:cxnLst/>
              <a:rect l="l" t="t" r="r" b="b"/>
              <a:pathLst>
                <a:path w="1369" h="1358" extrusionOk="0">
                  <a:moveTo>
                    <a:pt x="1368" y="0"/>
                  </a:moveTo>
                  <a:lnTo>
                    <a:pt x="1368" y="0"/>
                  </a:lnTo>
                  <a:cubicBezTo>
                    <a:pt x="1353" y="6"/>
                    <a:pt x="1338" y="14"/>
                    <a:pt x="1320" y="14"/>
                  </a:cubicBezTo>
                  <a:cubicBezTo>
                    <a:pt x="1319" y="14"/>
                    <a:pt x="1317" y="14"/>
                    <a:pt x="1315" y="14"/>
                  </a:cubicBezTo>
                  <a:cubicBezTo>
                    <a:pt x="876" y="10"/>
                    <a:pt x="438" y="6"/>
                    <a:pt x="1" y="2"/>
                  </a:cubicBezTo>
                  <a:lnTo>
                    <a:pt x="1" y="2"/>
                  </a:lnTo>
                  <a:cubicBezTo>
                    <a:pt x="68" y="448"/>
                    <a:pt x="82" y="905"/>
                    <a:pt x="42" y="1358"/>
                  </a:cubicBezTo>
                  <a:cubicBezTo>
                    <a:pt x="456" y="887"/>
                    <a:pt x="901" y="422"/>
                    <a:pt x="13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49"/>
            <p:cNvSpPr/>
            <p:nvPr/>
          </p:nvSpPr>
          <p:spPr>
            <a:xfrm>
              <a:off x="5512050" y="1864282"/>
              <a:ext cx="55700" cy="37325"/>
            </a:xfrm>
            <a:custGeom>
              <a:avLst/>
              <a:gdLst/>
              <a:ahLst/>
              <a:cxnLst/>
              <a:rect l="l" t="t" r="r" b="b"/>
              <a:pathLst>
                <a:path w="2228" h="1493" extrusionOk="0">
                  <a:moveTo>
                    <a:pt x="1" y="1"/>
                  </a:moveTo>
                  <a:cubicBezTo>
                    <a:pt x="744" y="498"/>
                    <a:pt x="1478" y="1005"/>
                    <a:pt x="2227" y="1492"/>
                  </a:cubicBezTo>
                  <a:cubicBezTo>
                    <a:pt x="2169" y="1001"/>
                    <a:pt x="2153" y="502"/>
                    <a:pt x="2194" y="8"/>
                  </a:cubicBezTo>
                  <a:cubicBezTo>
                    <a:pt x="1462" y="8"/>
                    <a:pt x="733" y="8"/>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49"/>
            <p:cNvSpPr/>
            <p:nvPr/>
          </p:nvSpPr>
          <p:spPr>
            <a:xfrm>
              <a:off x="5327575" y="1884107"/>
              <a:ext cx="226950" cy="22350"/>
            </a:xfrm>
            <a:custGeom>
              <a:avLst/>
              <a:gdLst/>
              <a:ahLst/>
              <a:cxnLst/>
              <a:rect l="l" t="t" r="r" b="b"/>
              <a:pathLst>
                <a:path w="9078" h="894" extrusionOk="0">
                  <a:moveTo>
                    <a:pt x="3975" y="0"/>
                  </a:moveTo>
                  <a:cubicBezTo>
                    <a:pt x="2943" y="0"/>
                    <a:pt x="1909" y="23"/>
                    <a:pt x="864" y="83"/>
                  </a:cubicBezTo>
                  <a:cubicBezTo>
                    <a:pt x="578" y="355"/>
                    <a:pt x="290" y="625"/>
                    <a:pt x="0" y="894"/>
                  </a:cubicBezTo>
                  <a:cubicBezTo>
                    <a:pt x="3021" y="759"/>
                    <a:pt x="6052" y="785"/>
                    <a:pt x="9077" y="766"/>
                  </a:cubicBezTo>
                  <a:cubicBezTo>
                    <a:pt x="8714" y="552"/>
                    <a:pt x="8361" y="325"/>
                    <a:pt x="8020" y="83"/>
                  </a:cubicBezTo>
                  <a:cubicBezTo>
                    <a:pt x="6661" y="39"/>
                    <a:pt x="5320" y="0"/>
                    <a:pt x="397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49"/>
            <p:cNvSpPr/>
            <p:nvPr/>
          </p:nvSpPr>
          <p:spPr>
            <a:xfrm>
              <a:off x="5343100" y="1671632"/>
              <a:ext cx="175725" cy="208775"/>
            </a:xfrm>
            <a:custGeom>
              <a:avLst/>
              <a:gdLst/>
              <a:ahLst/>
              <a:cxnLst/>
              <a:rect l="l" t="t" r="r" b="b"/>
              <a:pathLst>
                <a:path w="7029" h="8351" extrusionOk="0">
                  <a:moveTo>
                    <a:pt x="6327" y="0"/>
                  </a:moveTo>
                  <a:lnTo>
                    <a:pt x="6276" y="4"/>
                  </a:lnTo>
                  <a:cubicBezTo>
                    <a:pt x="6276" y="80"/>
                    <a:pt x="6226" y="157"/>
                    <a:pt x="6119" y="161"/>
                  </a:cubicBezTo>
                  <a:cubicBezTo>
                    <a:pt x="5580" y="190"/>
                    <a:pt x="5034" y="202"/>
                    <a:pt x="4486" y="202"/>
                  </a:cubicBezTo>
                  <a:cubicBezTo>
                    <a:pt x="2990" y="202"/>
                    <a:pt x="1472" y="112"/>
                    <a:pt x="1" y="14"/>
                  </a:cubicBezTo>
                  <a:lnTo>
                    <a:pt x="1" y="14"/>
                  </a:lnTo>
                  <a:cubicBezTo>
                    <a:pt x="985" y="1768"/>
                    <a:pt x="2224" y="3343"/>
                    <a:pt x="3510" y="4885"/>
                  </a:cubicBezTo>
                  <a:cubicBezTo>
                    <a:pt x="3559" y="4945"/>
                    <a:pt x="3561" y="5013"/>
                    <a:pt x="3538" y="5066"/>
                  </a:cubicBezTo>
                  <a:cubicBezTo>
                    <a:pt x="3580" y="5132"/>
                    <a:pt x="3586" y="5220"/>
                    <a:pt x="3514" y="5295"/>
                  </a:cubicBezTo>
                  <a:cubicBezTo>
                    <a:pt x="2540" y="6333"/>
                    <a:pt x="1522" y="7359"/>
                    <a:pt x="486" y="8351"/>
                  </a:cubicBezTo>
                  <a:cubicBezTo>
                    <a:pt x="1655" y="8211"/>
                    <a:pt x="2863" y="8130"/>
                    <a:pt x="4068" y="8130"/>
                  </a:cubicBezTo>
                  <a:cubicBezTo>
                    <a:pt x="5064" y="8130"/>
                    <a:pt x="6059" y="8185"/>
                    <a:pt x="7029" y="8307"/>
                  </a:cubicBezTo>
                  <a:cubicBezTo>
                    <a:pt x="6796" y="8130"/>
                    <a:pt x="6565" y="7945"/>
                    <a:pt x="6343" y="7746"/>
                  </a:cubicBezTo>
                  <a:cubicBezTo>
                    <a:pt x="6307" y="7716"/>
                    <a:pt x="6299" y="7675"/>
                    <a:pt x="6306" y="7635"/>
                  </a:cubicBezTo>
                  <a:cubicBezTo>
                    <a:pt x="6278" y="7585"/>
                    <a:pt x="6283" y="7516"/>
                    <a:pt x="6323" y="7470"/>
                  </a:cubicBezTo>
                  <a:cubicBezTo>
                    <a:pt x="6318" y="7458"/>
                    <a:pt x="6313" y="7444"/>
                    <a:pt x="6313" y="7430"/>
                  </a:cubicBezTo>
                  <a:cubicBezTo>
                    <a:pt x="6276" y="5855"/>
                    <a:pt x="6443" y="4275"/>
                    <a:pt x="6431" y="2696"/>
                  </a:cubicBezTo>
                  <a:cubicBezTo>
                    <a:pt x="6429" y="2156"/>
                    <a:pt x="6410" y="1616"/>
                    <a:pt x="6387" y="1078"/>
                  </a:cubicBezTo>
                  <a:cubicBezTo>
                    <a:pt x="4550" y="969"/>
                    <a:pt x="2697" y="897"/>
                    <a:pt x="871" y="662"/>
                  </a:cubicBezTo>
                  <a:cubicBezTo>
                    <a:pt x="808" y="655"/>
                    <a:pt x="804" y="563"/>
                    <a:pt x="871" y="563"/>
                  </a:cubicBezTo>
                  <a:cubicBezTo>
                    <a:pt x="883" y="563"/>
                    <a:pt x="895" y="563"/>
                    <a:pt x="908" y="563"/>
                  </a:cubicBezTo>
                  <a:cubicBezTo>
                    <a:pt x="2729" y="563"/>
                    <a:pt x="4556" y="723"/>
                    <a:pt x="6375" y="849"/>
                  </a:cubicBezTo>
                  <a:cubicBezTo>
                    <a:pt x="6361" y="565"/>
                    <a:pt x="6345" y="283"/>
                    <a:pt x="632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11" name="Google Shape;1511;p49"/>
          <p:cNvSpPr txBox="1">
            <a:spLocks noGrp="1"/>
          </p:cNvSpPr>
          <p:nvPr>
            <p:ph type="title"/>
          </p:nvPr>
        </p:nvSpPr>
        <p:spPr>
          <a:xfrm>
            <a:off x="2836209" y="653649"/>
            <a:ext cx="3712500" cy="576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CO" dirty="0"/>
              <a:t>La psicología positiva </a:t>
            </a:r>
            <a:endParaRPr dirty="0"/>
          </a:p>
        </p:txBody>
      </p:sp>
      <p:grpSp>
        <p:nvGrpSpPr>
          <p:cNvPr id="1512" name="Google Shape;1512;p49"/>
          <p:cNvGrpSpPr/>
          <p:nvPr/>
        </p:nvGrpSpPr>
        <p:grpSpPr>
          <a:xfrm rot="5400000">
            <a:off x="605894" y="2881157"/>
            <a:ext cx="856150" cy="255275"/>
            <a:chOff x="1654700" y="3107932"/>
            <a:chExt cx="856150" cy="255275"/>
          </a:xfrm>
        </p:grpSpPr>
        <p:sp>
          <p:nvSpPr>
            <p:cNvPr id="1513" name="Google Shape;1513;p49"/>
            <p:cNvSpPr/>
            <p:nvPr/>
          </p:nvSpPr>
          <p:spPr>
            <a:xfrm>
              <a:off x="2427425" y="3297457"/>
              <a:ext cx="59075" cy="53800"/>
            </a:xfrm>
            <a:custGeom>
              <a:avLst/>
              <a:gdLst/>
              <a:ahLst/>
              <a:cxnLst/>
              <a:rect l="l" t="t" r="r" b="b"/>
              <a:pathLst>
                <a:path w="2363" h="2152" extrusionOk="0">
                  <a:moveTo>
                    <a:pt x="733" y="0"/>
                  </a:moveTo>
                  <a:cubicBezTo>
                    <a:pt x="102" y="501"/>
                    <a:pt x="1" y="1473"/>
                    <a:pt x="509" y="2100"/>
                  </a:cubicBezTo>
                  <a:cubicBezTo>
                    <a:pt x="1128" y="2118"/>
                    <a:pt x="1744" y="2134"/>
                    <a:pt x="2363" y="2152"/>
                  </a:cubicBezTo>
                  <a:cubicBezTo>
                    <a:pt x="1790" y="1468"/>
                    <a:pt x="1253" y="741"/>
                    <a:pt x="73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49"/>
            <p:cNvSpPr/>
            <p:nvPr/>
          </p:nvSpPr>
          <p:spPr>
            <a:xfrm>
              <a:off x="2248100" y="3118557"/>
              <a:ext cx="91275" cy="59025"/>
            </a:xfrm>
            <a:custGeom>
              <a:avLst/>
              <a:gdLst/>
              <a:ahLst/>
              <a:cxnLst/>
              <a:rect l="l" t="t" r="r" b="b"/>
              <a:pathLst>
                <a:path w="3651" h="2361" extrusionOk="0">
                  <a:moveTo>
                    <a:pt x="3362" y="1"/>
                  </a:moveTo>
                  <a:cubicBezTo>
                    <a:pt x="2533" y="7"/>
                    <a:pt x="1706" y="15"/>
                    <a:pt x="881" y="19"/>
                  </a:cubicBezTo>
                  <a:cubicBezTo>
                    <a:pt x="0" y="816"/>
                    <a:pt x="537" y="2319"/>
                    <a:pt x="1762" y="2360"/>
                  </a:cubicBezTo>
                  <a:cubicBezTo>
                    <a:pt x="1784" y="2360"/>
                    <a:pt x="1805" y="2361"/>
                    <a:pt x="1826" y="2361"/>
                  </a:cubicBezTo>
                  <a:cubicBezTo>
                    <a:pt x="3068" y="2361"/>
                    <a:pt x="3650" y="1088"/>
                    <a:pt x="336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49"/>
            <p:cNvSpPr/>
            <p:nvPr/>
          </p:nvSpPr>
          <p:spPr>
            <a:xfrm>
              <a:off x="2383000" y="3151132"/>
              <a:ext cx="73500" cy="61300"/>
            </a:xfrm>
            <a:custGeom>
              <a:avLst/>
              <a:gdLst/>
              <a:ahLst/>
              <a:cxnLst/>
              <a:rect l="l" t="t" r="r" b="b"/>
              <a:pathLst>
                <a:path w="2940" h="2452" extrusionOk="0">
                  <a:moveTo>
                    <a:pt x="1613" y="1"/>
                  </a:moveTo>
                  <a:cubicBezTo>
                    <a:pt x="1320" y="1"/>
                    <a:pt x="1030" y="96"/>
                    <a:pt x="774" y="321"/>
                  </a:cubicBezTo>
                  <a:cubicBezTo>
                    <a:pt x="0" y="1004"/>
                    <a:pt x="374" y="2205"/>
                    <a:pt x="1418" y="2283"/>
                  </a:cubicBezTo>
                  <a:cubicBezTo>
                    <a:pt x="1513" y="2290"/>
                    <a:pt x="1549" y="2366"/>
                    <a:pt x="1533" y="2434"/>
                  </a:cubicBezTo>
                  <a:cubicBezTo>
                    <a:pt x="1575" y="2442"/>
                    <a:pt x="1619" y="2448"/>
                    <a:pt x="1660" y="2452"/>
                  </a:cubicBezTo>
                  <a:cubicBezTo>
                    <a:pt x="2052" y="1831"/>
                    <a:pt x="2487" y="1228"/>
                    <a:pt x="2939" y="639"/>
                  </a:cubicBezTo>
                  <a:cubicBezTo>
                    <a:pt x="2596" y="267"/>
                    <a:pt x="2102" y="1"/>
                    <a:pt x="161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49"/>
            <p:cNvSpPr/>
            <p:nvPr/>
          </p:nvSpPr>
          <p:spPr>
            <a:xfrm>
              <a:off x="2264650" y="3275507"/>
              <a:ext cx="88525" cy="72000"/>
            </a:xfrm>
            <a:custGeom>
              <a:avLst/>
              <a:gdLst/>
              <a:ahLst/>
              <a:cxnLst/>
              <a:rect l="l" t="t" r="r" b="b"/>
              <a:pathLst>
                <a:path w="3541" h="2880" extrusionOk="0">
                  <a:moveTo>
                    <a:pt x="1880" y="0"/>
                  </a:moveTo>
                  <a:cubicBezTo>
                    <a:pt x="1825" y="0"/>
                    <a:pt x="1770" y="3"/>
                    <a:pt x="1714" y="10"/>
                  </a:cubicBezTo>
                  <a:cubicBezTo>
                    <a:pt x="72" y="204"/>
                    <a:pt x="1" y="2495"/>
                    <a:pt x="1611" y="2797"/>
                  </a:cubicBezTo>
                  <a:cubicBezTo>
                    <a:pt x="1647" y="2803"/>
                    <a:pt x="1668" y="2833"/>
                    <a:pt x="1677" y="2868"/>
                  </a:cubicBezTo>
                  <a:cubicBezTo>
                    <a:pt x="1941" y="2871"/>
                    <a:pt x="2201" y="2875"/>
                    <a:pt x="2464" y="2879"/>
                  </a:cubicBezTo>
                  <a:cubicBezTo>
                    <a:pt x="3094" y="2545"/>
                    <a:pt x="3541" y="1882"/>
                    <a:pt x="3347" y="1139"/>
                  </a:cubicBezTo>
                  <a:cubicBezTo>
                    <a:pt x="3176" y="472"/>
                    <a:pt x="2551" y="0"/>
                    <a:pt x="18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49"/>
            <p:cNvSpPr/>
            <p:nvPr/>
          </p:nvSpPr>
          <p:spPr>
            <a:xfrm>
              <a:off x="2020850" y="3292332"/>
              <a:ext cx="108525" cy="53900"/>
            </a:xfrm>
            <a:custGeom>
              <a:avLst/>
              <a:gdLst/>
              <a:ahLst/>
              <a:cxnLst/>
              <a:rect l="l" t="t" r="r" b="b"/>
              <a:pathLst>
                <a:path w="4341" h="2156" extrusionOk="0">
                  <a:moveTo>
                    <a:pt x="2173" y="0"/>
                  </a:moveTo>
                  <a:cubicBezTo>
                    <a:pt x="2152" y="0"/>
                    <a:pt x="2131" y="1"/>
                    <a:pt x="2110" y="1"/>
                  </a:cubicBezTo>
                  <a:cubicBezTo>
                    <a:pt x="951" y="39"/>
                    <a:pt x="106" y="1061"/>
                    <a:pt x="0" y="2156"/>
                  </a:cubicBezTo>
                  <a:cubicBezTo>
                    <a:pt x="714" y="2152"/>
                    <a:pt x="1430" y="2144"/>
                    <a:pt x="2143" y="2142"/>
                  </a:cubicBezTo>
                  <a:cubicBezTo>
                    <a:pt x="2358" y="2141"/>
                    <a:pt x="2573" y="2141"/>
                    <a:pt x="2788" y="2141"/>
                  </a:cubicBezTo>
                  <a:cubicBezTo>
                    <a:pt x="3306" y="2141"/>
                    <a:pt x="3823" y="2143"/>
                    <a:pt x="4341" y="2144"/>
                  </a:cubicBezTo>
                  <a:cubicBezTo>
                    <a:pt x="4327" y="2122"/>
                    <a:pt x="4315" y="2094"/>
                    <a:pt x="4313" y="2061"/>
                  </a:cubicBezTo>
                  <a:cubicBezTo>
                    <a:pt x="4209" y="971"/>
                    <a:pt x="3308" y="0"/>
                    <a:pt x="217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49"/>
            <p:cNvSpPr/>
            <p:nvPr/>
          </p:nvSpPr>
          <p:spPr>
            <a:xfrm>
              <a:off x="2160700" y="3200657"/>
              <a:ext cx="64750" cy="63075"/>
            </a:xfrm>
            <a:custGeom>
              <a:avLst/>
              <a:gdLst/>
              <a:ahLst/>
              <a:cxnLst/>
              <a:rect l="l" t="t" r="r" b="b"/>
              <a:pathLst>
                <a:path w="2590" h="2523" extrusionOk="0">
                  <a:moveTo>
                    <a:pt x="1139" y="1"/>
                  </a:moveTo>
                  <a:cubicBezTo>
                    <a:pt x="1083" y="1"/>
                    <a:pt x="1027" y="4"/>
                    <a:pt x="972" y="11"/>
                  </a:cubicBezTo>
                  <a:cubicBezTo>
                    <a:pt x="961" y="27"/>
                    <a:pt x="947" y="43"/>
                    <a:pt x="924" y="55"/>
                  </a:cubicBezTo>
                  <a:cubicBezTo>
                    <a:pt x="347" y="353"/>
                    <a:pt x="1" y="930"/>
                    <a:pt x="111" y="1593"/>
                  </a:cubicBezTo>
                  <a:cubicBezTo>
                    <a:pt x="209" y="2168"/>
                    <a:pt x="678" y="2522"/>
                    <a:pt x="1234" y="2522"/>
                  </a:cubicBezTo>
                  <a:cubicBezTo>
                    <a:pt x="1281" y="2522"/>
                    <a:pt x="1329" y="2520"/>
                    <a:pt x="1377" y="2514"/>
                  </a:cubicBezTo>
                  <a:cubicBezTo>
                    <a:pt x="1984" y="2447"/>
                    <a:pt x="2589" y="1988"/>
                    <a:pt x="2582" y="1332"/>
                  </a:cubicBezTo>
                  <a:cubicBezTo>
                    <a:pt x="2573" y="587"/>
                    <a:pt x="1852" y="1"/>
                    <a:pt x="113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49"/>
            <p:cNvSpPr/>
            <p:nvPr/>
          </p:nvSpPr>
          <p:spPr>
            <a:xfrm>
              <a:off x="2076475" y="3119832"/>
              <a:ext cx="87500" cy="38975"/>
            </a:xfrm>
            <a:custGeom>
              <a:avLst/>
              <a:gdLst/>
              <a:ahLst/>
              <a:cxnLst/>
              <a:rect l="l" t="t" r="r" b="b"/>
              <a:pathLst>
                <a:path w="3500" h="1559" extrusionOk="0">
                  <a:moveTo>
                    <a:pt x="3499" y="0"/>
                  </a:moveTo>
                  <a:lnTo>
                    <a:pt x="3499" y="0"/>
                  </a:lnTo>
                  <a:cubicBezTo>
                    <a:pt x="2442" y="8"/>
                    <a:pt x="1386" y="14"/>
                    <a:pt x="329" y="21"/>
                  </a:cubicBezTo>
                  <a:cubicBezTo>
                    <a:pt x="221" y="21"/>
                    <a:pt x="110" y="21"/>
                    <a:pt x="1" y="24"/>
                  </a:cubicBezTo>
                  <a:cubicBezTo>
                    <a:pt x="187" y="844"/>
                    <a:pt x="887" y="1558"/>
                    <a:pt x="1767" y="1558"/>
                  </a:cubicBezTo>
                  <a:cubicBezTo>
                    <a:pt x="1793" y="1558"/>
                    <a:pt x="1819" y="1558"/>
                    <a:pt x="1846" y="1557"/>
                  </a:cubicBezTo>
                  <a:cubicBezTo>
                    <a:pt x="2818" y="1508"/>
                    <a:pt x="3215" y="781"/>
                    <a:pt x="349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49"/>
            <p:cNvSpPr/>
            <p:nvPr/>
          </p:nvSpPr>
          <p:spPr>
            <a:xfrm>
              <a:off x="1959200" y="3176307"/>
              <a:ext cx="92100" cy="70600"/>
            </a:xfrm>
            <a:custGeom>
              <a:avLst/>
              <a:gdLst/>
              <a:ahLst/>
              <a:cxnLst/>
              <a:rect l="l" t="t" r="r" b="b"/>
              <a:pathLst>
                <a:path w="3684" h="2824" extrusionOk="0">
                  <a:moveTo>
                    <a:pt x="1712" y="0"/>
                  </a:moveTo>
                  <a:cubicBezTo>
                    <a:pt x="1615" y="0"/>
                    <a:pt x="1517" y="6"/>
                    <a:pt x="1418" y="15"/>
                  </a:cubicBezTo>
                  <a:cubicBezTo>
                    <a:pt x="1421" y="18"/>
                    <a:pt x="1425" y="18"/>
                    <a:pt x="1429" y="20"/>
                  </a:cubicBezTo>
                  <a:cubicBezTo>
                    <a:pt x="1501" y="54"/>
                    <a:pt x="1459" y="162"/>
                    <a:pt x="1389" y="162"/>
                  </a:cubicBezTo>
                  <a:cubicBezTo>
                    <a:pt x="1383" y="162"/>
                    <a:pt x="1376" y="161"/>
                    <a:pt x="1369" y="159"/>
                  </a:cubicBezTo>
                  <a:cubicBezTo>
                    <a:pt x="1258" y="126"/>
                    <a:pt x="1156" y="110"/>
                    <a:pt x="1062" y="110"/>
                  </a:cubicBezTo>
                  <a:cubicBezTo>
                    <a:pt x="156" y="110"/>
                    <a:pt x="0" y="1519"/>
                    <a:pt x="355" y="2137"/>
                  </a:cubicBezTo>
                  <a:cubicBezTo>
                    <a:pt x="625" y="2606"/>
                    <a:pt x="1106" y="2823"/>
                    <a:pt x="1604" y="2823"/>
                  </a:cubicBezTo>
                  <a:cubicBezTo>
                    <a:pt x="1840" y="2823"/>
                    <a:pt x="2080" y="2774"/>
                    <a:pt x="2304" y="2680"/>
                  </a:cubicBezTo>
                  <a:cubicBezTo>
                    <a:pt x="3168" y="2318"/>
                    <a:pt x="3683" y="1234"/>
                    <a:pt x="2946" y="480"/>
                  </a:cubicBezTo>
                  <a:cubicBezTo>
                    <a:pt x="2597" y="119"/>
                    <a:pt x="2163" y="0"/>
                    <a:pt x="171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49"/>
            <p:cNvSpPr/>
            <p:nvPr/>
          </p:nvSpPr>
          <p:spPr>
            <a:xfrm>
              <a:off x="1835025" y="3249307"/>
              <a:ext cx="84200" cy="59650"/>
            </a:xfrm>
            <a:custGeom>
              <a:avLst/>
              <a:gdLst/>
              <a:ahLst/>
              <a:cxnLst/>
              <a:rect l="l" t="t" r="r" b="b"/>
              <a:pathLst>
                <a:path w="3368" h="2386" extrusionOk="0">
                  <a:moveTo>
                    <a:pt x="1063" y="0"/>
                  </a:moveTo>
                  <a:cubicBezTo>
                    <a:pt x="425" y="238"/>
                    <a:pt x="0" y="849"/>
                    <a:pt x="280" y="1570"/>
                  </a:cubicBezTo>
                  <a:cubicBezTo>
                    <a:pt x="501" y="2143"/>
                    <a:pt x="1104" y="2385"/>
                    <a:pt x="1694" y="2385"/>
                  </a:cubicBezTo>
                  <a:cubicBezTo>
                    <a:pt x="1844" y="2385"/>
                    <a:pt x="1993" y="2370"/>
                    <a:pt x="2135" y="2340"/>
                  </a:cubicBezTo>
                  <a:cubicBezTo>
                    <a:pt x="2885" y="2183"/>
                    <a:pt x="3367" y="1413"/>
                    <a:pt x="3000" y="682"/>
                  </a:cubicBezTo>
                  <a:cubicBezTo>
                    <a:pt x="2773" y="232"/>
                    <a:pt x="2327" y="43"/>
                    <a:pt x="1870" y="43"/>
                  </a:cubicBezTo>
                  <a:cubicBezTo>
                    <a:pt x="1662" y="43"/>
                    <a:pt x="1452" y="82"/>
                    <a:pt x="1259" y="153"/>
                  </a:cubicBezTo>
                  <a:cubicBezTo>
                    <a:pt x="1242" y="159"/>
                    <a:pt x="1226" y="162"/>
                    <a:pt x="1211" y="162"/>
                  </a:cubicBezTo>
                  <a:cubicBezTo>
                    <a:pt x="1128" y="162"/>
                    <a:pt x="1067" y="80"/>
                    <a:pt x="106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49"/>
            <p:cNvSpPr/>
            <p:nvPr/>
          </p:nvSpPr>
          <p:spPr>
            <a:xfrm>
              <a:off x="1829200" y="3121057"/>
              <a:ext cx="79850" cy="46025"/>
            </a:xfrm>
            <a:custGeom>
              <a:avLst/>
              <a:gdLst/>
              <a:ahLst/>
              <a:cxnLst/>
              <a:rect l="l" t="t" r="r" b="b"/>
              <a:pathLst>
                <a:path w="3194" h="1841" extrusionOk="0">
                  <a:moveTo>
                    <a:pt x="3193" y="0"/>
                  </a:moveTo>
                  <a:cubicBezTo>
                    <a:pt x="2696" y="2"/>
                    <a:pt x="2197" y="4"/>
                    <a:pt x="1698" y="7"/>
                  </a:cubicBezTo>
                  <a:cubicBezTo>
                    <a:pt x="1146" y="7"/>
                    <a:pt x="589" y="20"/>
                    <a:pt x="30" y="34"/>
                  </a:cubicBezTo>
                  <a:cubicBezTo>
                    <a:pt x="30" y="44"/>
                    <a:pt x="36" y="50"/>
                    <a:pt x="32" y="60"/>
                  </a:cubicBezTo>
                  <a:cubicBezTo>
                    <a:pt x="1" y="939"/>
                    <a:pt x="710" y="1840"/>
                    <a:pt x="1601" y="1840"/>
                  </a:cubicBezTo>
                  <a:cubicBezTo>
                    <a:pt x="1727" y="1840"/>
                    <a:pt x="1855" y="1822"/>
                    <a:pt x="1986" y="1784"/>
                  </a:cubicBezTo>
                  <a:cubicBezTo>
                    <a:pt x="2829" y="1540"/>
                    <a:pt x="3076" y="766"/>
                    <a:pt x="319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49"/>
            <p:cNvSpPr/>
            <p:nvPr/>
          </p:nvSpPr>
          <p:spPr>
            <a:xfrm>
              <a:off x="1696775" y="3167482"/>
              <a:ext cx="89200" cy="72525"/>
            </a:xfrm>
            <a:custGeom>
              <a:avLst/>
              <a:gdLst/>
              <a:ahLst/>
              <a:cxnLst/>
              <a:rect l="l" t="t" r="r" b="b"/>
              <a:pathLst>
                <a:path w="3568" h="2901" extrusionOk="0">
                  <a:moveTo>
                    <a:pt x="1992" y="0"/>
                  </a:moveTo>
                  <a:cubicBezTo>
                    <a:pt x="1603" y="0"/>
                    <a:pt x="1214" y="151"/>
                    <a:pt x="897" y="422"/>
                  </a:cubicBezTo>
                  <a:cubicBezTo>
                    <a:pt x="867" y="447"/>
                    <a:pt x="836" y="458"/>
                    <a:pt x="806" y="458"/>
                  </a:cubicBezTo>
                  <a:cubicBezTo>
                    <a:pt x="753" y="458"/>
                    <a:pt x="706" y="423"/>
                    <a:pt x="687" y="375"/>
                  </a:cubicBezTo>
                  <a:lnTo>
                    <a:pt x="687" y="375"/>
                  </a:lnTo>
                  <a:cubicBezTo>
                    <a:pt x="1" y="804"/>
                    <a:pt x="319" y="2038"/>
                    <a:pt x="871" y="2509"/>
                  </a:cubicBezTo>
                  <a:cubicBezTo>
                    <a:pt x="1173" y="2766"/>
                    <a:pt x="1544" y="2901"/>
                    <a:pt x="1910" y="2901"/>
                  </a:cubicBezTo>
                  <a:cubicBezTo>
                    <a:pt x="2304" y="2901"/>
                    <a:pt x="2692" y="2744"/>
                    <a:pt x="2979" y="2414"/>
                  </a:cubicBezTo>
                  <a:cubicBezTo>
                    <a:pt x="3504" y="1812"/>
                    <a:pt x="3568" y="821"/>
                    <a:pt x="2892" y="306"/>
                  </a:cubicBezTo>
                  <a:cubicBezTo>
                    <a:pt x="2616" y="97"/>
                    <a:pt x="2304" y="0"/>
                    <a:pt x="199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49"/>
            <p:cNvSpPr/>
            <p:nvPr/>
          </p:nvSpPr>
          <p:spPr>
            <a:xfrm>
              <a:off x="1671100" y="3297057"/>
              <a:ext cx="67300" cy="57775"/>
            </a:xfrm>
            <a:custGeom>
              <a:avLst/>
              <a:gdLst/>
              <a:ahLst/>
              <a:cxnLst/>
              <a:rect l="l" t="t" r="r" b="b"/>
              <a:pathLst>
                <a:path w="2692" h="2311" extrusionOk="0">
                  <a:moveTo>
                    <a:pt x="747" y="0"/>
                  </a:moveTo>
                  <a:cubicBezTo>
                    <a:pt x="506" y="0"/>
                    <a:pt x="258" y="45"/>
                    <a:pt x="12" y="142"/>
                  </a:cubicBezTo>
                  <a:cubicBezTo>
                    <a:pt x="14" y="866"/>
                    <a:pt x="14" y="1588"/>
                    <a:pt x="0" y="2311"/>
                  </a:cubicBezTo>
                  <a:cubicBezTo>
                    <a:pt x="864" y="2191"/>
                    <a:pt x="1744" y="2126"/>
                    <a:pt x="2628" y="2092"/>
                  </a:cubicBezTo>
                  <a:cubicBezTo>
                    <a:pt x="2618" y="2071"/>
                    <a:pt x="2616" y="2048"/>
                    <a:pt x="2616" y="2022"/>
                  </a:cubicBezTo>
                  <a:cubicBezTo>
                    <a:pt x="2692" y="850"/>
                    <a:pt x="1791" y="0"/>
                    <a:pt x="7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49"/>
            <p:cNvSpPr/>
            <p:nvPr/>
          </p:nvSpPr>
          <p:spPr>
            <a:xfrm>
              <a:off x="1654700" y="3107932"/>
              <a:ext cx="856150" cy="255275"/>
            </a:xfrm>
            <a:custGeom>
              <a:avLst/>
              <a:gdLst/>
              <a:ahLst/>
              <a:cxnLst/>
              <a:rect l="l" t="t" r="r" b="b"/>
              <a:pathLst>
                <a:path w="34246" h="10211" extrusionOk="0">
                  <a:moveTo>
                    <a:pt x="20370" y="476"/>
                  </a:moveTo>
                  <a:lnTo>
                    <a:pt x="20370" y="476"/>
                  </a:lnTo>
                  <a:cubicBezTo>
                    <a:pt x="20086" y="1257"/>
                    <a:pt x="19689" y="1984"/>
                    <a:pt x="18717" y="2033"/>
                  </a:cubicBezTo>
                  <a:cubicBezTo>
                    <a:pt x="18690" y="2034"/>
                    <a:pt x="18664" y="2034"/>
                    <a:pt x="18638" y="2034"/>
                  </a:cubicBezTo>
                  <a:cubicBezTo>
                    <a:pt x="17758" y="2034"/>
                    <a:pt x="17058" y="1320"/>
                    <a:pt x="16872" y="500"/>
                  </a:cubicBezTo>
                  <a:cubicBezTo>
                    <a:pt x="16981" y="497"/>
                    <a:pt x="17092" y="497"/>
                    <a:pt x="17200" y="497"/>
                  </a:cubicBezTo>
                  <a:cubicBezTo>
                    <a:pt x="18257" y="490"/>
                    <a:pt x="19313" y="484"/>
                    <a:pt x="20370" y="476"/>
                  </a:cubicBezTo>
                  <a:close/>
                  <a:moveTo>
                    <a:pt x="10173" y="525"/>
                  </a:moveTo>
                  <a:lnTo>
                    <a:pt x="10173" y="525"/>
                  </a:lnTo>
                  <a:cubicBezTo>
                    <a:pt x="10056" y="1291"/>
                    <a:pt x="9809" y="2065"/>
                    <a:pt x="8966" y="2309"/>
                  </a:cubicBezTo>
                  <a:cubicBezTo>
                    <a:pt x="8835" y="2347"/>
                    <a:pt x="8707" y="2365"/>
                    <a:pt x="8581" y="2365"/>
                  </a:cubicBezTo>
                  <a:cubicBezTo>
                    <a:pt x="7690" y="2365"/>
                    <a:pt x="6981" y="1464"/>
                    <a:pt x="7012" y="585"/>
                  </a:cubicBezTo>
                  <a:cubicBezTo>
                    <a:pt x="7016" y="575"/>
                    <a:pt x="7010" y="569"/>
                    <a:pt x="7010" y="559"/>
                  </a:cubicBezTo>
                  <a:cubicBezTo>
                    <a:pt x="7569" y="545"/>
                    <a:pt x="8126" y="532"/>
                    <a:pt x="8678" y="532"/>
                  </a:cubicBezTo>
                  <a:cubicBezTo>
                    <a:pt x="9177" y="529"/>
                    <a:pt x="9675" y="527"/>
                    <a:pt x="10173" y="525"/>
                  </a:cubicBezTo>
                  <a:close/>
                  <a:moveTo>
                    <a:pt x="27098" y="426"/>
                  </a:moveTo>
                  <a:lnTo>
                    <a:pt x="27098" y="426"/>
                  </a:lnTo>
                  <a:cubicBezTo>
                    <a:pt x="27386" y="1513"/>
                    <a:pt x="26804" y="2787"/>
                    <a:pt x="25561" y="2787"/>
                  </a:cubicBezTo>
                  <a:cubicBezTo>
                    <a:pt x="25540" y="2787"/>
                    <a:pt x="25519" y="2786"/>
                    <a:pt x="25498" y="2786"/>
                  </a:cubicBezTo>
                  <a:cubicBezTo>
                    <a:pt x="24272" y="2743"/>
                    <a:pt x="23736" y="1241"/>
                    <a:pt x="24616" y="444"/>
                  </a:cubicBezTo>
                  <a:cubicBezTo>
                    <a:pt x="25442" y="440"/>
                    <a:pt x="26269" y="432"/>
                    <a:pt x="27098" y="426"/>
                  </a:cubicBezTo>
                  <a:close/>
                  <a:moveTo>
                    <a:pt x="30745" y="1729"/>
                  </a:moveTo>
                  <a:cubicBezTo>
                    <a:pt x="31234" y="1729"/>
                    <a:pt x="31728" y="1995"/>
                    <a:pt x="32071" y="2367"/>
                  </a:cubicBezTo>
                  <a:cubicBezTo>
                    <a:pt x="31619" y="2956"/>
                    <a:pt x="31184" y="3559"/>
                    <a:pt x="30792" y="4180"/>
                  </a:cubicBezTo>
                  <a:cubicBezTo>
                    <a:pt x="30751" y="4176"/>
                    <a:pt x="30707" y="4170"/>
                    <a:pt x="30665" y="4162"/>
                  </a:cubicBezTo>
                  <a:cubicBezTo>
                    <a:pt x="30681" y="4094"/>
                    <a:pt x="30645" y="4018"/>
                    <a:pt x="30550" y="4011"/>
                  </a:cubicBezTo>
                  <a:cubicBezTo>
                    <a:pt x="29506" y="3933"/>
                    <a:pt x="29132" y="2732"/>
                    <a:pt x="29906" y="2049"/>
                  </a:cubicBezTo>
                  <a:cubicBezTo>
                    <a:pt x="30162" y="1824"/>
                    <a:pt x="30452" y="1729"/>
                    <a:pt x="30745" y="1729"/>
                  </a:cubicBezTo>
                  <a:close/>
                  <a:moveTo>
                    <a:pt x="16819" y="7376"/>
                  </a:moveTo>
                  <a:cubicBezTo>
                    <a:pt x="17954" y="7376"/>
                    <a:pt x="18855" y="8347"/>
                    <a:pt x="18959" y="9437"/>
                  </a:cubicBezTo>
                  <a:cubicBezTo>
                    <a:pt x="18961" y="9470"/>
                    <a:pt x="18973" y="9497"/>
                    <a:pt x="18987" y="9520"/>
                  </a:cubicBezTo>
                  <a:cubicBezTo>
                    <a:pt x="18469" y="9519"/>
                    <a:pt x="17952" y="9517"/>
                    <a:pt x="17434" y="9517"/>
                  </a:cubicBezTo>
                  <a:cubicBezTo>
                    <a:pt x="17219" y="9517"/>
                    <a:pt x="17004" y="9517"/>
                    <a:pt x="16789" y="9518"/>
                  </a:cubicBezTo>
                  <a:cubicBezTo>
                    <a:pt x="16076" y="9520"/>
                    <a:pt x="15360" y="9528"/>
                    <a:pt x="14646" y="9532"/>
                  </a:cubicBezTo>
                  <a:cubicBezTo>
                    <a:pt x="14752" y="8437"/>
                    <a:pt x="15597" y="7415"/>
                    <a:pt x="16756" y="7377"/>
                  </a:cubicBezTo>
                  <a:cubicBezTo>
                    <a:pt x="16777" y="7377"/>
                    <a:pt x="16798" y="7376"/>
                    <a:pt x="16819" y="7376"/>
                  </a:cubicBezTo>
                  <a:close/>
                  <a:moveTo>
                    <a:pt x="26278" y="6703"/>
                  </a:moveTo>
                  <a:cubicBezTo>
                    <a:pt x="26949" y="6703"/>
                    <a:pt x="27574" y="7175"/>
                    <a:pt x="27745" y="7842"/>
                  </a:cubicBezTo>
                  <a:cubicBezTo>
                    <a:pt x="27938" y="8585"/>
                    <a:pt x="27492" y="9248"/>
                    <a:pt x="26862" y="9582"/>
                  </a:cubicBezTo>
                  <a:cubicBezTo>
                    <a:pt x="26599" y="9578"/>
                    <a:pt x="26339" y="9574"/>
                    <a:pt x="26075" y="9571"/>
                  </a:cubicBezTo>
                  <a:cubicBezTo>
                    <a:pt x="26066" y="9536"/>
                    <a:pt x="26045" y="9506"/>
                    <a:pt x="26009" y="9500"/>
                  </a:cubicBezTo>
                  <a:cubicBezTo>
                    <a:pt x="24399" y="9198"/>
                    <a:pt x="24470" y="6906"/>
                    <a:pt x="26112" y="6713"/>
                  </a:cubicBezTo>
                  <a:cubicBezTo>
                    <a:pt x="26168" y="6706"/>
                    <a:pt x="26223" y="6703"/>
                    <a:pt x="26278" y="6703"/>
                  </a:cubicBezTo>
                  <a:close/>
                  <a:moveTo>
                    <a:pt x="33660" y="377"/>
                  </a:moveTo>
                  <a:cubicBezTo>
                    <a:pt x="33212" y="931"/>
                    <a:pt x="32751" y="1492"/>
                    <a:pt x="32300" y="2067"/>
                  </a:cubicBezTo>
                  <a:cubicBezTo>
                    <a:pt x="31884" y="1633"/>
                    <a:pt x="31300" y="1369"/>
                    <a:pt x="30733" y="1369"/>
                  </a:cubicBezTo>
                  <a:cubicBezTo>
                    <a:pt x="30228" y="1369"/>
                    <a:pt x="29736" y="1579"/>
                    <a:pt x="29389" y="2065"/>
                  </a:cubicBezTo>
                  <a:cubicBezTo>
                    <a:pt x="28777" y="2923"/>
                    <a:pt x="29304" y="4273"/>
                    <a:pt x="30387" y="4273"/>
                  </a:cubicBezTo>
                  <a:cubicBezTo>
                    <a:pt x="30440" y="4273"/>
                    <a:pt x="30494" y="4270"/>
                    <a:pt x="30550" y="4263"/>
                  </a:cubicBezTo>
                  <a:cubicBezTo>
                    <a:pt x="30552" y="4263"/>
                    <a:pt x="30552" y="4261"/>
                    <a:pt x="30555" y="4261"/>
                  </a:cubicBezTo>
                  <a:cubicBezTo>
                    <a:pt x="30603" y="4279"/>
                    <a:pt x="30651" y="4302"/>
                    <a:pt x="30701" y="4323"/>
                  </a:cubicBezTo>
                  <a:cubicBezTo>
                    <a:pt x="30552" y="4563"/>
                    <a:pt x="30412" y="4803"/>
                    <a:pt x="30280" y="5048"/>
                  </a:cubicBezTo>
                  <a:cubicBezTo>
                    <a:pt x="30150" y="5085"/>
                    <a:pt x="30054" y="5214"/>
                    <a:pt x="30150" y="5362"/>
                  </a:cubicBezTo>
                  <a:cubicBezTo>
                    <a:pt x="30592" y="6027"/>
                    <a:pt x="31037" y="6703"/>
                    <a:pt x="31500" y="7373"/>
                  </a:cubicBezTo>
                  <a:cubicBezTo>
                    <a:pt x="30758" y="7854"/>
                    <a:pt x="30534" y="8918"/>
                    <a:pt x="30970" y="9671"/>
                  </a:cubicBezTo>
                  <a:cubicBezTo>
                    <a:pt x="29816" y="9640"/>
                    <a:pt x="28661" y="9615"/>
                    <a:pt x="27507" y="9594"/>
                  </a:cubicBezTo>
                  <a:cubicBezTo>
                    <a:pt x="28652" y="8597"/>
                    <a:pt x="28036" y="6335"/>
                    <a:pt x="26333" y="6335"/>
                  </a:cubicBezTo>
                  <a:cubicBezTo>
                    <a:pt x="26246" y="6335"/>
                    <a:pt x="26157" y="6340"/>
                    <a:pt x="26064" y="6353"/>
                  </a:cubicBezTo>
                  <a:cubicBezTo>
                    <a:pt x="25166" y="6472"/>
                    <a:pt x="24369" y="7301"/>
                    <a:pt x="24446" y="8234"/>
                  </a:cubicBezTo>
                  <a:cubicBezTo>
                    <a:pt x="24490" y="8777"/>
                    <a:pt x="24812" y="9315"/>
                    <a:pt x="25281" y="9562"/>
                  </a:cubicBezTo>
                  <a:cubicBezTo>
                    <a:pt x="23287" y="9536"/>
                    <a:pt x="21291" y="9522"/>
                    <a:pt x="19299" y="9520"/>
                  </a:cubicBezTo>
                  <a:cubicBezTo>
                    <a:pt x="19308" y="9498"/>
                    <a:pt x="19315" y="9470"/>
                    <a:pt x="19310" y="9437"/>
                  </a:cubicBezTo>
                  <a:cubicBezTo>
                    <a:pt x="19183" y="8160"/>
                    <a:pt x="18153" y="7040"/>
                    <a:pt x="16818" y="7040"/>
                  </a:cubicBezTo>
                  <a:cubicBezTo>
                    <a:pt x="16798" y="7040"/>
                    <a:pt x="16777" y="7040"/>
                    <a:pt x="16756" y="7041"/>
                  </a:cubicBezTo>
                  <a:cubicBezTo>
                    <a:pt x="15429" y="7075"/>
                    <a:pt x="14427" y="8257"/>
                    <a:pt x="14410" y="9532"/>
                  </a:cubicBezTo>
                  <a:cubicBezTo>
                    <a:pt x="12464" y="9546"/>
                    <a:pt x="10517" y="9566"/>
                    <a:pt x="8574" y="9599"/>
                  </a:cubicBezTo>
                  <a:cubicBezTo>
                    <a:pt x="7940" y="9610"/>
                    <a:pt x="7299" y="9611"/>
                    <a:pt x="6655" y="9611"/>
                  </a:cubicBezTo>
                  <a:cubicBezTo>
                    <a:pt x="6565" y="9611"/>
                    <a:pt x="6475" y="9611"/>
                    <a:pt x="6385" y="9611"/>
                  </a:cubicBezTo>
                  <a:cubicBezTo>
                    <a:pt x="5456" y="9611"/>
                    <a:pt x="4522" y="9612"/>
                    <a:pt x="3594" y="9643"/>
                  </a:cubicBezTo>
                  <a:cubicBezTo>
                    <a:pt x="3600" y="9624"/>
                    <a:pt x="3605" y="9608"/>
                    <a:pt x="3608" y="9587"/>
                  </a:cubicBezTo>
                  <a:cubicBezTo>
                    <a:pt x="3677" y="8268"/>
                    <a:pt x="2654" y="7291"/>
                    <a:pt x="1488" y="7291"/>
                  </a:cubicBezTo>
                  <a:cubicBezTo>
                    <a:pt x="1218" y="7291"/>
                    <a:pt x="940" y="7343"/>
                    <a:pt x="666" y="7456"/>
                  </a:cubicBezTo>
                  <a:cubicBezTo>
                    <a:pt x="650" y="5178"/>
                    <a:pt x="585" y="2896"/>
                    <a:pt x="642" y="615"/>
                  </a:cubicBezTo>
                  <a:cubicBezTo>
                    <a:pt x="645" y="591"/>
                    <a:pt x="638" y="575"/>
                    <a:pt x="634" y="555"/>
                  </a:cubicBezTo>
                  <a:lnTo>
                    <a:pt x="634" y="555"/>
                  </a:lnTo>
                  <a:cubicBezTo>
                    <a:pt x="1471" y="625"/>
                    <a:pt x="2319" y="649"/>
                    <a:pt x="3173" y="649"/>
                  </a:cubicBezTo>
                  <a:cubicBezTo>
                    <a:pt x="4371" y="649"/>
                    <a:pt x="5579" y="601"/>
                    <a:pt x="6775" y="566"/>
                  </a:cubicBezTo>
                  <a:lnTo>
                    <a:pt x="6775" y="566"/>
                  </a:lnTo>
                  <a:cubicBezTo>
                    <a:pt x="6773" y="573"/>
                    <a:pt x="6771" y="578"/>
                    <a:pt x="6768" y="585"/>
                  </a:cubicBezTo>
                  <a:cubicBezTo>
                    <a:pt x="6646" y="1649"/>
                    <a:pt x="7514" y="2713"/>
                    <a:pt x="8595" y="2713"/>
                  </a:cubicBezTo>
                  <a:cubicBezTo>
                    <a:pt x="8684" y="2713"/>
                    <a:pt x="8775" y="2706"/>
                    <a:pt x="8867" y="2691"/>
                  </a:cubicBezTo>
                  <a:cubicBezTo>
                    <a:pt x="9781" y="2538"/>
                    <a:pt x="10732" y="1466"/>
                    <a:pt x="10377" y="524"/>
                  </a:cubicBezTo>
                  <a:cubicBezTo>
                    <a:pt x="12453" y="518"/>
                    <a:pt x="14529" y="510"/>
                    <a:pt x="16605" y="500"/>
                  </a:cubicBezTo>
                  <a:cubicBezTo>
                    <a:pt x="16745" y="1523"/>
                    <a:pt x="17598" y="2376"/>
                    <a:pt x="18652" y="2376"/>
                  </a:cubicBezTo>
                  <a:cubicBezTo>
                    <a:pt x="18708" y="2376"/>
                    <a:pt x="18764" y="2374"/>
                    <a:pt x="18821" y="2369"/>
                  </a:cubicBezTo>
                  <a:cubicBezTo>
                    <a:pt x="19721" y="2291"/>
                    <a:pt x="20735" y="1430"/>
                    <a:pt x="20705" y="474"/>
                  </a:cubicBezTo>
                  <a:cubicBezTo>
                    <a:pt x="21894" y="466"/>
                    <a:pt x="23083" y="456"/>
                    <a:pt x="24275" y="448"/>
                  </a:cubicBezTo>
                  <a:lnTo>
                    <a:pt x="24275" y="448"/>
                  </a:lnTo>
                  <a:cubicBezTo>
                    <a:pt x="23446" y="1275"/>
                    <a:pt x="23951" y="2828"/>
                    <a:pt x="25154" y="3090"/>
                  </a:cubicBezTo>
                  <a:cubicBezTo>
                    <a:pt x="25307" y="3123"/>
                    <a:pt x="25455" y="3139"/>
                    <a:pt x="25597" y="3139"/>
                  </a:cubicBezTo>
                  <a:cubicBezTo>
                    <a:pt x="26951" y="3139"/>
                    <a:pt x="27763" y="1710"/>
                    <a:pt x="27452" y="423"/>
                  </a:cubicBezTo>
                  <a:cubicBezTo>
                    <a:pt x="29520" y="409"/>
                    <a:pt x="31591" y="395"/>
                    <a:pt x="33660" y="377"/>
                  </a:cubicBezTo>
                  <a:close/>
                  <a:moveTo>
                    <a:pt x="31642" y="7581"/>
                  </a:moveTo>
                  <a:cubicBezTo>
                    <a:pt x="32162" y="8322"/>
                    <a:pt x="32699" y="9049"/>
                    <a:pt x="33272" y="9733"/>
                  </a:cubicBezTo>
                  <a:cubicBezTo>
                    <a:pt x="32653" y="9715"/>
                    <a:pt x="32037" y="9698"/>
                    <a:pt x="31418" y="9681"/>
                  </a:cubicBezTo>
                  <a:cubicBezTo>
                    <a:pt x="30910" y="9054"/>
                    <a:pt x="31011" y="8082"/>
                    <a:pt x="31642" y="7581"/>
                  </a:cubicBezTo>
                  <a:close/>
                  <a:moveTo>
                    <a:pt x="1403" y="7565"/>
                  </a:moveTo>
                  <a:cubicBezTo>
                    <a:pt x="2447" y="7565"/>
                    <a:pt x="3348" y="8415"/>
                    <a:pt x="3272" y="9587"/>
                  </a:cubicBezTo>
                  <a:cubicBezTo>
                    <a:pt x="3272" y="9613"/>
                    <a:pt x="3274" y="9636"/>
                    <a:pt x="3284" y="9657"/>
                  </a:cubicBezTo>
                  <a:cubicBezTo>
                    <a:pt x="2400" y="9691"/>
                    <a:pt x="1520" y="9756"/>
                    <a:pt x="656" y="9876"/>
                  </a:cubicBezTo>
                  <a:cubicBezTo>
                    <a:pt x="670" y="9153"/>
                    <a:pt x="670" y="8431"/>
                    <a:pt x="668" y="7707"/>
                  </a:cubicBezTo>
                  <a:cubicBezTo>
                    <a:pt x="914" y="7610"/>
                    <a:pt x="1162" y="7565"/>
                    <a:pt x="1403" y="7565"/>
                  </a:cubicBezTo>
                  <a:close/>
                  <a:moveTo>
                    <a:pt x="34016" y="1"/>
                  </a:moveTo>
                  <a:cubicBezTo>
                    <a:pt x="34015" y="1"/>
                    <a:pt x="34014" y="1"/>
                    <a:pt x="34013" y="1"/>
                  </a:cubicBezTo>
                  <a:cubicBezTo>
                    <a:pt x="31753" y="21"/>
                    <a:pt x="29490" y="44"/>
                    <a:pt x="27230" y="67"/>
                  </a:cubicBezTo>
                  <a:lnTo>
                    <a:pt x="27220" y="67"/>
                  </a:lnTo>
                  <a:cubicBezTo>
                    <a:pt x="23880" y="102"/>
                    <a:pt x="20541" y="136"/>
                    <a:pt x="17200" y="169"/>
                  </a:cubicBezTo>
                  <a:cubicBezTo>
                    <a:pt x="14436" y="196"/>
                    <a:pt x="11672" y="227"/>
                    <a:pt x="8909" y="257"/>
                  </a:cubicBezTo>
                  <a:cubicBezTo>
                    <a:pt x="8721" y="259"/>
                    <a:pt x="8533" y="260"/>
                    <a:pt x="8344" y="260"/>
                  </a:cubicBezTo>
                  <a:cubicBezTo>
                    <a:pt x="6826" y="260"/>
                    <a:pt x="5276" y="198"/>
                    <a:pt x="3738" y="198"/>
                  </a:cubicBezTo>
                  <a:cubicBezTo>
                    <a:pt x="2609" y="198"/>
                    <a:pt x="1487" y="232"/>
                    <a:pt x="387" y="347"/>
                  </a:cubicBezTo>
                  <a:cubicBezTo>
                    <a:pt x="334" y="351"/>
                    <a:pt x="304" y="386"/>
                    <a:pt x="296" y="423"/>
                  </a:cubicBezTo>
                  <a:cubicBezTo>
                    <a:pt x="232" y="458"/>
                    <a:pt x="181" y="520"/>
                    <a:pt x="179" y="615"/>
                  </a:cubicBezTo>
                  <a:cubicBezTo>
                    <a:pt x="97" y="3689"/>
                    <a:pt x="0" y="6862"/>
                    <a:pt x="324" y="9926"/>
                  </a:cubicBezTo>
                  <a:cubicBezTo>
                    <a:pt x="335" y="10031"/>
                    <a:pt x="420" y="10083"/>
                    <a:pt x="502" y="10083"/>
                  </a:cubicBezTo>
                  <a:cubicBezTo>
                    <a:pt x="503" y="10083"/>
                    <a:pt x="505" y="10083"/>
                    <a:pt x="507" y="10083"/>
                  </a:cubicBezTo>
                  <a:cubicBezTo>
                    <a:pt x="527" y="10107"/>
                    <a:pt x="555" y="10125"/>
                    <a:pt x="587" y="10127"/>
                  </a:cubicBezTo>
                  <a:cubicBezTo>
                    <a:pt x="1323" y="10187"/>
                    <a:pt x="2066" y="10210"/>
                    <a:pt x="2812" y="10210"/>
                  </a:cubicBezTo>
                  <a:cubicBezTo>
                    <a:pt x="4808" y="10210"/>
                    <a:pt x="6828" y="10048"/>
                    <a:pt x="8802" y="10015"/>
                  </a:cubicBezTo>
                  <a:cubicBezTo>
                    <a:pt x="11541" y="9968"/>
                    <a:pt x="14279" y="9945"/>
                    <a:pt x="17018" y="9940"/>
                  </a:cubicBezTo>
                  <a:cubicBezTo>
                    <a:pt x="17243" y="9940"/>
                    <a:pt x="17468" y="9939"/>
                    <a:pt x="17692" y="9939"/>
                  </a:cubicBezTo>
                  <a:cubicBezTo>
                    <a:pt x="22945" y="9939"/>
                    <a:pt x="28196" y="10034"/>
                    <a:pt x="33448" y="10153"/>
                  </a:cubicBezTo>
                  <a:cubicBezTo>
                    <a:pt x="33451" y="10153"/>
                    <a:pt x="33455" y="10153"/>
                    <a:pt x="33458" y="10153"/>
                  </a:cubicBezTo>
                  <a:cubicBezTo>
                    <a:pt x="33587" y="10153"/>
                    <a:pt x="33649" y="10051"/>
                    <a:pt x="33649" y="9947"/>
                  </a:cubicBezTo>
                  <a:cubicBezTo>
                    <a:pt x="33703" y="9902"/>
                    <a:pt x="33731" y="9822"/>
                    <a:pt x="33690" y="9749"/>
                  </a:cubicBezTo>
                  <a:cubicBezTo>
                    <a:pt x="32796" y="8156"/>
                    <a:pt x="31656" y="6634"/>
                    <a:pt x="30566" y="5168"/>
                  </a:cubicBezTo>
                  <a:cubicBezTo>
                    <a:pt x="31804" y="3691"/>
                    <a:pt x="32858" y="2042"/>
                    <a:pt x="34071" y="541"/>
                  </a:cubicBezTo>
                  <a:cubicBezTo>
                    <a:pt x="34121" y="478"/>
                    <a:pt x="34129" y="407"/>
                    <a:pt x="34110" y="345"/>
                  </a:cubicBezTo>
                  <a:cubicBezTo>
                    <a:pt x="34246" y="257"/>
                    <a:pt x="34214" y="1"/>
                    <a:pt x="3401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49"/>
            <p:cNvSpPr/>
            <p:nvPr/>
          </p:nvSpPr>
          <p:spPr>
            <a:xfrm>
              <a:off x="1669300" y="3117332"/>
              <a:ext cx="826900" cy="232375"/>
            </a:xfrm>
            <a:custGeom>
              <a:avLst/>
              <a:gdLst/>
              <a:ahLst/>
              <a:cxnLst/>
              <a:rect l="l" t="t" r="r" b="b"/>
              <a:pathLst>
                <a:path w="33076" h="9295" extrusionOk="0">
                  <a:moveTo>
                    <a:pt x="3056" y="1686"/>
                  </a:moveTo>
                  <a:cubicBezTo>
                    <a:pt x="3570" y="1686"/>
                    <a:pt x="4094" y="1891"/>
                    <a:pt x="4432" y="2263"/>
                  </a:cubicBezTo>
                  <a:cubicBezTo>
                    <a:pt x="5136" y="3040"/>
                    <a:pt x="4857" y="4311"/>
                    <a:pt x="4062" y="4915"/>
                  </a:cubicBezTo>
                  <a:cubicBezTo>
                    <a:pt x="3753" y="5149"/>
                    <a:pt x="3399" y="5254"/>
                    <a:pt x="3045" y="5254"/>
                  </a:cubicBezTo>
                  <a:cubicBezTo>
                    <a:pt x="2342" y="5254"/>
                    <a:pt x="1638" y="4841"/>
                    <a:pt x="1280" y="4201"/>
                  </a:cubicBezTo>
                  <a:cubicBezTo>
                    <a:pt x="851" y="3438"/>
                    <a:pt x="1086" y="2201"/>
                    <a:pt x="2016" y="2035"/>
                  </a:cubicBezTo>
                  <a:cubicBezTo>
                    <a:pt x="2305" y="1797"/>
                    <a:pt x="2678" y="1686"/>
                    <a:pt x="3056" y="1686"/>
                  </a:cubicBezTo>
                  <a:close/>
                  <a:moveTo>
                    <a:pt x="13253" y="2014"/>
                  </a:moveTo>
                  <a:cubicBezTo>
                    <a:pt x="14089" y="2014"/>
                    <a:pt x="14909" y="2361"/>
                    <a:pt x="15200" y="3227"/>
                  </a:cubicBezTo>
                  <a:cubicBezTo>
                    <a:pt x="15568" y="4323"/>
                    <a:pt x="14579" y="5358"/>
                    <a:pt x="13550" y="5526"/>
                  </a:cubicBezTo>
                  <a:cubicBezTo>
                    <a:pt x="13440" y="5544"/>
                    <a:pt x="13331" y="5553"/>
                    <a:pt x="13223" y="5553"/>
                  </a:cubicBezTo>
                  <a:cubicBezTo>
                    <a:pt x="12307" y="5553"/>
                    <a:pt x="11515" y="4917"/>
                    <a:pt x="11407" y="3954"/>
                  </a:cubicBezTo>
                  <a:cubicBezTo>
                    <a:pt x="11347" y="3418"/>
                    <a:pt x="11578" y="2795"/>
                    <a:pt x="11989" y="2478"/>
                  </a:cubicBezTo>
                  <a:cubicBezTo>
                    <a:pt x="11945" y="2402"/>
                    <a:pt x="11963" y="2287"/>
                    <a:pt x="12072" y="2243"/>
                  </a:cubicBezTo>
                  <a:cubicBezTo>
                    <a:pt x="12430" y="2097"/>
                    <a:pt x="12843" y="2014"/>
                    <a:pt x="13253" y="2014"/>
                  </a:cubicBezTo>
                  <a:close/>
                  <a:moveTo>
                    <a:pt x="20950" y="3089"/>
                  </a:moveTo>
                  <a:cubicBezTo>
                    <a:pt x="21705" y="3089"/>
                    <a:pt x="22417" y="3659"/>
                    <a:pt x="22568" y="4428"/>
                  </a:cubicBezTo>
                  <a:cubicBezTo>
                    <a:pt x="22739" y="5291"/>
                    <a:pt x="22057" y="6021"/>
                    <a:pt x="21248" y="6186"/>
                  </a:cubicBezTo>
                  <a:cubicBezTo>
                    <a:pt x="21135" y="6209"/>
                    <a:pt x="21022" y="6220"/>
                    <a:pt x="20911" y="6220"/>
                  </a:cubicBezTo>
                  <a:cubicBezTo>
                    <a:pt x="20202" y="6220"/>
                    <a:pt x="19569" y="5761"/>
                    <a:pt x="19435" y="5018"/>
                  </a:cubicBezTo>
                  <a:cubicBezTo>
                    <a:pt x="19299" y="4265"/>
                    <a:pt x="19682" y="3335"/>
                    <a:pt x="20467" y="3120"/>
                  </a:cubicBezTo>
                  <a:cubicBezTo>
                    <a:pt x="20480" y="3116"/>
                    <a:pt x="20493" y="3114"/>
                    <a:pt x="20506" y="3114"/>
                  </a:cubicBezTo>
                  <a:cubicBezTo>
                    <a:pt x="20533" y="3114"/>
                    <a:pt x="20558" y="3122"/>
                    <a:pt x="20578" y="3136"/>
                  </a:cubicBezTo>
                  <a:cubicBezTo>
                    <a:pt x="20701" y="3104"/>
                    <a:pt x="20826" y="3089"/>
                    <a:pt x="20950" y="3089"/>
                  </a:cubicBezTo>
                  <a:close/>
                  <a:moveTo>
                    <a:pt x="7910" y="4951"/>
                  </a:moveTo>
                  <a:cubicBezTo>
                    <a:pt x="7969" y="4951"/>
                    <a:pt x="8028" y="4955"/>
                    <a:pt x="8089" y="4963"/>
                  </a:cubicBezTo>
                  <a:cubicBezTo>
                    <a:pt x="8128" y="4967"/>
                    <a:pt x="8156" y="4989"/>
                    <a:pt x="8174" y="5013"/>
                  </a:cubicBezTo>
                  <a:cubicBezTo>
                    <a:pt x="8286" y="4992"/>
                    <a:pt x="8400" y="4981"/>
                    <a:pt x="8514" y="4981"/>
                  </a:cubicBezTo>
                  <a:cubicBezTo>
                    <a:pt x="9153" y="4981"/>
                    <a:pt x="9784" y="5313"/>
                    <a:pt x="10019" y="5955"/>
                  </a:cubicBezTo>
                  <a:cubicBezTo>
                    <a:pt x="10370" y="6916"/>
                    <a:pt x="9724" y="7832"/>
                    <a:pt x="8760" y="7983"/>
                  </a:cubicBezTo>
                  <a:cubicBezTo>
                    <a:pt x="8622" y="8004"/>
                    <a:pt x="8480" y="8016"/>
                    <a:pt x="8339" y="8016"/>
                  </a:cubicBezTo>
                  <a:cubicBezTo>
                    <a:pt x="7479" y="8016"/>
                    <a:pt x="6626" y="7606"/>
                    <a:pt x="6478" y="6660"/>
                  </a:cubicBezTo>
                  <a:cubicBezTo>
                    <a:pt x="6339" y="5780"/>
                    <a:pt x="7036" y="4951"/>
                    <a:pt x="7910" y="4951"/>
                  </a:cubicBezTo>
                  <a:close/>
                  <a:moveTo>
                    <a:pt x="33076" y="1"/>
                  </a:moveTo>
                  <a:cubicBezTo>
                    <a:pt x="31007" y="19"/>
                    <a:pt x="28936" y="34"/>
                    <a:pt x="26868" y="48"/>
                  </a:cubicBezTo>
                  <a:cubicBezTo>
                    <a:pt x="27179" y="1335"/>
                    <a:pt x="26367" y="2763"/>
                    <a:pt x="25013" y="2763"/>
                  </a:cubicBezTo>
                  <a:cubicBezTo>
                    <a:pt x="24871" y="2763"/>
                    <a:pt x="24723" y="2747"/>
                    <a:pt x="24570" y="2714"/>
                  </a:cubicBezTo>
                  <a:cubicBezTo>
                    <a:pt x="23367" y="2453"/>
                    <a:pt x="22862" y="899"/>
                    <a:pt x="23691" y="72"/>
                  </a:cubicBezTo>
                  <a:lnTo>
                    <a:pt x="23691" y="72"/>
                  </a:lnTo>
                  <a:cubicBezTo>
                    <a:pt x="22499" y="80"/>
                    <a:pt x="21310" y="92"/>
                    <a:pt x="20121" y="98"/>
                  </a:cubicBezTo>
                  <a:cubicBezTo>
                    <a:pt x="20151" y="1054"/>
                    <a:pt x="19137" y="1915"/>
                    <a:pt x="18236" y="1994"/>
                  </a:cubicBezTo>
                  <a:cubicBezTo>
                    <a:pt x="18180" y="1999"/>
                    <a:pt x="18124" y="2001"/>
                    <a:pt x="18069" y="2001"/>
                  </a:cubicBezTo>
                  <a:cubicBezTo>
                    <a:pt x="17013" y="2001"/>
                    <a:pt x="16161" y="1148"/>
                    <a:pt x="16021" y="124"/>
                  </a:cubicBezTo>
                  <a:cubicBezTo>
                    <a:pt x="13945" y="135"/>
                    <a:pt x="11869" y="142"/>
                    <a:pt x="9793" y="149"/>
                  </a:cubicBezTo>
                  <a:cubicBezTo>
                    <a:pt x="10148" y="1091"/>
                    <a:pt x="9197" y="2162"/>
                    <a:pt x="8283" y="2315"/>
                  </a:cubicBezTo>
                  <a:cubicBezTo>
                    <a:pt x="8191" y="2330"/>
                    <a:pt x="8100" y="2337"/>
                    <a:pt x="8011" y="2337"/>
                  </a:cubicBezTo>
                  <a:cubicBezTo>
                    <a:pt x="6930" y="2337"/>
                    <a:pt x="6062" y="1273"/>
                    <a:pt x="6184" y="209"/>
                  </a:cubicBezTo>
                  <a:cubicBezTo>
                    <a:pt x="6187" y="202"/>
                    <a:pt x="6189" y="197"/>
                    <a:pt x="6191" y="191"/>
                  </a:cubicBezTo>
                  <a:lnTo>
                    <a:pt x="6191" y="191"/>
                  </a:lnTo>
                  <a:cubicBezTo>
                    <a:pt x="4995" y="226"/>
                    <a:pt x="3788" y="273"/>
                    <a:pt x="2589" y="273"/>
                  </a:cubicBezTo>
                  <a:cubicBezTo>
                    <a:pt x="1736" y="273"/>
                    <a:pt x="887" y="249"/>
                    <a:pt x="50" y="179"/>
                  </a:cubicBezTo>
                  <a:lnTo>
                    <a:pt x="50" y="179"/>
                  </a:lnTo>
                  <a:cubicBezTo>
                    <a:pt x="54" y="199"/>
                    <a:pt x="61" y="216"/>
                    <a:pt x="58" y="239"/>
                  </a:cubicBezTo>
                  <a:cubicBezTo>
                    <a:pt x="1" y="2521"/>
                    <a:pt x="66" y="4802"/>
                    <a:pt x="82" y="7080"/>
                  </a:cubicBezTo>
                  <a:cubicBezTo>
                    <a:pt x="356" y="6967"/>
                    <a:pt x="634" y="6915"/>
                    <a:pt x="904" y="6915"/>
                  </a:cubicBezTo>
                  <a:cubicBezTo>
                    <a:pt x="2070" y="6915"/>
                    <a:pt x="3093" y="7892"/>
                    <a:pt x="3024" y="9211"/>
                  </a:cubicBezTo>
                  <a:cubicBezTo>
                    <a:pt x="3021" y="9233"/>
                    <a:pt x="3016" y="9249"/>
                    <a:pt x="3010" y="9267"/>
                  </a:cubicBezTo>
                  <a:cubicBezTo>
                    <a:pt x="3938" y="9236"/>
                    <a:pt x="4872" y="9235"/>
                    <a:pt x="5801" y="9235"/>
                  </a:cubicBezTo>
                  <a:cubicBezTo>
                    <a:pt x="5891" y="9235"/>
                    <a:pt x="5981" y="9235"/>
                    <a:pt x="6071" y="9235"/>
                  </a:cubicBezTo>
                  <a:cubicBezTo>
                    <a:pt x="6715" y="9235"/>
                    <a:pt x="7356" y="9234"/>
                    <a:pt x="7990" y="9223"/>
                  </a:cubicBezTo>
                  <a:cubicBezTo>
                    <a:pt x="9933" y="9191"/>
                    <a:pt x="11880" y="9170"/>
                    <a:pt x="13826" y="9156"/>
                  </a:cubicBezTo>
                  <a:cubicBezTo>
                    <a:pt x="13843" y="7881"/>
                    <a:pt x="14845" y="6699"/>
                    <a:pt x="16172" y="6665"/>
                  </a:cubicBezTo>
                  <a:cubicBezTo>
                    <a:pt x="16192" y="6664"/>
                    <a:pt x="16212" y="6664"/>
                    <a:pt x="16232" y="6664"/>
                  </a:cubicBezTo>
                  <a:cubicBezTo>
                    <a:pt x="17569" y="6664"/>
                    <a:pt x="18599" y="7783"/>
                    <a:pt x="18726" y="9062"/>
                  </a:cubicBezTo>
                  <a:cubicBezTo>
                    <a:pt x="18731" y="9094"/>
                    <a:pt x="18724" y="9122"/>
                    <a:pt x="18715" y="9144"/>
                  </a:cubicBezTo>
                  <a:cubicBezTo>
                    <a:pt x="20707" y="9146"/>
                    <a:pt x="22703" y="9160"/>
                    <a:pt x="24697" y="9186"/>
                  </a:cubicBezTo>
                  <a:cubicBezTo>
                    <a:pt x="24228" y="8939"/>
                    <a:pt x="23906" y="8401"/>
                    <a:pt x="23862" y="7858"/>
                  </a:cubicBezTo>
                  <a:cubicBezTo>
                    <a:pt x="23785" y="6925"/>
                    <a:pt x="24582" y="6096"/>
                    <a:pt x="25480" y="5977"/>
                  </a:cubicBezTo>
                  <a:cubicBezTo>
                    <a:pt x="25573" y="5964"/>
                    <a:pt x="25662" y="5959"/>
                    <a:pt x="25749" y="5959"/>
                  </a:cubicBezTo>
                  <a:cubicBezTo>
                    <a:pt x="27452" y="5959"/>
                    <a:pt x="28068" y="8221"/>
                    <a:pt x="26923" y="9218"/>
                  </a:cubicBezTo>
                  <a:cubicBezTo>
                    <a:pt x="28077" y="9239"/>
                    <a:pt x="29232" y="9265"/>
                    <a:pt x="30386" y="9295"/>
                  </a:cubicBezTo>
                  <a:cubicBezTo>
                    <a:pt x="29950" y="8542"/>
                    <a:pt x="30174" y="7478"/>
                    <a:pt x="30916" y="6997"/>
                  </a:cubicBezTo>
                  <a:cubicBezTo>
                    <a:pt x="30453" y="6328"/>
                    <a:pt x="30008" y="5651"/>
                    <a:pt x="29566" y="4986"/>
                  </a:cubicBezTo>
                  <a:cubicBezTo>
                    <a:pt x="29470" y="4838"/>
                    <a:pt x="29566" y="4709"/>
                    <a:pt x="29696" y="4672"/>
                  </a:cubicBezTo>
                  <a:cubicBezTo>
                    <a:pt x="29828" y="4428"/>
                    <a:pt x="29968" y="4187"/>
                    <a:pt x="30117" y="3947"/>
                  </a:cubicBezTo>
                  <a:cubicBezTo>
                    <a:pt x="30067" y="3927"/>
                    <a:pt x="30019" y="3903"/>
                    <a:pt x="29971" y="3885"/>
                  </a:cubicBezTo>
                  <a:cubicBezTo>
                    <a:pt x="29968" y="3885"/>
                    <a:pt x="29968" y="3887"/>
                    <a:pt x="29966" y="3887"/>
                  </a:cubicBezTo>
                  <a:cubicBezTo>
                    <a:pt x="29910" y="3894"/>
                    <a:pt x="29856" y="3897"/>
                    <a:pt x="29803" y="3897"/>
                  </a:cubicBezTo>
                  <a:cubicBezTo>
                    <a:pt x="28720" y="3897"/>
                    <a:pt x="28193" y="2547"/>
                    <a:pt x="28805" y="1689"/>
                  </a:cubicBezTo>
                  <a:cubicBezTo>
                    <a:pt x="29152" y="1203"/>
                    <a:pt x="29644" y="993"/>
                    <a:pt x="30149" y="993"/>
                  </a:cubicBezTo>
                  <a:cubicBezTo>
                    <a:pt x="30716" y="993"/>
                    <a:pt x="31300" y="1257"/>
                    <a:pt x="31716" y="1691"/>
                  </a:cubicBezTo>
                  <a:cubicBezTo>
                    <a:pt x="32167" y="1116"/>
                    <a:pt x="32628" y="555"/>
                    <a:pt x="330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49"/>
            <p:cNvSpPr/>
            <p:nvPr/>
          </p:nvSpPr>
          <p:spPr>
            <a:xfrm>
              <a:off x="2151775" y="3194532"/>
              <a:ext cx="86000" cy="78325"/>
            </a:xfrm>
            <a:custGeom>
              <a:avLst/>
              <a:gdLst/>
              <a:ahLst/>
              <a:cxnLst/>
              <a:rect l="l" t="t" r="r" b="b"/>
              <a:pathLst>
                <a:path w="3440" h="3133" extrusionOk="0">
                  <a:moveTo>
                    <a:pt x="1496" y="246"/>
                  </a:moveTo>
                  <a:cubicBezTo>
                    <a:pt x="2209" y="246"/>
                    <a:pt x="2931" y="832"/>
                    <a:pt x="2939" y="1577"/>
                  </a:cubicBezTo>
                  <a:cubicBezTo>
                    <a:pt x="2946" y="2233"/>
                    <a:pt x="2341" y="2692"/>
                    <a:pt x="1734" y="2759"/>
                  </a:cubicBezTo>
                  <a:cubicBezTo>
                    <a:pt x="1686" y="2765"/>
                    <a:pt x="1638" y="2767"/>
                    <a:pt x="1591" y="2767"/>
                  </a:cubicBezTo>
                  <a:cubicBezTo>
                    <a:pt x="1035" y="2767"/>
                    <a:pt x="566" y="2413"/>
                    <a:pt x="468" y="1838"/>
                  </a:cubicBezTo>
                  <a:cubicBezTo>
                    <a:pt x="358" y="1175"/>
                    <a:pt x="704" y="598"/>
                    <a:pt x="1281" y="300"/>
                  </a:cubicBezTo>
                  <a:cubicBezTo>
                    <a:pt x="1304" y="288"/>
                    <a:pt x="1318" y="272"/>
                    <a:pt x="1330" y="256"/>
                  </a:cubicBezTo>
                  <a:cubicBezTo>
                    <a:pt x="1385" y="249"/>
                    <a:pt x="1441" y="246"/>
                    <a:pt x="1496" y="246"/>
                  </a:cubicBezTo>
                  <a:close/>
                  <a:moveTo>
                    <a:pt x="1651" y="1"/>
                  </a:moveTo>
                  <a:cubicBezTo>
                    <a:pt x="1527" y="1"/>
                    <a:pt x="1403" y="16"/>
                    <a:pt x="1279" y="48"/>
                  </a:cubicBezTo>
                  <a:cubicBezTo>
                    <a:pt x="1259" y="34"/>
                    <a:pt x="1234" y="26"/>
                    <a:pt x="1207" y="26"/>
                  </a:cubicBezTo>
                  <a:cubicBezTo>
                    <a:pt x="1194" y="26"/>
                    <a:pt x="1181" y="28"/>
                    <a:pt x="1168" y="32"/>
                  </a:cubicBezTo>
                  <a:cubicBezTo>
                    <a:pt x="384" y="247"/>
                    <a:pt x="0" y="1177"/>
                    <a:pt x="136" y="1930"/>
                  </a:cubicBezTo>
                  <a:cubicBezTo>
                    <a:pt x="270" y="2673"/>
                    <a:pt x="903" y="3132"/>
                    <a:pt x="1612" y="3132"/>
                  </a:cubicBezTo>
                  <a:cubicBezTo>
                    <a:pt x="1723" y="3132"/>
                    <a:pt x="1836" y="3121"/>
                    <a:pt x="1949" y="3098"/>
                  </a:cubicBezTo>
                  <a:cubicBezTo>
                    <a:pt x="2759" y="2933"/>
                    <a:pt x="3440" y="2203"/>
                    <a:pt x="3269" y="1340"/>
                  </a:cubicBezTo>
                  <a:cubicBezTo>
                    <a:pt x="3118" y="571"/>
                    <a:pt x="2407" y="1"/>
                    <a:pt x="165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49"/>
            <p:cNvSpPr/>
            <p:nvPr/>
          </p:nvSpPr>
          <p:spPr>
            <a:xfrm>
              <a:off x="1952950" y="3167682"/>
              <a:ext cx="105550" cy="88475"/>
            </a:xfrm>
            <a:custGeom>
              <a:avLst/>
              <a:gdLst/>
              <a:ahLst/>
              <a:cxnLst/>
              <a:rect l="l" t="t" r="r" b="b"/>
              <a:pathLst>
                <a:path w="4222" h="3539" extrusionOk="0">
                  <a:moveTo>
                    <a:pt x="1962" y="345"/>
                  </a:moveTo>
                  <a:cubicBezTo>
                    <a:pt x="2413" y="345"/>
                    <a:pt x="2847" y="464"/>
                    <a:pt x="3196" y="825"/>
                  </a:cubicBezTo>
                  <a:cubicBezTo>
                    <a:pt x="3933" y="1579"/>
                    <a:pt x="3418" y="2663"/>
                    <a:pt x="2555" y="3025"/>
                  </a:cubicBezTo>
                  <a:cubicBezTo>
                    <a:pt x="2331" y="3119"/>
                    <a:pt x="2090" y="3168"/>
                    <a:pt x="1854" y="3168"/>
                  </a:cubicBezTo>
                  <a:cubicBezTo>
                    <a:pt x="1355" y="3168"/>
                    <a:pt x="875" y="2951"/>
                    <a:pt x="605" y="2483"/>
                  </a:cubicBezTo>
                  <a:cubicBezTo>
                    <a:pt x="250" y="1864"/>
                    <a:pt x="406" y="455"/>
                    <a:pt x="1312" y="455"/>
                  </a:cubicBezTo>
                  <a:cubicBezTo>
                    <a:pt x="1406" y="455"/>
                    <a:pt x="1508" y="471"/>
                    <a:pt x="1619" y="504"/>
                  </a:cubicBezTo>
                  <a:cubicBezTo>
                    <a:pt x="1626" y="506"/>
                    <a:pt x="1633" y="507"/>
                    <a:pt x="1639" y="507"/>
                  </a:cubicBezTo>
                  <a:cubicBezTo>
                    <a:pt x="1709" y="507"/>
                    <a:pt x="1751" y="399"/>
                    <a:pt x="1679" y="366"/>
                  </a:cubicBezTo>
                  <a:cubicBezTo>
                    <a:pt x="1675" y="363"/>
                    <a:pt x="1671" y="363"/>
                    <a:pt x="1668" y="360"/>
                  </a:cubicBezTo>
                  <a:cubicBezTo>
                    <a:pt x="1767" y="351"/>
                    <a:pt x="1865" y="345"/>
                    <a:pt x="1962" y="345"/>
                  </a:cubicBezTo>
                  <a:close/>
                  <a:moveTo>
                    <a:pt x="1908" y="0"/>
                  </a:moveTo>
                  <a:cubicBezTo>
                    <a:pt x="1498" y="0"/>
                    <a:pt x="1084" y="83"/>
                    <a:pt x="726" y="229"/>
                  </a:cubicBezTo>
                  <a:cubicBezTo>
                    <a:pt x="617" y="273"/>
                    <a:pt x="599" y="388"/>
                    <a:pt x="643" y="464"/>
                  </a:cubicBezTo>
                  <a:cubicBezTo>
                    <a:pt x="232" y="780"/>
                    <a:pt x="1" y="1404"/>
                    <a:pt x="61" y="1939"/>
                  </a:cubicBezTo>
                  <a:cubicBezTo>
                    <a:pt x="169" y="2903"/>
                    <a:pt x="961" y="3539"/>
                    <a:pt x="1877" y="3539"/>
                  </a:cubicBezTo>
                  <a:cubicBezTo>
                    <a:pt x="1985" y="3539"/>
                    <a:pt x="2094" y="3530"/>
                    <a:pt x="2204" y="3512"/>
                  </a:cubicBezTo>
                  <a:cubicBezTo>
                    <a:pt x="3233" y="3343"/>
                    <a:pt x="4222" y="2309"/>
                    <a:pt x="3854" y="1213"/>
                  </a:cubicBezTo>
                  <a:cubicBezTo>
                    <a:pt x="3563" y="346"/>
                    <a:pt x="2744" y="0"/>
                    <a:pt x="1908"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49"/>
            <p:cNvSpPr/>
            <p:nvPr/>
          </p:nvSpPr>
          <p:spPr>
            <a:xfrm>
              <a:off x="1827775" y="3241107"/>
              <a:ext cx="100800" cy="76625"/>
            </a:xfrm>
            <a:custGeom>
              <a:avLst/>
              <a:gdLst/>
              <a:ahLst/>
              <a:cxnLst/>
              <a:rect l="l" t="t" r="r" b="b"/>
              <a:pathLst>
                <a:path w="4032" h="3065" extrusionOk="0">
                  <a:moveTo>
                    <a:pt x="1353" y="328"/>
                  </a:moveTo>
                  <a:cubicBezTo>
                    <a:pt x="1357" y="408"/>
                    <a:pt x="1418" y="490"/>
                    <a:pt x="1501" y="490"/>
                  </a:cubicBezTo>
                  <a:cubicBezTo>
                    <a:pt x="1516" y="490"/>
                    <a:pt x="1532" y="487"/>
                    <a:pt x="1549" y="481"/>
                  </a:cubicBezTo>
                  <a:cubicBezTo>
                    <a:pt x="1742" y="410"/>
                    <a:pt x="1952" y="371"/>
                    <a:pt x="2160" y="371"/>
                  </a:cubicBezTo>
                  <a:cubicBezTo>
                    <a:pt x="2617" y="371"/>
                    <a:pt x="3063" y="560"/>
                    <a:pt x="3290" y="1010"/>
                  </a:cubicBezTo>
                  <a:cubicBezTo>
                    <a:pt x="3657" y="1741"/>
                    <a:pt x="3175" y="2510"/>
                    <a:pt x="2425" y="2667"/>
                  </a:cubicBezTo>
                  <a:cubicBezTo>
                    <a:pt x="2282" y="2697"/>
                    <a:pt x="2132" y="2713"/>
                    <a:pt x="1982" y="2713"/>
                  </a:cubicBezTo>
                  <a:cubicBezTo>
                    <a:pt x="1392" y="2713"/>
                    <a:pt x="790" y="2470"/>
                    <a:pt x="570" y="1898"/>
                  </a:cubicBezTo>
                  <a:cubicBezTo>
                    <a:pt x="290" y="1177"/>
                    <a:pt x="715" y="566"/>
                    <a:pt x="1353" y="328"/>
                  </a:cubicBezTo>
                  <a:close/>
                  <a:moveTo>
                    <a:pt x="1572" y="0"/>
                  </a:moveTo>
                  <a:cubicBezTo>
                    <a:pt x="697" y="0"/>
                    <a:pt x="0" y="829"/>
                    <a:pt x="139" y="1708"/>
                  </a:cubicBezTo>
                  <a:cubicBezTo>
                    <a:pt x="287" y="2654"/>
                    <a:pt x="1140" y="3065"/>
                    <a:pt x="2000" y="3065"/>
                  </a:cubicBezTo>
                  <a:cubicBezTo>
                    <a:pt x="2141" y="3065"/>
                    <a:pt x="2283" y="3053"/>
                    <a:pt x="2421" y="3032"/>
                  </a:cubicBezTo>
                  <a:cubicBezTo>
                    <a:pt x="3385" y="2881"/>
                    <a:pt x="4031" y="1965"/>
                    <a:pt x="3680" y="1004"/>
                  </a:cubicBezTo>
                  <a:cubicBezTo>
                    <a:pt x="3445" y="362"/>
                    <a:pt x="2814" y="30"/>
                    <a:pt x="2176" y="30"/>
                  </a:cubicBezTo>
                  <a:cubicBezTo>
                    <a:pt x="2062" y="30"/>
                    <a:pt x="1948" y="41"/>
                    <a:pt x="1836" y="62"/>
                  </a:cubicBezTo>
                  <a:cubicBezTo>
                    <a:pt x="1817" y="38"/>
                    <a:pt x="1789" y="16"/>
                    <a:pt x="1751" y="12"/>
                  </a:cubicBezTo>
                  <a:cubicBezTo>
                    <a:pt x="1690" y="4"/>
                    <a:pt x="1631" y="0"/>
                    <a:pt x="157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49"/>
            <p:cNvSpPr/>
            <p:nvPr/>
          </p:nvSpPr>
          <p:spPr>
            <a:xfrm>
              <a:off x="1690550" y="3159457"/>
              <a:ext cx="107150" cy="89250"/>
            </a:xfrm>
            <a:custGeom>
              <a:avLst/>
              <a:gdLst/>
              <a:ahLst/>
              <a:cxnLst/>
              <a:rect l="l" t="t" r="r" b="b"/>
              <a:pathLst>
                <a:path w="4286" h="3570" extrusionOk="0">
                  <a:moveTo>
                    <a:pt x="2241" y="321"/>
                  </a:moveTo>
                  <a:cubicBezTo>
                    <a:pt x="2553" y="321"/>
                    <a:pt x="2865" y="418"/>
                    <a:pt x="3141" y="627"/>
                  </a:cubicBezTo>
                  <a:cubicBezTo>
                    <a:pt x="3817" y="1142"/>
                    <a:pt x="3753" y="2133"/>
                    <a:pt x="3228" y="2735"/>
                  </a:cubicBezTo>
                  <a:cubicBezTo>
                    <a:pt x="2941" y="3066"/>
                    <a:pt x="2554" y="3222"/>
                    <a:pt x="2160" y="3222"/>
                  </a:cubicBezTo>
                  <a:cubicBezTo>
                    <a:pt x="1794" y="3222"/>
                    <a:pt x="1422" y="3087"/>
                    <a:pt x="1120" y="2830"/>
                  </a:cubicBezTo>
                  <a:cubicBezTo>
                    <a:pt x="568" y="2359"/>
                    <a:pt x="250" y="1126"/>
                    <a:pt x="936" y="697"/>
                  </a:cubicBezTo>
                  <a:lnTo>
                    <a:pt x="936" y="697"/>
                  </a:lnTo>
                  <a:cubicBezTo>
                    <a:pt x="955" y="744"/>
                    <a:pt x="1002" y="779"/>
                    <a:pt x="1055" y="779"/>
                  </a:cubicBezTo>
                  <a:cubicBezTo>
                    <a:pt x="1085" y="779"/>
                    <a:pt x="1116" y="768"/>
                    <a:pt x="1146" y="743"/>
                  </a:cubicBezTo>
                  <a:cubicBezTo>
                    <a:pt x="1463" y="472"/>
                    <a:pt x="1852" y="321"/>
                    <a:pt x="2241" y="321"/>
                  </a:cubicBezTo>
                  <a:close/>
                  <a:moveTo>
                    <a:pt x="2206" y="1"/>
                  </a:moveTo>
                  <a:cubicBezTo>
                    <a:pt x="1828" y="1"/>
                    <a:pt x="1455" y="112"/>
                    <a:pt x="1166" y="350"/>
                  </a:cubicBezTo>
                  <a:cubicBezTo>
                    <a:pt x="236" y="516"/>
                    <a:pt x="1" y="1753"/>
                    <a:pt x="430" y="2516"/>
                  </a:cubicBezTo>
                  <a:cubicBezTo>
                    <a:pt x="788" y="3156"/>
                    <a:pt x="1492" y="3569"/>
                    <a:pt x="2195" y="3569"/>
                  </a:cubicBezTo>
                  <a:cubicBezTo>
                    <a:pt x="2549" y="3569"/>
                    <a:pt x="2903" y="3464"/>
                    <a:pt x="3212" y="3230"/>
                  </a:cubicBezTo>
                  <a:cubicBezTo>
                    <a:pt x="4007" y="2626"/>
                    <a:pt x="4286" y="1355"/>
                    <a:pt x="3582" y="578"/>
                  </a:cubicBezTo>
                  <a:cubicBezTo>
                    <a:pt x="3244" y="206"/>
                    <a:pt x="2720" y="1"/>
                    <a:pt x="220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31" name="Google Shape;1531;p49"/>
          <p:cNvGrpSpPr/>
          <p:nvPr/>
        </p:nvGrpSpPr>
        <p:grpSpPr>
          <a:xfrm rot="5400000">
            <a:off x="4473294" y="2881182"/>
            <a:ext cx="856150" cy="255250"/>
            <a:chOff x="1654700" y="3490157"/>
            <a:chExt cx="856150" cy="255250"/>
          </a:xfrm>
        </p:grpSpPr>
        <p:sp>
          <p:nvSpPr>
            <p:cNvPr id="1532" name="Google Shape;1532;p49"/>
            <p:cNvSpPr/>
            <p:nvPr/>
          </p:nvSpPr>
          <p:spPr>
            <a:xfrm>
              <a:off x="1668750" y="3499607"/>
              <a:ext cx="827450" cy="237475"/>
            </a:xfrm>
            <a:custGeom>
              <a:avLst/>
              <a:gdLst/>
              <a:ahLst/>
              <a:cxnLst/>
              <a:rect l="l" t="t" r="r" b="b"/>
              <a:pathLst>
                <a:path w="33098" h="9499" extrusionOk="0">
                  <a:moveTo>
                    <a:pt x="27657" y="3147"/>
                  </a:moveTo>
                  <a:cubicBezTo>
                    <a:pt x="27731" y="3147"/>
                    <a:pt x="27805" y="3191"/>
                    <a:pt x="27841" y="3285"/>
                  </a:cubicBezTo>
                  <a:cubicBezTo>
                    <a:pt x="27960" y="3606"/>
                    <a:pt x="27976" y="3994"/>
                    <a:pt x="27938" y="4384"/>
                  </a:cubicBezTo>
                  <a:cubicBezTo>
                    <a:pt x="28123" y="4412"/>
                    <a:pt x="28288" y="4474"/>
                    <a:pt x="28415" y="4587"/>
                  </a:cubicBezTo>
                  <a:cubicBezTo>
                    <a:pt x="28508" y="4673"/>
                    <a:pt x="28465" y="4846"/>
                    <a:pt x="28342" y="4871"/>
                  </a:cubicBezTo>
                  <a:cubicBezTo>
                    <a:pt x="28284" y="4884"/>
                    <a:pt x="28226" y="4889"/>
                    <a:pt x="28168" y="4889"/>
                  </a:cubicBezTo>
                  <a:cubicBezTo>
                    <a:pt x="28068" y="4889"/>
                    <a:pt x="27968" y="4874"/>
                    <a:pt x="27868" y="4858"/>
                  </a:cubicBezTo>
                  <a:cubicBezTo>
                    <a:pt x="27822" y="5100"/>
                    <a:pt x="27765" y="5333"/>
                    <a:pt x="27707" y="5536"/>
                  </a:cubicBezTo>
                  <a:cubicBezTo>
                    <a:pt x="27681" y="5628"/>
                    <a:pt x="27612" y="5668"/>
                    <a:pt x="27542" y="5668"/>
                  </a:cubicBezTo>
                  <a:cubicBezTo>
                    <a:pt x="27435" y="5668"/>
                    <a:pt x="27324" y="5576"/>
                    <a:pt x="27351" y="5437"/>
                  </a:cubicBezTo>
                  <a:cubicBezTo>
                    <a:pt x="27391" y="5236"/>
                    <a:pt x="27423" y="5038"/>
                    <a:pt x="27445" y="4837"/>
                  </a:cubicBezTo>
                  <a:lnTo>
                    <a:pt x="27445" y="4837"/>
                  </a:lnTo>
                  <a:cubicBezTo>
                    <a:pt x="27210" y="4848"/>
                    <a:pt x="26982" y="4897"/>
                    <a:pt x="26757" y="4975"/>
                  </a:cubicBezTo>
                  <a:cubicBezTo>
                    <a:pt x="26733" y="4983"/>
                    <a:pt x="26710" y="4987"/>
                    <a:pt x="26689" y="4987"/>
                  </a:cubicBezTo>
                  <a:cubicBezTo>
                    <a:pt x="26496" y="4987"/>
                    <a:pt x="26442" y="4673"/>
                    <a:pt x="26652" y="4589"/>
                  </a:cubicBezTo>
                  <a:cubicBezTo>
                    <a:pt x="26871" y="4504"/>
                    <a:pt x="27176" y="4416"/>
                    <a:pt x="27481" y="4382"/>
                  </a:cubicBezTo>
                  <a:cubicBezTo>
                    <a:pt x="27481" y="4368"/>
                    <a:pt x="27481" y="4354"/>
                    <a:pt x="27483" y="4341"/>
                  </a:cubicBezTo>
                  <a:cubicBezTo>
                    <a:pt x="27490" y="4010"/>
                    <a:pt x="27419" y="3664"/>
                    <a:pt x="27457" y="3339"/>
                  </a:cubicBezTo>
                  <a:cubicBezTo>
                    <a:pt x="27473" y="3216"/>
                    <a:pt x="27565" y="3147"/>
                    <a:pt x="27657" y="3147"/>
                  </a:cubicBezTo>
                  <a:close/>
                  <a:moveTo>
                    <a:pt x="20237" y="3738"/>
                  </a:moveTo>
                  <a:cubicBezTo>
                    <a:pt x="20318" y="3738"/>
                    <a:pt x="20404" y="3789"/>
                    <a:pt x="20427" y="3872"/>
                  </a:cubicBezTo>
                  <a:cubicBezTo>
                    <a:pt x="20489" y="4094"/>
                    <a:pt x="20457" y="4338"/>
                    <a:pt x="20422" y="4576"/>
                  </a:cubicBezTo>
                  <a:cubicBezTo>
                    <a:pt x="20620" y="4557"/>
                    <a:pt x="20817" y="4544"/>
                    <a:pt x="21010" y="4544"/>
                  </a:cubicBezTo>
                  <a:cubicBezTo>
                    <a:pt x="21048" y="4544"/>
                    <a:pt x="21086" y="4545"/>
                    <a:pt x="21124" y="4546"/>
                  </a:cubicBezTo>
                  <a:cubicBezTo>
                    <a:pt x="21348" y="4551"/>
                    <a:pt x="21413" y="4901"/>
                    <a:pt x="21179" y="4947"/>
                  </a:cubicBezTo>
                  <a:cubicBezTo>
                    <a:pt x="20916" y="4999"/>
                    <a:pt x="20641" y="5026"/>
                    <a:pt x="20365" y="5042"/>
                  </a:cubicBezTo>
                  <a:cubicBezTo>
                    <a:pt x="20337" y="5303"/>
                    <a:pt x="20309" y="5566"/>
                    <a:pt x="20272" y="5828"/>
                  </a:cubicBezTo>
                  <a:cubicBezTo>
                    <a:pt x="20258" y="5920"/>
                    <a:pt x="20185" y="5961"/>
                    <a:pt x="20108" y="5961"/>
                  </a:cubicBezTo>
                  <a:cubicBezTo>
                    <a:pt x="20008" y="5961"/>
                    <a:pt x="19900" y="5892"/>
                    <a:pt x="19903" y="5776"/>
                  </a:cubicBezTo>
                  <a:cubicBezTo>
                    <a:pt x="19908" y="5538"/>
                    <a:pt x="19924" y="5299"/>
                    <a:pt x="19940" y="5061"/>
                  </a:cubicBezTo>
                  <a:lnTo>
                    <a:pt x="19940" y="5061"/>
                  </a:lnTo>
                  <a:cubicBezTo>
                    <a:pt x="19665" y="5068"/>
                    <a:pt x="19391" y="5072"/>
                    <a:pt x="19125" y="5084"/>
                  </a:cubicBezTo>
                  <a:cubicBezTo>
                    <a:pt x="19122" y="5084"/>
                    <a:pt x="19119" y="5084"/>
                    <a:pt x="19116" y="5084"/>
                  </a:cubicBezTo>
                  <a:cubicBezTo>
                    <a:pt x="18904" y="5084"/>
                    <a:pt x="18920" y="4772"/>
                    <a:pt x="19125" y="4747"/>
                  </a:cubicBezTo>
                  <a:cubicBezTo>
                    <a:pt x="19399" y="4712"/>
                    <a:pt x="19683" y="4669"/>
                    <a:pt x="19967" y="4629"/>
                  </a:cubicBezTo>
                  <a:cubicBezTo>
                    <a:pt x="19981" y="4354"/>
                    <a:pt x="19972" y="4077"/>
                    <a:pt x="20090" y="3828"/>
                  </a:cubicBezTo>
                  <a:cubicBezTo>
                    <a:pt x="20119" y="3765"/>
                    <a:pt x="20177" y="3738"/>
                    <a:pt x="20237" y="3738"/>
                  </a:cubicBezTo>
                  <a:close/>
                  <a:moveTo>
                    <a:pt x="3082" y="3422"/>
                  </a:moveTo>
                  <a:cubicBezTo>
                    <a:pt x="3186" y="3422"/>
                    <a:pt x="3283" y="3490"/>
                    <a:pt x="3281" y="3623"/>
                  </a:cubicBezTo>
                  <a:cubicBezTo>
                    <a:pt x="3277" y="3921"/>
                    <a:pt x="3159" y="4204"/>
                    <a:pt x="3096" y="4498"/>
                  </a:cubicBezTo>
                  <a:cubicBezTo>
                    <a:pt x="3336" y="4518"/>
                    <a:pt x="3579" y="4549"/>
                    <a:pt x="3791" y="4647"/>
                  </a:cubicBezTo>
                  <a:cubicBezTo>
                    <a:pt x="3965" y="4730"/>
                    <a:pt x="3923" y="5029"/>
                    <a:pt x="3738" y="5063"/>
                  </a:cubicBezTo>
                  <a:cubicBezTo>
                    <a:pt x="3662" y="5077"/>
                    <a:pt x="3585" y="5083"/>
                    <a:pt x="3507" y="5083"/>
                  </a:cubicBezTo>
                  <a:cubicBezTo>
                    <a:pt x="3349" y="5083"/>
                    <a:pt x="3188" y="5059"/>
                    <a:pt x="3029" y="5031"/>
                  </a:cubicBezTo>
                  <a:cubicBezTo>
                    <a:pt x="3015" y="5281"/>
                    <a:pt x="3015" y="5530"/>
                    <a:pt x="3024" y="5778"/>
                  </a:cubicBezTo>
                  <a:cubicBezTo>
                    <a:pt x="3029" y="5895"/>
                    <a:pt x="2923" y="5962"/>
                    <a:pt x="2824" y="5962"/>
                  </a:cubicBezTo>
                  <a:cubicBezTo>
                    <a:pt x="2746" y="5962"/>
                    <a:pt x="2671" y="5921"/>
                    <a:pt x="2657" y="5830"/>
                  </a:cubicBezTo>
                  <a:cubicBezTo>
                    <a:pt x="2616" y="5578"/>
                    <a:pt x="2581" y="5273"/>
                    <a:pt x="2575" y="4959"/>
                  </a:cubicBezTo>
                  <a:cubicBezTo>
                    <a:pt x="2309" y="4931"/>
                    <a:pt x="2006" y="4917"/>
                    <a:pt x="1861" y="4687"/>
                  </a:cubicBezTo>
                  <a:cubicBezTo>
                    <a:pt x="1831" y="4641"/>
                    <a:pt x="1840" y="4569"/>
                    <a:pt x="1881" y="4530"/>
                  </a:cubicBezTo>
                  <a:cubicBezTo>
                    <a:pt x="1985" y="4434"/>
                    <a:pt x="2115" y="4405"/>
                    <a:pt x="2254" y="4405"/>
                  </a:cubicBezTo>
                  <a:cubicBezTo>
                    <a:pt x="2367" y="4405"/>
                    <a:pt x="2485" y="4424"/>
                    <a:pt x="2597" y="4442"/>
                  </a:cubicBezTo>
                  <a:cubicBezTo>
                    <a:pt x="2632" y="4094"/>
                    <a:pt x="2720" y="3760"/>
                    <a:pt x="2895" y="3516"/>
                  </a:cubicBezTo>
                  <a:cubicBezTo>
                    <a:pt x="2941" y="3453"/>
                    <a:pt x="3013" y="3422"/>
                    <a:pt x="3082" y="3422"/>
                  </a:cubicBezTo>
                  <a:close/>
                  <a:moveTo>
                    <a:pt x="24430" y="3376"/>
                  </a:moveTo>
                  <a:cubicBezTo>
                    <a:pt x="24488" y="3376"/>
                    <a:pt x="24545" y="3396"/>
                    <a:pt x="24586" y="3442"/>
                  </a:cubicBezTo>
                  <a:cubicBezTo>
                    <a:pt x="24654" y="3521"/>
                    <a:pt x="24691" y="3571"/>
                    <a:pt x="24745" y="3661"/>
                  </a:cubicBezTo>
                  <a:cubicBezTo>
                    <a:pt x="24822" y="3799"/>
                    <a:pt x="24707" y="3951"/>
                    <a:pt x="24569" y="3951"/>
                  </a:cubicBezTo>
                  <a:cubicBezTo>
                    <a:pt x="24568" y="3951"/>
                    <a:pt x="24567" y="3951"/>
                    <a:pt x="24566" y="3951"/>
                  </a:cubicBezTo>
                  <a:cubicBezTo>
                    <a:pt x="24520" y="4148"/>
                    <a:pt x="24491" y="4349"/>
                    <a:pt x="24474" y="4553"/>
                  </a:cubicBezTo>
                  <a:cubicBezTo>
                    <a:pt x="24559" y="4548"/>
                    <a:pt x="24644" y="4542"/>
                    <a:pt x="24729" y="4542"/>
                  </a:cubicBezTo>
                  <a:cubicBezTo>
                    <a:pt x="24836" y="4542"/>
                    <a:pt x="24941" y="4552"/>
                    <a:pt x="25040" y="4585"/>
                  </a:cubicBezTo>
                  <a:cubicBezTo>
                    <a:pt x="25234" y="4647"/>
                    <a:pt x="25234" y="4911"/>
                    <a:pt x="25040" y="4975"/>
                  </a:cubicBezTo>
                  <a:cubicBezTo>
                    <a:pt x="24942" y="5008"/>
                    <a:pt x="24838" y="5017"/>
                    <a:pt x="24732" y="5017"/>
                  </a:cubicBezTo>
                  <a:cubicBezTo>
                    <a:pt x="24643" y="5017"/>
                    <a:pt x="24553" y="5010"/>
                    <a:pt x="24463" y="5005"/>
                  </a:cubicBezTo>
                  <a:lnTo>
                    <a:pt x="24463" y="5005"/>
                  </a:lnTo>
                  <a:cubicBezTo>
                    <a:pt x="24472" y="5296"/>
                    <a:pt x="24509" y="5589"/>
                    <a:pt x="24572" y="5880"/>
                  </a:cubicBezTo>
                  <a:cubicBezTo>
                    <a:pt x="24599" y="6011"/>
                    <a:pt x="24495" y="6096"/>
                    <a:pt x="24394" y="6096"/>
                  </a:cubicBezTo>
                  <a:cubicBezTo>
                    <a:pt x="24327" y="6096"/>
                    <a:pt x="24261" y="6058"/>
                    <a:pt x="24236" y="5973"/>
                  </a:cubicBezTo>
                  <a:cubicBezTo>
                    <a:pt x="24144" y="5645"/>
                    <a:pt x="24091" y="5319"/>
                    <a:pt x="24073" y="4993"/>
                  </a:cubicBezTo>
                  <a:cubicBezTo>
                    <a:pt x="23902" y="4991"/>
                    <a:pt x="23729" y="4987"/>
                    <a:pt x="23558" y="4985"/>
                  </a:cubicBezTo>
                  <a:cubicBezTo>
                    <a:pt x="23294" y="4980"/>
                    <a:pt x="23294" y="4581"/>
                    <a:pt x="23558" y="4576"/>
                  </a:cubicBezTo>
                  <a:cubicBezTo>
                    <a:pt x="23729" y="4571"/>
                    <a:pt x="23897" y="4569"/>
                    <a:pt x="24067" y="4564"/>
                  </a:cubicBezTo>
                  <a:cubicBezTo>
                    <a:pt x="24079" y="4227"/>
                    <a:pt x="24123" y="3888"/>
                    <a:pt x="24200" y="3544"/>
                  </a:cubicBezTo>
                  <a:cubicBezTo>
                    <a:pt x="24223" y="3440"/>
                    <a:pt x="24328" y="3376"/>
                    <a:pt x="24430" y="3376"/>
                  </a:cubicBezTo>
                  <a:close/>
                  <a:moveTo>
                    <a:pt x="15973" y="3750"/>
                  </a:moveTo>
                  <a:cubicBezTo>
                    <a:pt x="16049" y="3750"/>
                    <a:pt x="16129" y="3799"/>
                    <a:pt x="16150" y="3876"/>
                  </a:cubicBezTo>
                  <a:cubicBezTo>
                    <a:pt x="16229" y="4140"/>
                    <a:pt x="16182" y="4426"/>
                    <a:pt x="16180" y="4701"/>
                  </a:cubicBezTo>
                  <a:cubicBezTo>
                    <a:pt x="16351" y="4698"/>
                    <a:pt x="16524" y="4696"/>
                    <a:pt x="16695" y="4691"/>
                  </a:cubicBezTo>
                  <a:cubicBezTo>
                    <a:pt x="16697" y="4691"/>
                    <a:pt x="16699" y="4691"/>
                    <a:pt x="16701" y="4691"/>
                  </a:cubicBezTo>
                  <a:cubicBezTo>
                    <a:pt x="16991" y="4691"/>
                    <a:pt x="16991" y="5154"/>
                    <a:pt x="16701" y="5154"/>
                  </a:cubicBezTo>
                  <a:cubicBezTo>
                    <a:pt x="16699" y="5154"/>
                    <a:pt x="16697" y="5154"/>
                    <a:pt x="16695" y="5154"/>
                  </a:cubicBezTo>
                  <a:cubicBezTo>
                    <a:pt x="16532" y="5151"/>
                    <a:pt x="16365" y="5146"/>
                    <a:pt x="16202" y="5144"/>
                  </a:cubicBezTo>
                  <a:lnTo>
                    <a:pt x="16202" y="5144"/>
                  </a:lnTo>
                  <a:cubicBezTo>
                    <a:pt x="16222" y="5389"/>
                    <a:pt x="16256" y="5631"/>
                    <a:pt x="16305" y="5874"/>
                  </a:cubicBezTo>
                  <a:cubicBezTo>
                    <a:pt x="16333" y="6020"/>
                    <a:pt x="16211" y="6116"/>
                    <a:pt x="16097" y="6116"/>
                  </a:cubicBezTo>
                  <a:cubicBezTo>
                    <a:pt x="16022" y="6116"/>
                    <a:pt x="15951" y="6074"/>
                    <a:pt x="15929" y="5977"/>
                  </a:cubicBezTo>
                  <a:cubicBezTo>
                    <a:pt x="15872" y="5730"/>
                    <a:pt x="15802" y="5438"/>
                    <a:pt x="15756" y="5134"/>
                  </a:cubicBezTo>
                  <a:cubicBezTo>
                    <a:pt x="15497" y="5128"/>
                    <a:pt x="15238" y="5124"/>
                    <a:pt x="14980" y="5112"/>
                  </a:cubicBezTo>
                  <a:cubicBezTo>
                    <a:pt x="14735" y="5102"/>
                    <a:pt x="14735" y="4742"/>
                    <a:pt x="14980" y="4733"/>
                  </a:cubicBezTo>
                  <a:cubicBezTo>
                    <a:pt x="15222" y="4724"/>
                    <a:pt x="15467" y="4717"/>
                    <a:pt x="15709" y="4712"/>
                  </a:cubicBezTo>
                  <a:cubicBezTo>
                    <a:pt x="15693" y="4394"/>
                    <a:pt x="15719" y="4086"/>
                    <a:pt x="15834" y="3835"/>
                  </a:cubicBezTo>
                  <a:cubicBezTo>
                    <a:pt x="15863" y="3776"/>
                    <a:pt x="15917" y="3750"/>
                    <a:pt x="15973" y="3750"/>
                  </a:cubicBezTo>
                  <a:close/>
                  <a:moveTo>
                    <a:pt x="11694" y="3878"/>
                  </a:moveTo>
                  <a:cubicBezTo>
                    <a:pt x="11790" y="3878"/>
                    <a:pt x="11882" y="3942"/>
                    <a:pt x="11882" y="4063"/>
                  </a:cubicBezTo>
                  <a:cubicBezTo>
                    <a:pt x="11882" y="4271"/>
                    <a:pt x="11828" y="4474"/>
                    <a:pt x="11786" y="4680"/>
                  </a:cubicBezTo>
                  <a:cubicBezTo>
                    <a:pt x="11823" y="4680"/>
                    <a:pt x="11860" y="4679"/>
                    <a:pt x="11897" y="4679"/>
                  </a:cubicBezTo>
                  <a:cubicBezTo>
                    <a:pt x="12066" y="4679"/>
                    <a:pt x="12235" y="4686"/>
                    <a:pt x="12406" y="4701"/>
                  </a:cubicBezTo>
                  <a:cubicBezTo>
                    <a:pt x="12692" y="4729"/>
                    <a:pt x="12699" y="5169"/>
                    <a:pt x="12437" y="5169"/>
                  </a:cubicBezTo>
                  <a:cubicBezTo>
                    <a:pt x="12427" y="5169"/>
                    <a:pt x="12417" y="5169"/>
                    <a:pt x="12406" y="5167"/>
                  </a:cubicBezTo>
                  <a:cubicBezTo>
                    <a:pt x="12180" y="5137"/>
                    <a:pt x="11957" y="5128"/>
                    <a:pt x="11738" y="5126"/>
                  </a:cubicBezTo>
                  <a:lnTo>
                    <a:pt x="11738" y="5126"/>
                  </a:lnTo>
                  <a:cubicBezTo>
                    <a:pt x="11732" y="5428"/>
                    <a:pt x="11764" y="5733"/>
                    <a:pt x="11831" y="6028"/>
                  </a:cubicBezTo>
                  <a:cubicBezTo>
                    <a:pt x="11859" y="6152"/>
                    <a:pt x="11768" y="6228"/>
                    <a:pt x="11674" y="6228"/>
                  </a:cubicBezTo>
                  <a:cubicBezTo>
                    <a:pt x="11611" y="6228"/>
                    <a:pt x="11547" y="6193"/>
                    <a:pt x="11517" y="6116"/>
                  </a:cubicBezTo>
                  <a:cubicBezTo>
                    <a:pt x="11413" y="5839"/>
                    <a:pt x="11323" y="5490"/>
                    <a:pt x="11293" y="5140"/>
                  </a:cubicBezTo>
                  <a:cubicBezTo>
                    <a:pt x="11060" y="5156"/>
                    <a:pt x="10829" y="5183"/>
                    <a:pt x="10593" y="5229"/>
                  </a:cubicBezTo>
                  <a:cubicBezTo>
                    <a:pt x="10577" y="5233"/>
                    <a:pt x="10562" y="5234"/>
                    <a:pt x="10548" y="5234"/>
                  </a:cubicBezTo>
                  <a:cubicBezTo>
                    <a:pt x="10341" y="5234"/>
                    <a:pt x="10265" y="4921"/>
                    <a:pt x="10492" y="4860"/>
                  </a:cubicBezTo>
                  <a:cubicBezTo>
                    <a:pt x="10755" y="4788"/>
                    <a:pt x="11021" y="4744"/>
                    <a:pt x="11289" y="4714"/>
                  </a:cubicBezTo>
                  <a:cubicBezTo>
                    <a:pt x="11307" y="4438"/>
                    <a:pt x="11376" y="4176"/>
                    <a:pt x="11522" y="3967"/>
                  </a:cubicBezTo>
                  <a:cubicBezTo>
                    <a:pt x="11564" y="3906"/>
                    <a:pt x="11630" y="3878"/>
                    <a:pt x="11694" y="3878"/>
                  </a:cubicBezTo>
                  <a:close/>
                  <a:moveTo>
                    <a:pt x="7225" y="4012"/>
                  </a:moveTo>
                  <a:cubicBezTo>
                    <a:pt x="7323" y="4012"/>
                    <a:pt x="7432" y="4100"/>
                    <a:pt x="7442" y="4206"/>
                  </a:cubicBezTo>
                  <a:cubicBezTo>
                    <a:pt x="7456" y="4375"/>
                    <a:pt x="7432" y="4544"/>
                    <a:pt x="7400" y="4714"/>
                  </a:cubicBezTo>
                  <a:cubicBezTo>
                    <a:pt x="7673" y="4742"/>
                    <a:pt x="7935" y="4788"/>
                    <a:pt x="8174" y="4871"/>
                  </a:cubicBezTo>
                  <a:cubicBezTo>
                    <a:pt x="8408" y="4949"/>
                    <a:pt x="8377" y="5315"/>
                    <a:pt x="8116" y="5315"/>
                  </a:cubicBezTo>
                  <a:cubicBezTo>
                    <a:pt x="8115" y="5315"/>
                    <a:pt x="8114" y="5315"/>
                    <a:pt x="8114" y="5315"/>
                  </a:cubicBezTo>
                  <a:cubicBezTo>
                    <a:pt x="7841" y="5313"/>
                    <a:pt x="7569" y="5257"/>
                    <a:pt x="7296" y="5218"/>
                  </a:cubicBezTo>
                  <a:cubicBezTo>
                    <a:pt x="7241" y="5516"/>
                    <a:pt x="7183" y="5814"/>
                    <a:pt x="7123" y="6111"/>
                  </a:cubicBezTo>
                  <a:cubicBezTo>
                    <a:pt x="7106" y="6200"/>
                    <a:pt x="7029" y="6240"/>
                    <a:pt x="6950" y="6240"/>
                  </a:cubicBezTo>
                  <a:cubicBezTo>
                    <a:pt x="6852" y="6240"/>
                    <a:pt x="6751" y="6176"/>
                    <a:pt x="6764" y="6063"/>
                  </a:cubicBezTo>
                  <a:cubicBezTo>
                    <a:pt x="6802" y="5765"/>
                    <a:pt x="6841" y="5470"/>
                    <a:pt x="6883" y="5174"/>
                  </a:cubicBezTo>
                  <a:cubicBezTo>
                    <a:pt x="6580" y="5150"/>
                    <a:pt x="6275" y="5139"/>
                    <a:pt x="5973" y="5128"/>
                  </a:cubicBezTo>
                  <a:cubicBezTo>
                    <a:pt x="5700" y="5118"/>
                    <a:pt x="5703" y="4721"/>
                    <a:pt x="5973" y="4705"/>
                  </a:cubicBezTo>
                  <a:cubicBezTo>
                    <a:pt x="6198" y="4693"/>
                    <a:pt x="6443" y="4683"/>
                    <a:pt x="6693" y="4683"/>
                  </a:cubicBezTo>
                  <a:cubicBezTo>
                    <a:pt x="6777" y="4683"/>
                    <a:pt x="6861" y="4684"/>
                    <a:pt x="6945" y="4687"/>
                  </a:cubicBezTo>
                  <a:cubicBezTo>
                    <a:pt x="6971" y="4488"/>
                    <a:pt x="7005" y="4294"/>
                    <a:pt x="7086" y="4110"/>
                  </a:cubicBezTo>
                  <a:cubicBezTo>
                    <a:pt x="7116" y="4040"/>
                    <a:pt x="7169" y="4012"/>
                    <a:pt x="7225" y="4012"/>
                  </a:cubicBezTo>
                  <a:close/>
                  <a:moveTo>
                    <a:pt x="33098" y="0"/>
                  </a:moveTo>
                  <a:cubicBezTo>
                    <a:pt x="27612" y="48"/>
                    <a:pt x="22124" y="86"/>
                    <a:pt x="16638" y="120"/>
                  </a:cubicBezTo>
                  <a:cubicBezTo>
                    <a:pt x="13798" y="136"/>
                    <a:pt x="10955" y="148"/>
                    <a:pt x="8116" y="152"/>
                  </a:cubicBezTo>
                  <a:cubicBezTo>
                    <a:pt x="6301" y="157"/>
                    <a:pt x="4434" y="270"/>
                    <a:pt x="2588" y="270"/>
                  </a:cubicBezTo>
                  <a:cubicBezTo>
                    <a:pt x="1742" y="270"/>
                    <a:pt x="901" y="246"/>
                    <a:pt x="72" y="177"/>
                  </a:cubicBezTo>
                  <a:lnTo>
                    <a:pt x="72" y="177"/>
                  </a:lnTo>
                  <a:cubicBezTo>
                    <a:pt x="76" y="196"/>
                    <a:pt x="82" y="214"/>
                    <a:pt x="80" y="235"/>
                  </a:cubicBezTo>
                  <a:cubicBezTo>
                    <a:pt x="0" y="3325"/>
                    <a:pt x="152" y="6411"/>
                    <a:pt x="94" y="9498"/>
                  </a:cubicBezTo>
                  <a:cubicBezTo>
                    <a:pt x="1895" y="9246"/>
                    <a:pt x="3760" y="9232"/>
                    <a:pt x="5606" y="9232"/>
                  </a:cubicBezTo>
                  <a:cubicBezTo>
                    <a:pt x="5839" y="9232"/>
                    <a:pt x="6071" y="9232"/>
                    <a:pt x="6303" y="9232"/>
                  </a:cubicBezTo>
                  <a:cubicBezTo>
                    <a:pt x="6876" y="9232"/>
                    <a:pt x="7447" y="9231"/>
                    <a:pt x="8012" y="9222"/>
                  </a:cubicBezTo>
                  <a:cubicBezTo>
                    <a:pt x="10750" y="9172"/>
                    <a:pt x="13488" y="9146"/>
                    <a:pt x="16226" y="9140"/>
                  </a:cubicBezTo>
                  <a:cubicBezTo>
                    <a:pt x="16785" y="9139"/>
                    <a:pt x="17344" y="9138"/>
                    <a:pt x="17904" y="9138"/>
                  </a:cubicBezTo>
                  <a:cubicBezTo>
                    <a:pt x="22841" y="9138"/>
                    <a:pt x="27778" y="9196"/>
                    <a:pt x="32710" y="9355"/>
                  </a:cubicBezTo>
                  <a:cubicBezTo>
                    <a:pt x="31567" y="7993"/>
                    <a:pt x="30565" y="6460"/>
                    <a:pt x="29588" y="4983"/>
                  </a:cubicBezTo>
                  <a:cubicBezTo>
                    <a:pt x="29491" y="4837"/>
                    <a:pt x="29588" y="4705"/>
                    <a:pt x="29718" y="4671"/>
                  </a:cubicBezTo>
                  <a:cubicBezTo>
                    <a:pt x="30620" y="2999"/>
                    <a:pt x="31907" y="1472"/>
                    <a:pt x="33098" y="0"/>
                  </a:cubicBezTo>
                  <a:close/>
                </a:path>
              </a:pathLst>
            </a:custGeom>
            <a:solidFill>
              <a:srgbClr val="CCB1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49"/>
            <p:cNvSpPr/>
            <p:nvPr/>
          </p:nvSpPr>
          <p:spPr>
            <a:xfrm>
              <a:off x="1654700" y="3490157"/>
              <a:ext cx="856150" cy="255250"/>
            </a:xfrm>
            <a:custGeom>
              <a:avLst/>
              <a:gdLst/>
              <a:ahLst/>
              <a:cxnLst/>
              <a:rect l="l" t="t" r="r" b="b"/>
              <a:pathLst>
                <a:path w="34246" h="10210" extrusionOk="0">
                  <a:moveTo>
                    <a:pt x="33660" y="378"/>
                  </a:moveTo>
                  <a:lnTo>
                    <a:pt x="33660" y="378"/>
                  </a:lnTo>
                  <a:cubicBezTo>
                    <a:pt x="32469" y="1850"/>
                    <a:pt x="31182" y="3377"/>
                    <a:pt x="30280" y="5049"/>
                  </a:cubicBezTo>
                  <a:cubicBezTo>
                    <a:pt x="30150" y="5083"/>
                    <a:pt x="30053" y="5215"/>
                    <a:pt x="30150" y="5361"/>
                  </a:cubicBezTo>
                  <a:cubicBezTo>
                    <a:pt x="31127" y="6838"/>
                    <a:pt x="32129" y="8371"/>
                    <a:pt x="33272" y="9733"/>
                  </a:cubicBezTo>
                  <a:cubicBezTo>
                    <a:pt x="28340" y="9574"/>
                    <a:pt x="23403" y="9516"/>
                    <a:pt x="18466" y="9516"/>
                  </a:cubicBezTo>
                  <a:cubicBezTo>
                    <a:pt x="17907" y="9516"/>
                    <a:pt x="17348" y="9517"/>
                    <a:pt x="16789" y="9518"/>
                  </a:cubicBezTo>
                  <a:cubicBezTo>
                    <a:pt x="14050" y="9523"/>
                    <a:pt x="11312" y="9550"/>
                    <a:pt x="8574" y="9600"/>
                  </a:cubicBezTo>
                  <a:cubicBezTo>
                    <a:pt x="8009" y="9609"/>
                    <a:pt x="7438" y="9610"/>
                    <a:pt x="6865" y="9610"/>
                  </a:cubicBezTo>
                  <a:cubicBezTo>
                    <a:pt x="6633" y="9610"/>
                    <a:pt x="6401" y="9610"/>
                    <a:pt x="6168" y="9610"/>
                  </a:cubicBezTo>
                  <a:cubicBezTo>
                    <a:pt x="4322" y="9610"/>
                    <a:pt x="2457" y="9624"/>
                    <a:pt x="656" y="9876"/>
                  </a:cubicBezTo>
                  <a:cubicBezTo>
                    <a:pt x="714" y="6789"/>
                    <a:pt x="562" y="3703"/>
                    <a:pt x="642" y="613"/>
                  </a:cubicBezTo>
                  <a:cubicBezTo>
                    <a:pt x="644" y="593"/>
                    <a:pt x="638" y="574"/>
                    <a:pt x="634" y="555"/>
                  </a:cubicBezTo>
                  <a:lnTo>
                    <a:pt x="634" y="555"/>
                  </a:lnTo>
                  <a:cubicBezTo>
                    <a:pt x="1463" y="624"/>
                    <a:pt x="2304" y="648"/>
                    <a:pt x="3150" y="648"/>
                  </a:cubicBezTo>
                  <a:cubicBezTo>
                    <a:pt x="4996" y="648"/>
                    <a:pt x="6863" y="535"/>
                    <a:pt x="8678" y="530"/>
                  </a:cubicBezTo>
                  <a:cubicBezTo>
                    <a:pt x="11517" y="526"/>
                    <a:pt x="14360" y="514"/>
                    <a:pt x="17200" y="498"/>
                  </a:cubicBezTo>
                  <a:cubicBezTo>
                    <a:pt x="22686" y="464"/>
                    <a:pt x="28174" y="426"/>
                    <a:pt x="33660" y="378"/>
                  </a:cubicBezTo>
                  <a:close/>
                  <a:moveTo>
                    <a:pt x="34016" y="1"/>
                  </a:moveTo>
                  <a:cubicBezTo>
                    <a:pt x="34015" y="1"/>
                    <a:pt x="34014" y="1"/>
                    <a:pt x="34013" y="1"/>
                  </a:cubicBezTo>
                  <a:cubicBezTo>
                    <a:pt x="28410" y="52"/>
                    <a:pt x="22806" y="114"/>
                    <a:pt x="17200" y="170"/>
                  </a:cubicBezTo>
                  <a:cubicBezTo>
                    <a:pt x="14436" y="198"/>
                    <a:pt x="11672" y="227"/>
                    <a:pt x="8909" y="257"/>
                  </a:cubicBezTo>
                  <a:cubicBezTo>
                    <a:pt x="8731" y="259"/>
                    <a:pt x="8552" y="260"/>
                    <a:pt x="8374" y="260"/>
                  </a:cubicBezTo>
                  <a:cubicBezTo>
                    <a:pt x="6846" y="260"/>
                    <a:pt x="5287" y="198"/>
                    <a:pt x="3738" y="198"/>
                  </a:cubicBezTo>
                  <a:cubicBezTo>
                    <a:pt x="2610" y="198"/>
                    <a:pt x="1487" y="231"/>
                    <a:pt x="387" y="345"/>
                  </a:cubicBezTo>
                  <a:cubicBezTo>
                    <a:pt x="334" y="350"/>
                    <a:pt x="304" y="385"/>
                    <a:pt x="296" y="424"/>
                  </a:cubicBezTo>
                  <a:cubicBezTo>
                    <a:pt x="232" y="458"/>
                    <a:pt x="181" y="519"/>
                    <a:pt x="179" y="613"/>
                  </a:cubicBezTo>
                  <a:cubicBezTo>
                    <a:pt x="97" y="3689"/>
                    <a:pt x="0" y="6862"/>
                    <a:pt x="324" y="9925"/>
                  </a:cubicBezTo>
                  <a:cubicBezTo>
                    <a:pt x="335" y="10031"/>
                    <a:pt x="420" y="10085"/>
                    <a:pt x="502" y="10085"/>
                  </a:cubicBezTo>
                  <a:cubicBezTo>
                    <a:pt x="503" y="10085"/>
                    <a:pt x="505" y="10085"/>
                    <a:pt x="507" y="10085"/>
                  </a:cubicBezTo>
                  <a:cubicBezTo>
                    <a:pt x="527" y="10108"/>
                    <a:pt x="555" y="10124"/>
                    <a:pt x="587" y="10126"/>
                  </a:cubicBezTo>
                  <a:cubicBezTo>
                    <a:pt x="1324" y="10187"/>
                    <a:pt x="2068" y="10209"/>
                    <a:pt x="2816" y="10209"/>
                  </a:cubicBezTo>
                  <a:cubicBezTo>
                    <a:pt x="4811" y="10209"/>
                    <a:pt x="6829" y="10049"/>
                    <a:pt x="8802" y="10015"/>
                  </a:cubicBezTo>
                  <a:cubicBezTo>
                    <a:pt x="11541" y="9969"/>
                    <a:pt x="14279" y="9944"/>
                    <a:pt x="17018" y="9939"/>
                  </a:cubicBezTo>
                  <a:cubicBezTo>
                    <a:pt x="17269" y="9939"/>
                    <a:pt x="17519" y="9939"/>
                    <a:pt x="17770" y="9939"/>
                  </a:cubicBezTo>
                  <a:cubicBezTo>
                    <a:pt x="22997" y="9939"/>
                    <a:pt x="28222" y="10033"/>
                    <a:pt x="33448" y="10154"/>
                  </a:cubicBezTo>
                  <a:cubicBezTo>
                    <a:pt x="33450" y="10154"/>
                    <a:pt x="33451" y="10154"/>
                    <a:pt x="33452" y="10154"/>
                  </a:cubicBezTo>
                  <a:cubicBezTo>
                    <a:pt x="33585" y="10154"/>
                    <a:pt x="33649" y="10051"/>
                    <a:pt x="33649" y="9948"/>
                  </a:cubicBezTo>
                  <a:cubicBezTo>
                    <a:pt x="33703" y="9902"/>
                    <a:pt x="33731" y="9821"/>
                    <a:pt x="33690" y="9747"/>
                  </a:cubicBezTo>
                  <a:cubicBezTo>
                    <a:pt x="32796" y="8154"/>
                    <a:pt x="31656" y="6635"/>
                    <a:pt x="30566" y="5168"/>
                  </a:cubicBezTo>
                  <a:cubicBezTo>
                    <a:pt x="31804" y="3689"/>
                    <a:pt x="32858" y="2042"/>
                    <a:pt x="34071" y="539"/>
                  </a:cubicBezTo>
                  <a:cubicBezTo>
                    <a:pt x="34121" y="477"/>
                    <a:pt x="34129" y="408"/>
                    <a:pt x="34110" y="343"/>
                  </a:cubicBezTo>
                  <a:cubicBezTo>
                    <a:pt x="34246" y="256"/>
                    <a:pt x="34214" y="1"/>
                    <a:pt x="3401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49"/>
            <p:cNvSpPr/>
            <p:nvPr/>
          </p:nvSpPr>
          <p:spPr>
            <a:xfrm>
              <a:off x="2329775" y="3578282"/>
              <a:ext cx="51700" cy="63025"/>
            </a:xfrm>
            <a:custGeom>
              <a:avLst/>
              <a:gdLst/>
              <a:ahLst/>
              <a:cxnLst/>
              <a:rect l="l" t="t" r="r" b="b"/>
              <a:pathLst>
                <a:path w="2068" h="2521" extrusionOk="0">
                  <a:moveTo>
                    <a:pt x="1216" y="0"/>
                  </a:moveTo>
                  <a:cubicBezTo>
                    <a:pt x="1124" y="0"/>
                    <a:pt x="1032" y="69"/>
                    <a:pt x="1016" y="192"/>
                  </a:cubicBezTo>
                  <a:cubicBezTo>
                    <a:pt x="977" y="517"/>
                    <a:pt x="1048" y="863"/>
                    <a:pt x="1042" y="1194"/>
                  </a:cubicBezTo>
                  <a:cubicBezTo>
                    <a:pt x="1040" y="1207"/>
                    <a:pt x="1040" y="1221"/>
                    <a:pt x="1040" y="1235"/>
                  </a:cubicBezTo>
                  <a:cubicBezTo>
                    <a:pt x="735" y="1269"/>
                    <a:pt x="430" y="1357"/>
                    <a:pt x="211" y="1442"/>
                  </a:cubicBezTo>
                  <a:cubicBezTo>
                    <a:pt x="1" y="1526"/>
                    <a:pt x="55" y="1840"/>
                    <a:pt x="248" y="1840"/>
                  </a:cubicBezTo>
                  <a:cubicBezTo>
                    <a:pt x="269" y="1840"/>
                    <a:pt x="292" y="1836"/>
                    <a:pt x="316" y="1828"/>
                  </a:cubicBezTo>
                  <a:cubicBezTo>
                    <a:pt x="541" y="1750"/>
                    <a:pt x="769" y="1701"/>
                    <a:pt x="1004" y="1690"/>
                  </a:cubicBezTo>
                  <a:lnTo>
                    <a:pt x="1004" y="1690"/>
                  </a:lnTo>
                  <a:cubicBezTo>
                    <a:pt x="982" y="1891"/>
                    <a:pt x="949" y="2089"/>
                    <a:pt x="910" y="2290"/>
                  </a:cubicBezTo>
                  <a:cubicBezTo>
                    <a:pt x="883" y="2429"/>
                    <a:pt x="994" y="2521"/>
                    <a:pt x="1101" y="2521"/>
                  </a:cubicBezTo>
                  <a:cubicBezTo>
                    <a:pt x="1171" y="2521"/>
                    <a:pt x="1240" y="2481"/>
                    <a:pt x="1266" y="2389"/>
                  </a:cubicBezTo>
                  <a:cubicBezTo>
                    <a:pt x="1324" y="2186"/>
                    <a:pt x="1381" y="1953"/>
                    <a:pt x="1427" y="1711"/>
                  </a:cubicBezTo>
                  <a:cubicBezTo>
                    <a:pt x="1527" y="1727"/>
                    <a:pt x="1627" y="1742"/>
                    <a:pt x="1727" y="1742"/>
                  </a:cubicBezTo>
                  <a:cubicBezTo>
                    <a:pt x="1785" y="1742"/>
                    <a:pt x="1843" y="1737"/>
                    <a:pt x="1901" y="1724"/>
                  </a:cubicBezTo>
                  <a:cubicBezTo>
                    <a:pt x="2024" y="1699"/>
                    <a:pt x="2067" y="1526"/>
                    <a:pt x="1974" y="1440"/>
                  </a:cubicBezTo>
                  <a:cubicBezTo>
                    <a:pt x="1847" y="1327"/>
                    <a:pt x="1682" y="1265"/>
                    <a:pt x="1497" y="1237"/>
                  </a:cubicBezTo>
                  <a:cubicBezTo>
                    <a:pt x="1535" y="847"/>
                    <a:pt x="1519" y="459"/>
                    <a:pt x="1400" y="138"/>
                  </a:cubicBezTo>
                  <a:cubicBezTo>
                    <a:pt x="1364" y="44"/>
                    <a:pt x="1290" y="0"/>
                    <a:pt x="121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49"/>
            <p:cNvSpPr/>
            <p:nvPr/>
          </p:nvSpPr>
          <p:spPr>
            <a:xfrm>
              <a:off x="2251100" y="3583982"/>
              <a:ext cx="48525" cy="68025"/>
            </a:xfrm>
            <a:custGeom>
              <a:avLst/>
              <a:gdLst/>
              <a:ahLst/>
              <a:cxnLst/>
              <a:rect l="l" t="t" r="r" b="b"/>
              <a:pathLst>
                <a:path w="1941" h="2721" extrusionOk="0">
                  <a:moveTo>
                    <a:pt x="1136" y="1"/>
                  </a:moveTo>
                  <a:cubicBezTo>
                    <a:pt x="1034" y="1"/>
                    <a:pt x="929" y="65"/>
                    <a:pt x="906" y="169"/>
                  </a:cubicBezTo>
                  <a:cubicBezTo>
                    <a:pt x="829" y="513"/>
                    <a:pt x="785" y="852"/>
                    <a:pt x="773" y="1190"/>
                  </a:cubicBezTo>
                  <a:cubicBezTo>
                    <a:pt x="603" y="1194"/>
                    <a:pt x="435" y="1196"/>
                    <a:pt x="264" y="1201"/>
                  </a:cubicBezTo>
                  <a:cubicBezTo>
                    <a:pt x="0" y="1206"/>
                    <a:pt x="0" y="1605"/>
                    <a:pt x="264" y="1610"/>
                  </a:cubicBezTo>
                  <a:cubicBezTo>
                    <a:pt x="435" y="1612"/>
                    <a:pt x="608" y="1616"/>
                    <a:pt x="779" y="1619"/>
                  </a:cubicBezTo>
                  <a:cubicBezTo>
                    <a:pt x="797" y="1944"/>
                    <a:pt x="850" y="2270"/>
                    <a:pt x="942" y="2598"/>
                  </a:cubicBezTo>
                  <a:cubicBezTo>
                    <a:pt x="967" y="2683"/>
                    <a:pt x="1033" y="2721"/>
                    <a:pt x="1100" y="2721"/>
                  </a:cubicBezTo>
                  <a:cubicBezTo>
                    <a:pt x="1201" y="2721"/>
                    <a:pt x="1305" y="2636"/>
                    <a:pt x="1278" y="2505"/>
                  </a:cubicBezTo>
                  <a:cubicBezTo>
                    <a:pt x="1215" y="2214"/>
                    <a:pt x="1178" y="1922"/>
                    <a:pt x="1169" y="1630"/>
                  </a:cubicBezTo>
                  <a:lnTo>
                    <a:pt x="1169" y="1630"/>
                  </a:lnTo>
                  <a:cubicBezTo>
                    <a:pt x="1259" y="1635"/>
                    <a:pt x="1349" y="1642"/>
                    <a:pt x="1438" y="1642"/>
                  </a:cubicBezTo>
                  <a:cubicBezTo>
                    <a:pt x="1544" y="1642"/>
                    <a:pt x="1648" y="1633"/>
                    <a:pt x="1746" y="1600"/>
                  </a:cubicBezTo>
                  <a:cubicBezTo>
                    <a:pt x="1940" y="1536"/>
                    <a:pt x="1940" y="1272"/>
                    <a:pt x="1746" y="1210"/>
                  </a:cubicBezTo>
                  <a:cubicBezTo>
                    <a:pt x="1647" y="1177"/>
                    <a:pt x="1542" y="1167"/>
                    <a:pt x="1435" y="1167"/>
                  </a:cubicBezTo>
                  <a:cubicBezTo>
                    <a:pt x="1350" y="1167"/>
                    <a:pt x="1265" y="1173"/>
                    <a:pt x="1180" y="1178"/>
                  </a:cubicBezTo>
                  <a:cubicBezTo>
                    <a:pt x="1197" y="975"/>
                    <a:pt x="1226" y="774"/>
                    <a:pt x="1272" y="576"/>
                  </a:cubicBezTo>
                  <a:cubicBezTo>
                    <a:pt x="1273" y="576"/>
                    <a:pt x="1274" y="576"/>
                    <a:pt x="1275" y="576"/>
                  </a:cubicBezTo>
                  <a:cubicBezTo>
                    <a:pt x="1413" y="576"/>
                    <a:pt x="1528" y="424"/>
                    <a:pt x="1451" y="287"/>
                  </a:cubicBezTo>
                  <a:cubicBezTo>
                    <a:pt x="1397" y="196"/>
                    <a:pt x="1360" y="146"/>
                    <a:pt x="1292" y="67"/>
                  </a:cubicBezTo>
                  <a:cubicBezTo>
                    <a:pt x="1251" y="21"/>
                    <a:pt x="1194" y="1"/>
                    <a:pt x="11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49"/>
            <p:cNvSpPr/>
            <p:nvPr/>
          </p:nvSpPr>
          <p:spPr>
            <a:xfrm>
              <a:off x="2141300" y="3593057"/>
              <a:ext cx="62775" cy="55600"/>
            </a:xfrm>
            <a:custGeom>
              <a:avLst/>
              <a:gdLst/>
              <a:ahLst/>
              <a:cxnLst/>
              <a:rect l="l" t="t" r="r" b="b"/>
              <a:pathLst>
                <a:path w="2511" h="2224" extrusionOk="0">
                  <a:moveTo>
                    <a:pt x="1334" y="0"/>
                  </a:moveTo>
                  <a:cubicBezTo>
                    <a:pt x="1274" y="0"/>
                    <a:pt x="1217" y="27"/>
                    <a:pt x="1187" y="90"/>
                  </a:cubicBezTo>
                  <a:cubicBezTo>
                    <a:pt x="1070" y="340"/>
                    <a:pt x="1079" y="616"/>
                    <a:pt x="1065" y="891"/>
                  </a:cubicBezTo>
                  <a:cubicBezTo>
                    <a:pt x="781" y="931"/>
                    <a:pt x="497" y="974"/>
                    <a:pt x="223" y="1009"/>
                  </a:cubicBezTo>
                  <a:cubicBezTo>
                    <a:pt x="17" y="1034"/>
                    <a:pt x="1" y="1346"/>
                    <a:pt x="213" y="1346"/>
                  </a:cubicBezTo>
                  <a:cubicBezTo>
                    <a:pt x="216" y="1346"/>
                    <a:pt x="219" y="1346"/>
                    <a:pt x="223" y="1346"/>
                  </a:cubicBezTo>
                  <a:cubicBezTo>
                    <a:pt x="487" y="1334"/>
                    <a:pt x="762" y="1330"/>
                    <a:pt x="1038" y="1323"/>
                  </a:cubicBezTo>
                  <a:lnTo>
                    <a:pt x="1038" y="1323"/>
                  </a:lnTo>
                  <a:cubicBezTo>
                    <a:pt x="1022" y="1561"/>
                    <a:pt x="1004" y="1801"/>
                    <a:pt x="1000" y="2038"/>
                  </a:cubicBezTo>
                  <a:cubicBezTo>
                    <a:pt x="998" y="2155"/>
                    <a:pt x="1105" y="2224"/>
                    <a:pt x="1206" y="2224"/>
                  </a:cubicBezTo>
                  <a:cubicBezTo>
                    <a:pt x="1283" y="2224"/>
                    <a:pt x="1356" y="2182"/>
                    <a:pt x="1370" y="2090"/>
                  </a:cubicBezTo>
                  <a:cubicBezTo>
                    <a:pt x="1407" y="1829"/>
                    <a:pt x="1435" y="1565"/>
                    <a:pt x="1463" y="1304"/>
                  </a:cubicBezTo>
                  <a:cubicBezTo>
                    <a:pt x="1739" y="1288"/>
                    <a:pt x="2014" y="1261"/>
                    <a:pt x="2277" y="1209"/>
                  </a:cubicBezTo>
                  <a:cubicBezTo>
                    <a:pt x="2511" y="1163"/>
                    <a:pt x="2446" y="813"/>
                    <a:pt x="2222" y="808"/>
                  </a:cubicBezTo>
                  <a:cubicBezTo>
                    <a:pt x="2185" y="807"/>
                    <a:pt x="2147" y="806"/>
                    <a:pt x="2109" y="806"/>
                  </a:cubicBezTo>
                  <a:cubicBezTo>
                    <a:pt x="1916" y="806"/>
                    <a:pt x="1718" y="819"/>
                    <a:pt x="1519" y="839"/>
                  </a:cubicBezTo>
                  <a:cubicBezTo>
                    <a:pt x="1555" y="600"/>
                    <a:pt x="1587" y="356"/>
                    <a:pt x="1525" y="134"/>
                  </a:cubicBezTo>
                  <a:cubicBezTo>
                    <a:pt x="1502" y="51"/>
                    <a:pt x="1416" y="0"/>
                    <a:pt x="133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49"/>
            <p:cNvSpPr/>
            <p:nvPr/>
          </p:nvSpPr>
          <p:spPr>
            <a:xfrm>
              <a:off x="2037100" y="3593332"/>
              <a:ext cx="56450" cy="59200"/>
            </a:xfrm>
            <a:custGeom>
              <a:avLst/>
              <a:gdLst/>
              <a:ahLst/>
              <a:cxnLst/>
              <a:rect l="l" t="t" r="r" b="b"/>
              <a:pathLst>
                <a:path w="2258" h="2368" extrusionOk="0">
                  <a:moveTo>
                    <a:pt x="1238" y="1"/>
                  </a:moveTo>
                  <a:cubicBezTo>
                    <a:pt x="1182" y="1"/>
                    <a:pt x="1128" y="26"/>
                    <a:pt x="1100" y="85"/>
                  </a:cubicBezTo>
                  <a:cubicBezTo>
                    <a:pt x="985" y="337"/>
                    <a:pt x="959" y="644"/>
                    <a:pt x="975" y="963"/>
                  </a:cubicBezTo>
                  <a:cubicBezTo>
                    <a:pt x="733" y="968"/>
                    <a:pt x="488" y="975"/>
                    <a:pt x="246" y="984"/>
                  </a:cubicBezTo>
                  <a:cubicBezTo>
                    <a:pt x="1" y="993"/>
                    <a:pt x="1" y="1353"/>
                    <a:pt x="246" y="1363"/>
                  </a:cubicBezTo>
                  <a:cubicBezTo>
                    <a:pt x="505" y="1375"/>
                    <a:pt x="764" y="1379"/>
                    <a:pt x="1022" y="1385"/>
                  </a:cubicBezTo>
                  <a:cubicBezTo>
                    <a:pt x="1068" y="1689"/>
                    <a:pt x="1138" y="1981"/>
                    <a:pt x="1195" y="2228"/>
                  </a:cubicBezTo>
                  <a:cubicBezTo>
                    <a:pt x="1217" y="2325"/>
                    <a:pt x="1288" y="2367"/>
                    <a:pt x="1363" y="2367"/>
                  </a:cubicBezTo>
                  <a:cubicBezTo>
                    <a:pt x="1477" y="2367"/>
                    <a:pt x="1599" y="2271"/>
                    <a:pt x="1571" y="2125"/>
                  </a:cubicBezTo>
                  <a:cubicBezTo>
                    <a:pt x="1523" y="1882"/>
                    <a:pt x="1488" y="1640"/>
                    <a:pt x="1468" y="1395"/>
                  </a:cubicBezTo>
                  <a:lnTo>
                    <a:pt x="1468" y="1395"/>
                  </a:lnTo>
                  <a:cubicBezTo>
                    <a:pt x="1631" y="1397"/>
                    <a:pt x="1798" y="1402"/>
                    <a:pt x="1961" y="1405"/>
                  </a:cubicBezTo>
                  <a:cubicBezTo>
                    <a:pt x="1963" y="1405"/>
                    <a:pt x="1965" y="1405"/>
                    <a:pt x="1967" y="1405"/>
                  </a:cubicBezTo>
                  <a:cubicBezTo>
                    <a:pt x="2257" y="1405"/>
                    <a:pt x="2257" y="942"/>
                    <a:pt x="1967" y="942"/>
                  </a:cubicBezTo>
                  <a:cubicBezTo>
                    <a:pt x="1965" y="942"/>
                    <a:pt x="1963" y="942"/>
                    <a:pt x="1961" y="942"/>
                  </a:cubicBezTo>
                  <a:cubicBezTo>
                    <a:pt x="1790" y="947"/>
                    <a:pt x="1617" y="949"/>
                    <a:pt x="1446" y="952"/>
                  </a:cubicBezTo>
                  <a:cubicBezTo>
                    <a:pt x="1450" y="677"/>
                    <a:pt x="1495" y="391"/>
                    <a:pt x="1416" y="127"/>
                  </a:cubicBezTo>
                  <a:cubicBezTo>
                    <a:pt x="1395" y="49"/>
                    <a:pt x="1315" y="1"/>
                    <a:pt x="123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49"/>
            <p:cNvSpPr/>
            <p:nvPr/>
          </p:nvSpPr>
          <p:spPr>
            <a:xfrm>
              <a:off x="1925375" y="3596532"/>
              <a:ext cx="60850" cy="58775"/>
            </a:xfrm>
            <a:custGeom>
              <a:avLst/>
              <a:gdLst/>
              <a:ahLst/>
              <a:cxnLst/>
              <a:rect l="l" t="t" r="r" b="b"/>
              <a:pathLst>
                <a:path w="2434" h="2351" extrusionOk="0">
                  <a:moveTo>
                    <a:pt x="1428" y="1"/>
                  </a:moveTo>
                  <a:cubicBezTo>
                    <a:pt x="1364" y="1"/>
                    <a:pt x="1299" y="30"/>
                    <a:pt x="1257" y="90"/>
                  </a:cubicBezTo>
                  <a:cubicBezTo>
                    <a:pt x="1111" y="299"/>
                    <a:pt x="1042" y="561"/>
                    <a:pt x="1023" y="837"/>
                  </a:cubicBezTo>
                  <a:cubicBezTo>
                    <a:pt x="756" y="867"/>
                    <a:pt x="490" y="911"/>
                    <a:pt x="227" y="983"/>
                  </a:cubicBezTo>
                  <a:cubicBezTo>
                    <a:pt x="0" y="1044"/>
                    <a:pt x="76" y="1357"/>
                    <a:pt x="282" y="1357"/>
                  </a:cubicBezTo>
                  <a:cubicBezTo>
                    <a:pt x="297" y="1357"/>
                    <a:pt x="312" y="1356"/>
                    <a:pt x="328" y="1352"/>
                  </a:cubicBezTo>
                  <a:cubicBezTo>
                    <a:pt x="563" y="1306"/>
                    <a:pt x="795" y="1279"/>
                    <a:pt x="1028" y="1263"/>
                  </a:cubicBezTo>
                  <a:cubicBezTo>
                    <a:pt x="1058" y="1613"/>
                    <a:pt x="1148" y="1962"/>
                    <a:pt x="1251" y="2239"/>
                  </a:cubicBezTo>
                  <a:cubicBezTo>
                    <a:pt x="1281" y="2316"/>
                    <a:pt x="1346" y="2351"/>
                    <a:pt x="1409" y="2351"/>
                  </a:cubicBezTo>
                  <a:cubicBezTo>
                    <a:pt x="1503" y="2351"/>
                    <a:pt x="1593" y="2275"/>
                    <a:pt x="1565" y="2151"/>
                  </a:cubicBezTo>
                  <a:cubicBezTo>
                    <a:pt x="1499" y="1856"/>
                    <a:pt x="1466" y="1551"/>
                    <a:pt x="1473" y="1249"/>
                  </a:cubicBezTo>
                  <a:lnTo>
                    <a:pt x="1473" y="1249"/>
                  </a:lnTo>
                  <a:cubicBezTo>
                    <a:pt x="1692" y="1251"/>
                    <a:pt x="1915" y="1260"/>
                    <a:pt x="2141" y="1290"/>
                  </a:cubicBezTo>
                  <a:cubicBezTo>
                    <a:pt x="2152" y="1292"/>
                    <a:pt x="2162" y="1292"/>
                    <a:pt x="2172" y="1292"/>
                  </a:cubicBezTo>
                  <a:cubicBezTo>
                    <a:pt x="2434" y="1292"/>
                    <a:pt x="2427" y="852"/>
                    <a:pt x="2141" y="824"/>
                  </a:cubicBezTo>
                  <a:cubicBezTo>
                    <a:pt x="1970" y="809"/>
                    <a:pt x="1801" y="802"/>
                    <a:pt x="1632" y="802"/>
                  </a:cubicBezTo>
                  <a:cubicBezTo>
                    <a:pt x="1595" y="802"/>
                    <a:pt x="1558" y="803"/>
                    <a:pt x="1521" y="803"/>
                  </a:cubicBezTo>
                  <a:cubicBezTo>
                    <a:pt x="1563" y="597"/>
                    <a:pt x="1617" y="394"/>
                    <a:pt x="1617" y="187"/>
                  </a:cubicBezTo>
                  <a:cubicBezTo>
                    <a:pt x="1617" y="66"/>
                    <a:pt x="1525" y="1"/>
                    <a:pt x="142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49"/>
            <p:cNvSpPr/>
            <p:nvPr/>
          </p:nvSpPr>
          <p:spPr>
            <a:xfrm>
              <a:off x="1811250" y="3599882"/>
              <a:ext cx="67700" cy="55750"/>
            </a:xfrm>
            <a:custGeom>
              <a:avLst/>
              <a:gdLst/>
              <a:ahLst/>
              <a:cxnLst/>
              <a:rect l="l" t="t" r="r" b="b"/>
              <a:pathLst>
                <a:path w="2708" h="2230" extrusionOk="0">
                  <a:moveTo>
                    <a:pt x="1524" y="1"/>
                  </a:moveTo>
                  <a:cubicBezTo>
                    <a:pt x="1468" y="1"/>
                    <a:pt x="1416" y="29"/>
                    <a:pt x="1386" y="99"/>
                  </a:cubicBezTo>
                  <a:cubicBezTo>
                    <a:pt x="1305" y="284"/>
                    <a:pt x="1271" y="477"/>
                    <a:pt x="1245" y="676"/>
                  </a:cubicBezTo>
                  <a:cubicBezTo>
                    <a:pt x="1161" y="673"/>
                    <a:pt x="1076" y="672"/>
                    <a:pt x="993" y="672"/>
                  </a:cubicBezTo>
                  <a:cubicBezTo>
                    <a:pt x="742" y="672"/>
                    <a:pt x="498" y="682"/>
                    <a:pt x="273" y="694"/>
                  </a:cubicBezTo>
                  <a:cubicBezTo>
                    <a:pt x="3" y="711"/>
                    <a:pt x="0" y="1107"/>
                    <a:pt x="273" y="1117"/>
                  </a:cubicBezTo>
                  <a:cubicBezTo>
                    <a:pt x="575" y="1129"/>
                    <a:pt x="880" y="1140"/>
                    <a:pt x="1183" y="1163"/>
                  </a:cubicBezTo>
                  <a:cubicBezTo>
                    <a:pt x="1141" y="1459"/>
                    <a:pt x="1102" y="1755"/>
                    <a:pt x="1064" y="2052"/>
                  </a:cubicBezTo>
                  <a:cubicBezTo>
                    <a:pt x="1051" y="2165"/>
                    <a:pt x="1152" y="2230"/>
                    <a:pt x="1251" y="2230"/>
                  </a:cubicBezTo>
                  <a:cubicBezTo>
                    <a:pt x="1329" y="2230"/>
                    <a:pt x="1405" y="2189"/>
                    <a:pt x="1422" y="2101"/>
                  </a:cubicBezTo>
                  <a:cubicBezTo>
                    <a:pt x="1483" y="1803"/>
                    <a:pt x="1541" y="1505"/>
                    <a:pt x="1595" y="1207"/>
                  </a:cubicBezTo>
                  <a:cubicBezTo>
                    <a:pt x="1868" y="1246"/>
                    <a:pt x="2141" y="1302"/>
                    <a:pt x="2414" y="1304"/>
                  </a:cubicBezTo>
                  <a:cubicBezTo>
                    <a:pt x="2414" y="1304"/>
                    <a:pt x="2415" y="1304"/>
                    <a:pt x="2416" y="1304"/>
                  </a:cubicBezTo>
                  <a:cubicBezTo>
                    <a:pt x="2677" y="1304"/>
                    <a:pt x="2708" y="938"/>
                    <a:pt x="2474" y="860"/>
                  </a:cubicBezTo>
                  <a:cubicBezTo>
                    <a:pt x="2235" y="777"/>
                    <a:pt x="1973" y="731"/>
                    <a:pt x="1700" y="703"/>
                  </a:cubicBezTo>
                  <a:cubicBezTo>
                    <a:pt x="1732" y="533"/>
                    <a:pt x="1756" y="364"/>
                    <a:pt x="1742" y="196"/>
                  </a:cubicBezTo>
                  <a:cubicBezTo>
                    <a:pt x="1731" y="90"/>
                    <a:pt x="1622" y="1"/>
                    <a:pt x="152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49"/>
            <p:cNvSpPr/>
            <p:nvPr/>
          </p:nvSpPr>
          <p:spPr>
            <a:xfrm>
              <a:off x="1714525" y="3585132"/>
              <a:ext cx="53350" cy="63550"/>
            </a:xfrm>
            <a:custGeom>
              <a:avLst/>
              <a:gdLst/>
              <a:ahLst/>
              <a:cxnLst/>
              <a:rect l="l" t="t" r="r" b="b"/>
              <a:pathLst>
                <a:path w="2134" h="2542" extrusionOk="0">
                  <a:moveTo>
                    <a:pt x="1251" y="1"/>
                  </a:moveTo>
                  <a:cubicBezTo>
                    <a:pt x="1182" y="1"/>
                    <a:pt x="1110" y="32"/>
                    <a:pt x="1064" y="95"/>
                  </a:cubicBezTo>
                  <a:cubicBezTo>
                    <a:pt x="889" y="339"/>
                    <a:pt x="801" y="672"/>
                    <a:pt x="766" y="1021"/>
                  </a:cubicBezTo>
                  <a:cubicBezTo>
                    <a:pt x="654" y="1003"/>
                    <a:pt x="536" y="984"/>
                    <a:pt x="423" y="984"/>
                  </a:cubicBezTo>
                  <a:cubicBezTo>
                    <a:pt x="284" y="984"/>
                    <a:pt x="154" y="1013"/>
                    <a:pt x="50" y="1109"/>
                  </a:cubicBezTo>
                  <a:cubicBezTo>
                    <a:pt x="9" y="1148"/>
                    <a:pt x="0" y="1220"/>
                    <a:pt x="30" y="1266"/>
                  </a:cubicBezTo>
                  <a:cubicBezTo>
                    <a:pt x="175" y="1496"/>
                    <a:pt x="478" y="1510"/>
                    <a:pt x="744" y="1538"/>
                  </a:cubicBezTo>
                  <a:cubicBezTo>
                    <a:pt x="750" y="1852"/>
                    <a:pt x="785" y="2157"/>
                    <a:pt x="826" y="2409"/>
                  </a:cubicBezTo>
                  <a:cubicBezTo>
                    <a:pt x="840" y="2500"/>
                    <a:pt x="915" y="2541"/>
                    <a:pt x="993" y="2541"/>
                  </a:cubicBezTo>
                  <a:cubicBezTo>
                    <a:pt x="1092" y="2541"/>
                    <a:pt x="1198" y="2474"/>
                    <a:pt x="1193" y="2357"/>
                  </a:cubicBezTo>
                  <a:cubicBezTo>
                    <a:pt x="1184" y="2109"/>
                    <a:pt x="1184" y="1859"/>
                    <a:pt x="1198" y="1610"/>
                  </a:cubicBezTo>
                  <a:cubicBezTo>
                    <a:pt x="1357" y="1638"/>
                    <a:pt x="1518" y="1662"/>
                    <a:pt x="1676" y="1662"/>
                  </a:cubicBezTo>
                  <a:cubicBezTo>
                    <a:pt x="1754" y="1662"/>
                    <a:pt x="1831" y="1656"/>
                    <a:pt x="1907" y="1642"/>
                  </a:cubicBezTo>
                  <a:cubicBezTo>
                    <a:pt x="2092" y="1608"/>
                    <a:pt x="2134" y="1309"/>
                    <a:pt x="1960" y="1226"/>
                  </a:cubicBezTo>
                  <a:cubicBezTo>
                    <a:pt x="1748" y="1127"/>
                    <a:pt x="1505" y="1097"/>
                    <a:pt x="1265" y="1077"/>
                  </a:cubicBezTo>
                  <a:cubicBezTo>
                    <a:pt x="1328" y="783"/>
                    <a:pt x="1446" y="499"/>
                    <a:pt x="1450" y="202"/>
                  </a:cubicBezTo>
                  <a:cubicBezTo>
                    <a:pt x="1452" y="69"/>
                    <a:pt x="1355" y="1"/>
                    <a:pt x="125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1" name="Google Shape;1541;p49"/>
          <p:cNvGrpSpPr/>
          <p:nvPr/>
        </p:nvGrpSpPr>
        <p:grpSpPr>
          <a:xfrm rot="-883412">
            <a:off x="1573296" y="1584672"/>
            <a:ext cx="336486" cy="261608"/>
            <a:chOff x="5222975" y="2300200"/>
            <a:chExt cx="199300" cy="154950"/>
          </a:xfrm>
        </p:grpSpPr>
        <p:sp>
          <p:nvSpPr>
            <p:cNvPr id="1542" name="Google Shape;1542;p49"/>
            <p:cNvSpPr/>
            <p:nvPr/>
          </p:nvSpPr>
          <p:spPr>
            <a:xfrm>
              <a:off x="5222975" y="2300200"/>
              <a:ext cx="199300" cy="154950"/>
            </a:xfrm>
            <a:custGeom>
              <a:avLst/>
              <a:gdLst/>
              <a:ahLst/>
              <a:cxnLst/>
              <a:rect l="l" t="t" r="r" b="b"/>
              <a:pathLst>
                <a:path w="7972" h="6198" extrusionOk="0">
                  <a:moveTo>
                    <a:pt x="1662" y="242"/>
                  </a:moveTo>
                  <a:cubicBezTo>
                    <a:pt x="2052" y="242"/>
                    <a:pt x="2447" y="284"/>
                    <a:pt x="2768" y="365"/>
                  </a:cubicBezTo>
                  <a:cubicBezTo>
                    <a:pt x="2911" y="401"/>
                    <a:pt x="3067" y="425"/>
                    <a:pt x="3149" y="425"/>
                  </a:cubicBezTo>
                  <a:cubicBezTo>
                    <a:pt x="3166" y="425"/>
                    <a:pt x="3180" y="424"/>
                    <a:pt x="3190" y="421"/>
                  </a:cubicBezTo>
                  <a:cubicBezTo>
                    <a:pt x="3206" y="417"/>
                    <a:pt x="3223" y="416"/>
                    <a:pt x="3238" y="416"/>
                  </a:cubicBezTo>
                  <a:cubicBezTo>
                    <a:pt x="3275" y="416"/>
                    <a:pt x="3304" y="427"/>
                    <a:pt x="3310" y="446"/>
                  </a:cubicBezTo>
                  <a:cubicBezTo>
                    <a:pt x="3318" y="473"/>
                    <a:pt x="3441" y="521"/>
                    <a:pt x="3580" y="551"/>
                  </a:cubicBezTo>
                  <a:cubicBezTo>
                    <a:pt x="4180" y="683"/>
                    <a:pt x="5350" y="1415"/>
                    <a:pt x="5824" y="1956"/>
                  </a:cubicBezTo>
                  <a:cubicBezTo>
                    <a:pt x="6048" y="2209"/>
                    <a:pt x="6591" y="2975"/>
                    <a:pt x="6626" y="3083"/>
                  </a:cubicBezTo>
                  <a:cubicBezTo>
                    <a:pt x="6644" y="3143"/>
                    <a:pt x="6730" y="3208"/>
                    <a:pt x="6775" y="3208"/>
                  </a:cubicBezTo>
                  <a:cubicBezTo>
                    <a:pt x="6786" y="3208"/>
                    <a:pt x="6794" y="3205"/>
                    <a:pt x="6799" y="3196"/>
                  </a:cubicBezTo>
                  <a:cubicBezTo>
                    <a:pt x="6832" y="3133"/>
                    <a:pt x="7589" y="2681"/>
                    <a:pt x="7656" y="2681"/>
                  </a:cubicBezTo>
                  <a:cubicBezTo>
                    <a:pt x="7659" y="2681"/>
                    <a:pt x="7661" y="2682"/>
                    <a:pt x="7661" y="2684"/>
                  </a:cubicBezTo>
                  <a:cubicBezTo>
                    <a:pt x="7658" y="2716"/>
                    <a:pt x="7638" y="2920"/>
                    <a:pt x="7618" y="3137"/>
                  </a:cubicBezTo>
                  <a:cubicBezTo>
                    <a:pt x="7597" y="3355"/>
                    <a:pt x="7592" y="3572"/>
                    <a:pt x="7607" y="3621"/>
                  </a:cubicBezTo>
                  <a:cubicBezTo>
                    <a:pt x="7623" y="3669"/>
                    <a:pt x="7621" y="3831"/>
                    <a:pt x="7603" y="3984"/>
                  </a:cubicBezTo>
                  <a:cubicBezTo>
                    <a:pt x="7586" y="4134"/>
                    <a:pt x="7566" y="4404"/>
                    <a:pt x="7559" y="4579"/>
                  </a:cubicBezTo>
                  <a:cubicBezTo>
                    <a:pt x="7553" y="4753"/>
                    <a:pt x="7541" y="4963"/>
                    <a:pt x="7534" y="5039"/>
                  </a:cubicBezTo>
                  <a:cubicBezTo>
                    <a:pt x="7525" y="5117"/>
                    <a:pt x="7511" y="5302"/>
                    <a:pt x="7502" y="5456"/>
                  </a:cubicBezTo>
                  <a:cubicBezTo>
                    <a:pt x="7481" y="5778"/>
                    <a:pt x="7473" y="5877"/>
                    <a:pt x="7387" y="5877"/>
                  </a:cubicBezTo>
                  <a:cubicBezTo>
                    <a:pt x="7351" y="5877"/>
                    <a:pt x="7302" y="5860"/>
                    <a:pt x="7233" y="5834"/>
                  </a:cubicBezTo>
                  <a:cubicBezTo>
                    <a:pt x="6919" y="5719"/>
                    <a:pt x="6696" y="5659"/>
                    <a:pt x="6265" y="5572"/>
                  </a:cubicBezTo>
                  <a:cubicBezTo>
                    <a:pt x="6043" y="5527"/>
                    <a:pt x="5773" y="5458"/>
                    <a:pt x="5660" y="5417"/>
                  </a:cubicBezTo>
                  <a:cubicBezTo>
                    <a:pt x="5548" y="5376"/>
                    <a:pt x="5214" y="5277"/>
                    <a:pt x="4912" y="5196"/>
                  </a:cubicBezTo>
                  <a:lnTo>
                    <a:pt x="4368" y="5047"/>
                  </a:lnTo>
                  <a:lnTo>
                    <a:pt x="4475" y="4953"/>
                  </a:lnTo>
                  <a:cubicBezTo>
                    <a:pt x="4533" y="4903"/>
                    <a:pt x="4626" y="4846"/>
                    <a:pt x="4677" y="4829"/>
                  </a:cubicBezTo>
                  <a:cubicBezTo>
                    <a:pt x="4729" y="4813"/>
                    <a:pt x="4878" y="4705"/>
                    <a:pt x="5002" y="4592"/>
                  </a:cubicBezTo>
                  <a:cubicBezTo>
                    <a:pt x="5126" y="4480"/>
                    <a:pt x="5243" y="4381"/>
                    <a:pt x="5260" y="4375"/>
                  </a:cubicBezTo>
                  <a:cubicBezTo>
                    <a:pt x="5279" y="4370"/>
                    <a:pt x="5313" y="4321"/>
                    <a:pt x="5338" y="4265"/>
                  </a:cubicBezTo>
                  <a:cubicBezTo>
                    <a:pt x="5382" y="4170"/>
                    <a:pt x="5376" y="4154"/>
                    <a:pt x="5225" y="3961"/>
                  </a:cubicBezTo>
                  <a:cubicBezTo>
                    <a:pt x="5089" y="3787"/>
                    <a:pt x="4698" y="3440"/>
                    <a:pt x="4350" y="3188"/>
                  </a:cubicBezTo>
                  <a:cubicBezTo>
                    <a:pt x="4160" y="3049"/>
                    <a:pt x="3367" y="2661"/>
                    <a:pt x="3170" y="2608"/>
                  </a:cubicBezTo>
                  <a:cubicBezTo>
                    <a:pt x="3052" y="2577"/>
                    <a:pt x="2918" y="2532"/>
                    <a:pt x="2867" y="2509"/>
                  </a:cubicBezTo>
                  <a:cubicBezTo>
                    <a:pt x="2691" y="2425"/>
                    <a:pt x="1791" y="2301"/>
                    <a:pt x="1319" y="2295"/>
                  </a:cubicBezTo>
                  <a:cubicBezTo>
                    <a:pt x="1064" y="2293"/>
                    <a:pt x="843" y="2274"/>
                    <a:pt x="832" y="2254"/>
                  </a:cubicBezTo>
                  <a:cubicBezTo>
                    <a:pt x="822" y="2233"/>
                    <a:pt x="1044" y="2091"/>
                    <a:pt x="1327" y="1937"/>
                  </a:cubicBezTo>
                  <a:cubicBezTo>
                    <a:pt x="1994" y="1575"/>
                    <a:pt x="2042" y="1533"/>
                    <a:pt x="1958" y="1380"/>
                  </a:cubicBezTo>
                  <a:cubicBezTo>
                    <a:pt x="1893" y="1261"/>
                    <a:pt x="1016" y="629"/>
                    <a:pt x="795" y="541"/>
                  </a:cubicBezTo>
                  <a:cubicBezTo>
                    <a:pt x="731" y="517"/>
                    <a:pt x="644" y="471"/>
                    <a:pt x="595" y="438"/>
                  </a:cubicBezTo>
                  <a:cubicBezTo>
                    <a:pt x="510" y="381"/>
                    <a:pt x="516" y="378"/>
                    <a:pt x="782" y="322"/>
                  </a:cubicBezTo>
                  <a:cubicBezTo>
                    <a:pt x="1044" y="269"/>
                    <a:pt x="1351" y="242"/>
                    <a:pt x="1662" y="242"/>
                  </a:cubicBezTo>
                  <a:close/>
                  <a:moveTo>
                    <a:pt x="1627" y="1"/>
                  </a:moveTo>
                  <a:cubicBezTo>
                    <a:pt x="888" y="1"/>
                    <a:pt x="206" y="129"/>
                    <a:pt x="67" y="337"/>
                  </a:cubicBezTo>
                  <a:lnTo>
                    <a:pt x="0" y="439"/>
                  </a:lnTo>
                  <a:lnTo>
                    <a:pt x="508" y="710"/>
                  </a:lnTo>
                  <a:cubicBezTo>
                    <a:pt x="1000" y="974"/>
                    <a:pt x="1609" y="1367"/>
                    <a:pt x="1630" y="1435"/>
                  </a:cubicBezTo>
                  <a:cubicBezTo>
                    <a:pt x="1637" y="1455"/>
                    <a:pt x="1540" y="1515"/>
                    <a:pt x="1415" y="1571"/>
                  </a:cubicBezTo>
                  <a:cubicBezTo>
                    <a:pt x="931" y="1785"/>
                    <a:pt x="284" y="2235"/>
                    <a:pt x="214" y="2408"/>
                  </a:cubicBezTo>
                  <a:cubicBezTo>
                    <a:pt x="168" y="2523"/>
                    <a:pt x="282" y="2599"/>
                    <a:pt x="490" y="2599"/>
                  </a:cubicBezTo>
                  <a:cubicBezTo>
                    <a:pt x="511" y="2599"/>
                    <a:pt x="533" y="2598"/>
                    <a:pt x="556" y="2597"/>
                  </a:cubicBezTo>
                  <a:cubicBezTo>
                    <a:pt x="746" y="2583"/>
                    <a:pt x="933" y="2577"/>
                    <a:pt x="1116" y="2577"/>
                  </a:cubicBezTo>
                  <a:cubicBezTo>
                    <a:pt x="2565" y="2577"/>
                    <a:pt x="3759" y="2993"/>
                    <a:pt x="4661" y="3814"/>
                  </a:cubicBezTo>
                  <a:cubicBezTo>
                    <a:pt x="4854" y="3991"/>
                    <a:pt x="5032" y="4182"/>
                    <a:pt x="5016" y="4198"/>
                  </a:cubicBezTo>
                  <a:cubicBezTo>
                    <a:pt x="4787" y="4417"/>
                    <a:pt x="4649" y="4526"/>
                    <a:pt x="4446" y="4650"/>
                  </a:cubicBezTo>
                  <a:cubicBezTo>
                    <a:pt x="4146" y="4834"/>
                    <a:pt x="4039" y="4972"/>
                    <a:pt x="4085" y="5119"/>
                  </a:cubicBezTo>
                  <a:cubicBezTo>
                    <a:pt x="4134" y="5276"/>
                    <a:pt x="4205" y="5310"/>
                    <a:pt x="4870" y="5497"/>
                  </a:cubicBezTo>
                  <a:cubicBezTo>
                    <a:pt x="5196" y="5588"/>
                    <a:pt x="5557" y="5693"/>
                    <a:pt x="5667" y="5730"/>
                  </a:cubicBezTo>
                  <a:cubicBezTo>
                    <a:pt x="5778" y="5766"/>
                    <a:pt x="6074" y="5839"/>
                    <a:pt x="6328" y="5892"/>
                  </a:cubicBezTo>
                  <a:cubicBezTo>
                    <a:pt x="6582" y="5947"/>
                    <a:pt x="6879" y="6025"/>
                    <a:pt x="6992" y="6068"/>
                  </a:cubicBezTo>
                  <a:cubicBezTo>
                    <a:pt x="7215" y="6153"/>
                    <a:pt x="7366" y="6198"/>
                    <a:pt x="7472" y="6198"/>
                  </a:cubicBezTo>
                  <a:cubicBezTo>
                    <a:pt x="7611" y="6198"/>
                    <a:pt x="7673" y="6123"/>
                    <a:pt x="7722" y="5964"/>
                  </a:cubicBezTo>
                  <a:cubicBezTo>
                    <a:pt x="7799" y="5707"/>
                    <a:pt x="7816" y="5302"/>
                    <a:pt x="7757" y="5113"/>
                  </a:cubicBezTo>
                  <a:cubicBezTo>
                    <a:pt x="7730" y="5028"/>
                    <a:pt x="7727" y="4969"/>
                    <a:pt x="7750" y="4969"/>
                  </a:cubicBezTo>
                  <a:cubicBezTo>
                    <a:pt x="7752" y="4969"/>
                    <a:pt x="7753" y="4969"/>
                    <a:pt x="7755" y="4969"/>
                  </a:cubicBezTo>
                  <a:cubicBezTo>
                    <a:pt x="7757" y="4970"/>
                    <a:pt x="7759" y="4970"/>
                    <a:pt x="7761" y="4970"/>
                  </a:cubicBezTo>
                  <a:cubicBezTo>
                    <a:pt x="7785" y="4970"/>
                    <a:pt x="7811" y="4933"/>
                    <a:pt x="7821" y="4883"/>
                  </a:cubicBezTo>
                  <a:cubicBezTo>
                    <a:pt x="7857" y="4685"/>
                    <a:pt x="7872" y="3924"/>
                    <a:pt x="7839" y="3907"/>
                  </a:cubicBezTo>
                  <a:cubicBezTo>
                    <a:pt x="7822" y="3899"/>
                    <a:pt x="7829" y="3885"/>
                    <a:pt x="7852" y="3877"/>
                  </a:cubicBezTo>
                  <a:cubicBezTo>
                    <a:pt x="7903" y="3861"/>
                    <a:pt x="7909" y="3244"/>
                    <a:pt x="7857" y="3200"/>
                  </a:cubicBezTo>
                  <a:cubicBezTo>
                    <a:pt x="7837" y="3183"/>
                    <a:pt x="7837" y="3162"/>
                    <a:pt x="7855" y="3148"/>
                  </a:cubicBezTo>
                  <a:cubicBezTo>
                    <a:pt x="7912" y="3104"/>
                    <a:pt x="7972" y="2634"/>
                    <a:pt x="7945" y="2453"/>
                  </a:cubicBezTo>
                  <a:cubicBezTo>
                    <a:pt x="7924" y="2309"/>
                    <a:pt x="7904" y="2276"/>
                    <a:pt x="7839" y="2272"/>
                  </a:cubicBezTo>
                  <a:cubicBezTo>
                    <a:pt x="7838" y="2272"/>
                    <a:pt x="7837" y="2272"/>
                    <a:pt x="7836" y="2272"/>
                  </a:cubicBezTo>
                  <a:cubicBezTo>
                    <a:pt x="7756" y="2272"/>
                    <a:pt x="7471" y="2425"/>
                    <a:pt x="7033" y="2707"/>
                  </a:cubicBezTo>
                  <a:cubicBezTo>
                    <a:pt x="6911" y="2785"/>
                    <a:pt x="6807" y="2849"/>
                    <a:pt x="6800" y="2851"/>
                  </a:cubicBezTo>
                  <a:cubicBezTo>
                    <a:pt x="6800" y="2851"/>
                    <a:pt x="6800" y="2851"/>
                    <a:pt x="6800" y="2851"/>
                  </a:cubicBezTo>
                  <a:cubicBezTo>
                    <a:pt x="6791" y="2851"/>
                    <a:pt x="6714" y="2730"/>
                    <a:pt x="6628" y="2582"/>
                  </a:cubicBezTo>
                  <a:cubicBezTo>
                    <a:pt x="6540" y="2433"/>
                    <a:pt x="6409" y="2245"/>
                    <a:pt x="6336" y="2167"/>
                  </a:cubicBezTo>
                  <a:cubicBezTo>
                    <a:pt x="6265" y="2091"/>
                    <a:pt x="6197" y="2005"/>
                    <a:pt x="6189" y="1979"/>
                  </a:cubicBezTo>
                  <a:cubicBezTo>
                    <a:pt x="6153" y="1865"/>
                    <a:pt x="5649" y="1390"/>
                    <a:pt x="5286" y="1129"/>
                  </a:cubicBezTo>
                  <a:cubicBezTo>
                    <a:pt x="4499" y="562"/>
                    <a:pt x="3838" y="304"/>
                    <a:pt x="2614" y="83"/>
                  </a:cubicBezTo>
                  <a:cubicBezTo>
                    <a:pt x="2303" y="27"/>
                    <a:pt x="1959" y="1"/>
                    <a:pt x="16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49"/>
            <p:cNvSpPr/>
            <p:nvPr/>
          </p:nvSpPr>
          <p:spPr>
            <a:xfrm>
              <a:off x="5354450" y="2420350"/>
              <a:ext cx="43500" cy="13425"/>
            </a:xfrm>
            <a:custGeom>
              <a:avLst/>
              <a:gdLst/>
              <a:ahLst/>
              <a:cxnLst/>
              <a:rect l="l" t="t" r="r" b="b"/>
              <a:pathLst>
                <a:path w="1740" h="537" extrusionOk="0">
                  <a:moveTo>
                    <a:pt x="195" y="1"/>
                  </a:moveTo>
                  <a:cubicBezTo>
                    <a:pt x="127" y="1"/>
                    <a:pt x="93" y="15"/>
                    <a:pt x="65" y="42"/>
                  </a:cubicBezTo>
                  <a:cubicBezTo>
                    <a:pt x="27" y="82"/>
                    <a:pt x="0" y="129"/>
                    <a:pt x="7" y="149"/>
                  </a:cubicBezTo>
                  <a:cubicBezTo>
                    <a:pt x="23" y="201"/>
                    <a:pt x="232" y="263"/>
                    <a:pt x="605" y="328"/>
                  </a:cubicBezTo>
                  <a:cubicBezTo>
                    <a:pt x="775" y="357"/>
                    <a:pt x="1073" y="420"/>
                    <a:pt x="1264" y="467"/>
                  </a:cubicBezTo>
                  <a:cubicBezTo>
                    <a:pt x="1454" y="513"/>
                    <a:pt x="1559" y="536"/>
                    <a:pt x="1621" y="536"/>
                  </a:cubicBezTo>
                  <a:cubicBezTo>
                    <a:pt x="1683" y="536"/>
                    <a:pt x="1702" y="512"/>
                    <a:pt x="1721" y="464"/>
                  </a:cubicBezTo>
                  <a:cubicBezTo>
                    <a:pt x="1739" y="421"/>
                    <a:pt x="1718" y="377"/>
                    <a:pt x="1656" y="328"/>
                  </a:cubicBezTo>
                  <a:cubicBezTo>
                    <a:pt x="1612" y="294"/>
                    <a:pt x="1558" y="270"/>
                    <a:pt x="1525" y="270"/>
                  </a:cubicBezTo>
                  <a:cubicBezTo>
                    <a:pt x="1519" y="270"/>
                    <a:pt x="1514" y="271"/>
                    <a:pt x="1510" y="272"/>
                  </a:cubicBezTo>
                  <a:cubicBezTo>
                    <a:pt x="1500" y="275"/>
                    <a:pt x="1491" y="276"/>
                    <a:pt x="1483" y="276"/>
                  </a:cubicBezTo>
                  <a:cubicBezTo>
                    <a:pt x="1463" y="276"/>
                    <a:pt x="1448" y="268"/>
                    <a:pt x="1444" y="254"/>
                  </a:cubicBezTo>
                  <a:cubicBezTo>
                    <a:pt x="1433" y="221"/>
                    <a:pt x="1316" y="193"/>
                    <a:pt x="580" y="54"/>
                  </a:cubicBezTo>
                  <a:cubicBezTo>
                    <a:pt x="387" y="18"/>
                    <a:pt x="271" y="1"/>
                    <a:pt x="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49"/>
            <p:cNvSpPr/>
            <p:nvPr/>
          </p:nvSpPr>
          <p:spPr>
            <a:xfrm>
              <a:off x="5276325" y="2342550"/>
              <a:ext cx="84200" cy="48700"/>
            </a:xfrm>
            <a:custGeom>
              <a:avLst/>
              <a:gdLst/>
              <a:ahLst/>
              <a:cxnLst/>
              <a:rect l="l" t="t" r="r" b="b"/>
              <a:pathLst>
                <a:path w="3368" h="1948" extrusionOk="0">
                  <a:moveTo>
                    <a:pt x="286" y="1"/>
                  </a:moveTo>
                  <a:cubicBezTo>
                    <a:pt x="278" y="1"/>
                    <a:pt x="271" y="1"/>
                    <a:pt x="263" y="1"/>
                  </a:cubicBezTo>
                  <a:cubicBezTo>
                    <a:pt x="100" y="3"/>
                    <a:pt x="68" y="16"/>
                    <a:pt x="27" y="90"/>
                  </a:cubicBezTo>
                  <a:cubicBezTo>
                    <a:pt x="3" y="134"/>
                    <a:pt x="1" y="200"/>
                    <a:pt x="22" y="226"/>
                  </a:cubicBezTo>
                  <a:cubicBezTo>
                    <a:pt x="49" y="261"/>
                    <a:pt x="212" y="281"/>
                    <a:pt x="354" y="281"/>
                  </a:cubicBezTo>
                  <a:cubicBezTo>
                    <a:pt x="455" y="281"/>
                    <a:pt x="544" y="270"/>
                    <a:pt x="564" y="248"/>
                  </a:cubicBezTo>
                  <a:cubicBezTo>
                    <a:pt x="569" y="241"/>
                    <a:pt x="575" y="238"/>
                    <a:pt x="582" y="238"/>
                  </a:cubicBezTo>
                  <a:cubicBezTo>
                    <a:pt x="595" y="238"/>
                    <a:pt x="608" y="252"/>
                    <a:pt x="616" y="275"/>
                  </a:cubicBezTo>
                  <a:cubicBezTo>
                    <a:pt x="625" y="307"/>
                    <a:pt x="648" y="329"/>
                    <a:pt x="667" y="329"/>
                  </a:cubicBezTo>
                  <a:cubicBezTo>
                    <a:pt x="670" y="329"/>
                    <a:pt x="672" y="328"/>
                    <a:pt x="675" y="328"/>
                  </a:cubicBezTo>
                  <a:cubicBezTo>
                    <a:pt x="675" y="328"/>
                    <a:pt x="676" y="328"/>
                    <a:pt x="677" y="328"/>
                  </a:cubicBezTo>
                  <a:cubicBezTo>
                    <a:pt x="711" y="328"/>
                    <a:pt x="983" y="449"/>
                    <a:pt x="1291" y="602"/>
                  </a:cubicBezTo>
                  <a:cubicBezTo>
                    <a:pt x="1598" y="754"/>
                    <a:pt x="1842" y="854"/>
                    <a:pt x="1905" y="854"/>
                  </a:cubicBezTo>
                  <a:cubicBezTo>
                    <a:pt x="1911" y="854"/>
                    <a:pt x="1916" y="853"/>
                    <a:pt x="1918" y="851"/>
                  </a:cubicBezTo>
                  <a:cubicBezTo>
                    <a:pt x="1930" y="842"/>
                    <a:pt x="1939" y="838"/>
                    <a:pt x="1946" y="838"/>
                  </a:cubicBezTo>
                  <a:cubicBezTo>
                    <a:pt x="1956" y="838"/>
                    <a:pt x="1960" y="850"/>
                    <a:pt x="1954" y="873"/>
                  </a:cubicBezTo>
                  <a:cubicBezTo>
                    <a:pt x="1946" y="906"/>
                    <a:pt x="2047" y="1004"/>
                    <a:pt x="2198" y="1108"/>
                  </a:cubicBezTo>
                  <a:cubicBezTo>
                    <a:pt x="2490" y="1310"/>
                    <a:pt x="2898" y="1660"/>
                    <a:pt x="3038" y="1831"/>
                  </a:cubicBezTo>
                  <a:cubicBezTo>
                    <a:pt x="3102" y="1908"/>
                    <a:pt x="3167" y="1948"/>
                    <a:pt x="3222" y="1948"/>
                  </a:cubicBezTo>
                  <a:cubicBezTo>
                    <a:pt x="3260" y="1948"/>
                    <a:pt x="3293" y="1929"/>
                    <a:pt x="3318" y="1891"/>
                  </a:cubicBezTo>
                  <a:cubicBezTo>
                    <a:pt x="3368" y="1814"/>
                    <a:pt x="3353" y="1767"/>
                    <a:pt x="3235" y="1631"/>
                  </a:cubicBezTo>
                  <a:cubicBezTo>
                    <a:pt x="2951" y="1303"/>
                    <a:pt x="2210" y="759"/>
                    <a:pt x="2055" y="759"/>
                  </a:cubicBezTo>
                  <a:cubicBezTo>
                    <a:pt x="2050" y="759"/>
                    <a:pt x="2046" y="759"/>
                    <a:pt x="2042" y="760"/>
                  </a:cubicBezTo>
                  <a:cubicBezTo>
                    <a:pt x="2035" y="762"/>
                    <a:pt x="2030" y="763"/>
                    <a:pt x="2024" y="763"/>
                  </a:cubicBezTo>
                  <a:cubicBezTo>
                    <a:pt x="2005" y="763"/>
                    <a:pt x="1994" y="750"/>
                    <a:pt x="2000" y="726"/>
                  </a:cubicBezTo>
                  <a:cubicBezTo>
                    <a:pt x="2016" y="662"/>
                    <a:pt x="1758" y="514"/>
                    <a:pt x="1177" y="252"/>
                  </a:cubicBezTo>
                  <a:cubicBezTo>
                    <a:pt x="957" y="152"/>
                    <a:pt x="839" y="108"/>
                    <a:pt x="783" y="108"/>
                  </a:cubicBezTo>
                  <a:cubicBezTo>
                    <a:pt x="759" y="108"/>
                    <a:pt x="747" y="116"/>
                    <a:pt x="743" y="132"/>
                  </a:cubicBezTo>
                  <a:cubicBezTo>
                    <a:pt x="737" y="158"/>
                    <a:pt x="731" y="171"/>
                    <a:pt x="725" y="171"/>
                  </a:cubicBezTo>
                  <a:cubicBezTo>
                    <a:pt x="719" y="171"/>
                    <a:pt x="712" y="159"/>
                    <a:pt x="705" y="133"/>
                  </a:cubicBezTo>
                  <a:cubicBezTo>
                    <a:pt x="679" y="50"/>
                    <a:pt x="521" y="1"/>
                    <a:pt x="2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5" name="Google Shape;1545;p49"/>
          <p:cNvGrpSpPr/>
          <p:nvPr/>
        </p:nvGrpSpPr>
        <p:grpSpPr>
          <a:xfrm>
            <a:off x="5163087" y="1741807"/>
            <a:ext cx="232875" cy="229500"/>
            <a:chOff x="7116513" y="3304232"/>
            <a:chExt cx="232875" cy="229500"/>
          </a:xfrm>
        </p:grpSpPr>
        <p:sp>
          <p:nvSpPr>
            <p:cNvPr id="1546" name="Google Shape;1546;p49"/>
            <p:cNvSpPr/>
            <p:nvPr/>
          </p:nvSpPr>
          <p:spPr>
            <a:xfrm>
              <a:off x="7116513" y="3304232"/>
              <a:ext cx="232875" cy="229500"/>
            </a:xfrm>
            <a:custGeom>
              <a:avLst/>
              <a:gdLst/>
              <a:ahLst/>
              <a:cxnLst/>
              <a:rect l="l" t="t" r="r" b="b"/>
              <a:pathLst>
                <a:path w="9315" h="9180" extrusionOk="0">
                  <a:moveTo>
                    <a:pt x="4679" y="356"/>
                  </a:moveTo>
                  <a:cubicBezTo>
                    <a:pt x="6853" y="356"/>
                    <a:pt x="8611" y="2059"/>
                    <a:pt x="8823" y="4217"/>
                  </a:cubicBezTo>
                  <a:cubicBezTo>
                    <a:pt x="9061" y="6630"/>
                    <a:pt x="7128" y="8654"/>
                    <a:pt x="4775" y="8861"/>
                  </a:cubicBezTo>
                  <a:cubicBezTo>
                    <a:pt x="4739" y="8865"/>
                    <a:pt x="4709" y="8881"/>
                    <a:pt x="4685" y="8900"/>
                  </a:cubicBezTo>
                  <a:cubicBezTo>
                    <a:pt x="2490" y="8581"/>
                    <a:pt x="464" y="7272"/>
                    <a:pt x="381" y="4825"/>
                  </a:cubicBezTo>
                  <a:cubicBezTo>
                    <a:pt x="301" y="2476"/>
                    <a:pt x="2122" y="481"/>
                    <a:pt x="4466" y="361"/>
                  </a:cubicBezTo>
                  <a:cubicBezTo>
                    <a:pt x="4538" y="358"/>
                    <a:pt x="4608" y="356"/>
                    <a:pt x="4679" y="356"/>
                  </a:cubicBezTo>
                  <a:close/>
                  <a:moveTo>
                    <a:pt x="4571" y="0"/>
                  </a:moveTo>
                  <a:cubicBezTo>
                    <a:pt x="4536" y="0"/>
                    <a:pt x="4501" y="0"/>
                    <a:pt x="4466" y="1"/>
                  </a:cubicBezTo>
                  <a:cubicBezTo>
                    <a:pt x="1928" y="54"/>
                    <a:pt x="1" y="2139"/>
                    <a:pt x="23" y="4660"/>
                  </a:cubicBezTo>
                  <a:cubicBezTo>
                    <a:pt x="44" y="6920"/>
                    <a:pt x="2020" y="9149"/>
                    <a:pt x="4338" y="9149"/>
                  </a:cubicBezTo>
                  <a:cubicBezTo>
                    <a:pt x="4445" y="9149"/>
                    <a:pt x="4552" y="9145"/>
                    <a:pt x="4660" y="9135"/>
                  </a:cubicBezTo>
                  <a:cubicBezTo>
                    <a:pt x="4683" y="9162"/>
                    <a:pt x="4715" y="9179"/>
                    <a:pt x="4760" y="9179"/>
                  </a:cubicBezTo>
                  <a:cubicBezTo>
                    <a:pt x="4765" y="9179"/>
                    <a:pt x="4770" y="9179"/>
                    <a:pt x="4775" y="9179"/>
                  </a:cubicBezTo>
                  <a:cubicBezTo>
                    <a:pt x="7230" y="9022"/>
                    <a:pt x="9314" y="7057"/>
                    <a:pt x="9234" y="4517"/>
                  </a:cubicBezTo>
                  <a:cubicBezTo>
                    <a:pt x="9154" y="1969"/>
                    <a:pt x="7091" y="0"/>
                    <a:pt x="457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49"/>
            <p:cNvSpPr/>
            <p:nvPr/>
          </p:nvSpPr>
          <p:spPr>
            <a:xfrm>
              <a:off x="7124038" y="3313107"/>
              <a:ext cx="219000" cy="213600"/>
            </a:xfrm>
            <a:custGeom>
              <a:avLst/>
              <a:gdLst/>
              <a:ahLst/>
              <a:cxnLst/>
              <a:rect l="l" t="t" r="r" b="b"/>
              <a:pathLst>
                <a:path w="8760" h="8544" extrusionOk="0">
                  <a:moveTo>
                    <a:pt x="3507" y="1485"/>
                  </a:moveTo>
                  <a:cubicBezTo>
                    <a:pt x="3571" y="1485"/>
                    <a:pt x="3634" y="1539"/>
                    <a:pt x="3620" y="1627"/>
                  </a:cubicBezTo>
                  <a:cubicBezTo>
                    <a:pt x="3500" y="2356"/>
                    <a:pt x="3414" y="3112"/>
                    <a:pt x="3362" y="3853"/>
                  </a:cubicBezTo>
                  <a:cubicBezTo>
                    <a:pt x="3483" y="3855"/>
                    <a:pt x="3622" y="3857"/>
                    <a:pt x="3765" y="3857"/>
                  </a:cubicBezTo>
                  <a:cubicBezTo>
                    <a:pt x="4229" y="3857"/>
                    <a:pt x="4739" y="3836"/>
                    <a:pt x="4834" y="3716"/>
                  </a:cubicBezTo>
                  <a:cubicBezTo>
                    <a:pt x="4890" y="3647"/>
                    <a:pt x="4862" y="3120"/>
                    <a:pt x="4887" y="2991"/>
                  </a:cubicBezTo>
                  <a:cubicBezTo>
                    <a:pt x="4941" y="2698"/>
                    <a:pt x="5038" y="2442"/>
                    <a:pt x="5151" y="2167"/>
                  </a:cubicBezTo>
                  <a:cubicBezTo>
                    <a:pt x="5260" y="1903"/>
                    <a:pt x="5482" y="1775"/>
                    <a:pt x="5699" y="1775"/>
                  </a:cubicBezTo>
                  <a:cubicBezTo>
                    <a:pt x="5961" y="1775"/>
                    <a:pt x="6215" y="1961"/>
                    <a:pt x="6247" y="2315"/>
                  </a:cubicBezTo>
                  <a:cubicBezTo>
                    <a:pt x="6351" y="3462"/>
                    <a:pt x="6571" y="5136"/>
                    <a:pt x="5993" y="6176"/>
                  </a:cubicBezTo>
                  <a:cubicBezTo>
                    <a:pt x="5892" y="6356"/>
                    <a:pt x="5714" y="6440"/>
                    <a:pt x="5535" y="6440"/>
                  </a:cubicBezTo>
                  <a:cubicBezTo>
                    <a:pt x="5299" y="6440"/>
                    <a:pt x="5061" y="6297"/>
                    <a:pt x="4989" y="6044"/>
                  </a:cubicBezTo>
                  <a:cubicBezTo>
                    <a:pt x="4841" y="5520"/>
                    <a:pt x="4939" y="5000"/>
                    <a:pt x="4996" y="4466"/>
                  </a:cubicBezTo>
                  <a:cubicBezTo>
                    <a:pt x="4869" y="4446"/>
                    <a:pt x="4731" y="4438"/>
                    <a:pt x="4588" y="4438"/>
                  </a:cubicBezTo>
                  <a:cubicBezTo>
                    <a:pt x="4139" y="4438"/>
                    <a:pt x="3637" y="4514"/>
                    <a:pt x="3225" y="4514"/>
                  </a:cubicBezTo>
                  <a:cubicBezTo>
                    <a:pt x="3150" y="4514"/>
                    <a:pt x="3078" y="4512"/>
                    <a:pt x="3010" y="4506"/>
                  </a:cubicBezTo>
                  <a:cubicBezTo>
                    <a:pt x="2784" y="4488"/>
                    <a:pt x="2660" y="4315"/>
                    <a:pt x="2696" y="4092"/>
                  </a:cubicBezTo>
                  <a:cubicBezTo>
                    <a:pt x="2844" y="3199"/>
                    <a:pt x="3064" y="2405"/>
                    <a:pt x="3396" y="1567"/>
                  </a:cubicBezTo>
                  <a:cubicBezTo>
                    <a:pt x="3419" y="1510"/>
                    <a:pt x="3463" y="1485"/>
                    <a:pt x="3507" y="1485"/>
                  </a:cubicBezTo>
                  <a:close/>
                  <a:moveTo>
                    <a:pt x="4378" y="1"/>
                  </a:moveTo>
                  <a:cubicBezTo>
                    <a:pt x="4307" y="1"/>
                    <a:pt x="4237" y="3"/>
                    <a:pt x="4165" y="6"/>
                  </a:cubicBezTo>
                  <a:cubicBezTo>
                    <a:pt x="1821" y="126"/>
                    <a:pt x="0" y="2120"/>
                    <a:pt x="80" y="4470"/>
                  </a:cubicBezTo>
                  <a:cubicBezTo>
                    <a:pt x="163" y="6917"/>
                    <a:pt x="2189" y="8226"/>
                    <a:pt x="4384" y="8544"/>
                  </a:cubicBezTo>
                  <a:cubicBezTo>
                    <a:pt x="4408" y="8526"/>
                    <a:pt x="4438" y="8510"/>
                    <a:pt x="4474" y="8506"/>
                  </a:cubicBezTo>
                  <a:cubicBezTo>
                    <a:pt x="6827" y="8299"/>
                    <a:pt x="8760" y="6275"/>
                    <a:pt x="8522" y="3862"/>
                  </a:cubicBezTo>
                  <a:cubicBezTo>
                    <a:pt x="8310" y="1704"/>
                    <a:pt x="6552" y="1"/>
                    <a:pt x="43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49"/>
            <p:cNvSpPr/>
            <p:nvPr/>
          </p:nvSpPr>
          <p:spPr>
            <a:xfrm>
              <a:off x="7190538" y="3350207"/>
              <a:ext cx="97800" cy="123900"/>
            </a:xfrm>
            <a:custGeom>
              <a:avLst/>
              <a:gdLst/>
              <a:ahLst/>
              <a:cxnLst/>
              <a:rect l="l" t="t" r="r" b="b"/>
              <a:pathLst>
                <a:path w="3912" h="4956" extrusionOk="0">
                  <a:moveTo>
                    <a:pt x="847" y="1"/>
                  </a:moveTo>
                  <a:cubicBezTo>
                    <a:pt x="803" y="1"/>
                    <a:pt x="759" y="26"/>
                    <a:pt x="736" y="83"/>
                  </a:cubicBezTo>
                  <a:cubicBezTo>
                    <a:pt x="404" y="922"/>
                    <a:pt x="185" y="1715"/>
                    <a:pt x="36" y="2608"/>
                  </a:cubicBezTo>
                  <a:cubicBezTo>
                    <a:pt x="0" y="2831"/>
                    <a:pt x="124" y="3004"/>
                    <a:pt x="350" y="3022"/>
                  </a:cubicBezTo>
                  <a:cubicBezTo>
                    <a:pt x="418" y="3028"/>
                    <a:pt x="490" y="3030"/>
                    <a:pt x="565" y="3030"/>
                  </a:cubicBezTo>
                  <a:cubicBezTo>
                    <a:pt x="977" y="3030"/>
                    <a:pt x="1479" y="2954"/>
                    <a:pt x="1928" y="2954"/>
                  </a:cubicBezTo>
                  <a:cubicBezTo>
                    <a:pt x="2071" y="2954"/>
                    <a:pt x="2209" y="2962"/>
                    <a:pt x="2336" y="2982"/>
                  </a:cubicBezTo>
                  <a:cubicBezTo>
                    <a:pt x="2279" y="3516"/>
                    <a:pt x="2181" y="4036"/>
                    <a:pt x="2329" y="4560"/>
                  </a:cubicBezTo>
                  <a:cubicBezTo>
                    <a:pt x="2401" y="4813"/>
                    <a:pt x="2639" y="4956"/>
                    <a:pt x="2875" y="4956"/>
                  </a:cubicBezTo>
                  <a:cubicBezTo>
                    <a:pt x="3054" y="4956"/>
                    <a:pt x="3232" y="4872"/>
                    <a:pt x="3333" y="4692"/>
                  </a:cubicBezTo>
                  <a:cubicBezTo>
                    <a:pt x="3911" y="3652"/>
                    <a:pt x="3691" y="1978"/>
                    <a:pt x="3587" y="831"/>
                  </a:cubicBezTo>
                  <a:cubicBezTo>
                    <a:pt x="3555" y="477"/>
                    <a:pt x="3301" y="291"/>
                    <a:pt x="3039" y="291"/>
                  </a:cubicBezTo>
                  <a:cubicBezTo>
                    <a:pt x="2822" y="291"/>
                    <a:pt x="2599" y="419"/>
                    <a:pt x="2490" y="683"/>
                  </a:cubicBezTo>
                  <a:cubicBezTo>
                    <a:pt x="2378" y="958"/>
                    <a:pt x="2281" y="1214"/>
                    <a:pt x="2227" y="1507"/>
                  </a:cubicBezTo>
                  <a:cubicBezTo>
                    <a:pt x="2202" y="1636"/>
                    <a:pt x="2230" y="2163"/>
                    <a:pt x="2174" y="2232"/>
                  </a:cubicBezTo>
                  <a:cubicBezTo>
                    <a:pt x="2079" y="2352"/>
                    <a:pt x="1569" y="2373"/>
                    <a:pt x="1105" y="2373"/>
                  </a:cubicBezTo>
                  <a:cubicBezTo>
                    <a:pt x="962" y="2373"/>
                    <a:pt x="823" y="2371"/>
                    <a:pt x="702" y="2369"/>
                  </a:cubicBezTo>
                  <a:cubicBezTo>
                    <a:pt x="754" y="1628"/>
                    <a:pt x="840" y="872"/>
                    <a:pt x="960" y="143"/>
                  </a:cubicBezTo>
                  <a:cubicBezTo>
                    <a:pt x="974" y="55"/>
                    <a:pt x="911" y="1"/>
                    <a:pt x="84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9" name="Google Shape;1549;p49"/>
          <p:cNvGrpSpPr/>
          <p:nvPr/>
        </p:nvGrpSpPr>
        <p:grpSpPr>
          <a:xfrm>
            <a:off x="3747883" y="1741807"/>
            <a:ext cx="232875" cy="229500"/>
            <a:chOff x="6785413" y="3304232"/>
            <a:chExt cx="232875" cy="229500"/>
          </a:xfrm>
        </p:grpSpPr>
        <p:sp>
          <p:nvSpPr>
            <p:cNvPr id="1550" name="Google Shape;1550;p49"/>
            <p:cNvSpPr/>
            <p:nvPr/>
          </p:nvSpPr>
          <p:spPr>
            <a:xfrm>
              <a:off x="6785413" y="3304232"/>
              <a:ext cx="232875" cy="229500"/>
            </a:xfrm>
            <a:custGeom>
              <a:avLst/>
              <a:gdLst/>
              <a:ahLst/>
              <a:cxnLst/>
              <a:rect l="l" t="t" r="r" b="b"/>
              <a:pathLst>
                <a:path w="9315" h="9180" extrusionOk="0">
                  <a:moveTo>
                    <a:pt x="4682" y="356"/>
                  </a:moveTo>
                  <a:cubicBezTo>
                    <a:pt x="6856" y="356"/>
                    <a:pt x="8613" y="2059"/>
                    <a:pt x="8825" y="4217"/>
                  </a:cubicBezTo>
                  <a:cubicBezTo>
                    <a:pt x="9064" y="6630"/>
                    <a:pt x="7130" y="8654"/>
                    <a:pt x="4775" y="8861"/>
                  </a:cubicBezTo>
                  <a:cubicBezTo>
                    <a:pt x="4738" y="8865"/>
                    <a:pt x="4710" y="8881"/>
                    <a:pt x="4686" y="8900"/>
                  </a:cubicBezTo>
                  <a:cubicBezTo>
                    <a:pt x="2491" y="8581"/>
                    <a:pt x="467" y="7272"/>
                    <a:pt x="384" y="4825"/>
                  </a:cubicBezTo>
                  <a:cubicBezTo>
                    <a:pt x="304" y="2476"/>
                    <a:pt x="2125" y="481"/>
                    <a:pt x="4469" y="361"/>
                  </a:cubicBezTo>
                  <a:cubicBezTo>
                    <a:pt x="4540" y="358"/>
                    <a:pt x="4611" y="356"/>
                    <a:pt x="4682" y="356"/>
                  </a:cubicBezTo>
                  <a:close/>
                  <a:moveTo>
                    <a:pt x="4573" y="0"/>
                  </a:moveTo>
                  <a:cubicBezTo>
                    <a:pt x="4538" y="0"/>
                    <a:pt x="4503" y="0"/>
                    <a:pt x="4468" y="1"/>
                  </a:cubicBezTo>
                  <a:cubicBezTo>
                    <a:pt x="1929" y="54"/>
                    <a:pt x="0" y="2139"/>
                    <a:pt x="24" y="4660"/>
                  </a:cubicBezTo>
                  <a:cubicBezTo>
                    <a:pt x="43" y="6920"/>
                    <a:pt x="2020" y="9149"/>
                    <a:pt x="4339" y="9149"/>
                  </a:cubicBezTo>
                  <a:cubicBezTo>
                    <a:pt x="4445" y="9149"/>
                    <a:pt x="4552" y="9145"/>
                    <a:pt x="4660" y="9135"/>
                  </a:cubicBezTo>
                  <a:cubicBezTo>
                    <a:pt x="4683" y="9162"/>
                    <a:pt x="4717" y="9179"/>
                    <a:pt x="4761" y="9179"/>
                  </a:cubicBezTo>
                  <a:cubicBezTo>
                    <a:pt x="4766" y="9179"/>
                    <a:pt x="4770" y="9179"/>
                    <a:pt x="4775" y="9179"/>
                  </a:cubicBezTo>
                  <a:cubicBezTo>
                    <a:pt x="7229" y="9022"/>
                    <a:pt x="9315" y="7057"/>
                    <a:pt x="9233" y="4517"/>
                  </a:cubicBezTo>
                  <a:cubicBezTo>
                    <a:pt x="9154" y="1969"/>
                    <a:pt x="7091" y="0"/>
                    <a:pt x="457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49"/>
            <p:cNvSpPr/>
            <p:nvPr/>
          </p:nvSpPr>
          <p:spPr>
            <a:xfrm>
              <a:off x="6792988" y="3313107"/>
              <a:ext cx="219025" cy="213600"/>
            </a:xfrm>
            <a:custGeom>
              <a:avLst/>
              <a:gdLst/>
              <a:ahLst/>
              <a:cxnLst/>
              <a:rect l="l" t="t" r="r" b="b"/>
              <a:pathLst>
                <a:path w="8761" h="8544" extrusionOk="0">
                  <a:moveTo>
                    <a:pt x="3622" y="1423"/>
                  </a:moveTo>
                  <a:cubicBezTo>
                    <a:pt x="4204" y="1423"/>
                    <a:pt x="4745" y="1547"/>
                    <a:pt x="5371" y="1547"/>
                  </a:cubicBezTo>
                  <a:cubicBezTo>
                    <a:pt x="5632" y="1549"/>
                    <a:pt x="5777" y="1786"/>
                    <a:pt x="5733" y="2024"/>
                  </a:cubicBezTo>
                  <a:cubicBezTo>
                    <a:pt x="5627" y="2599"/>
                    <a:pt x="5391" y="3146"/>
                    <a:pt x="5098" y="3663"/>
                  </a:cubicBezTo>
                  <a:cubicBezTo>
                    <a:pt x="6306" y="3806"/>
                    <a:pt x="7370" y="4652"/>
                    <a:pt x="6844" y="6092"/>
                  </a:cubicBezTo>
                  <a:cubicBezTo>
                    <a:pt x="6537" y="6936"/>
                    <a:pt x="5768" y="7346"/>
                    <a:pt x="5000" y="7346"/>
                  </a:cubicBezTo>
                  <a:cubicBezTo>
                    <a:pt x="4156" y="7346"/>
                    <a:pt x="3313" y="6851"/>
                    <a:pt x="3085" y="5895"/>
                  </a:cubicBezTo>
                  <a:cubicBezTo>
                    <a:pt x="3028" y="5663"/>
                    <a:pt x="3231" y="5446"/>
                    <a:pt x="3439" y="5446"/>
                  </a:cubicBezTo>
                  <a:cubicBezTo>
                    <a:pt x="3519" y="5446"/>
                    <a:pt x="3600" y="5478"/>
                    <a:pt x="3667" y="5555"/>
                  </a:cubicBezTo>
                  <a:cubicBezTo>
                    <a:pt x="3995" y="5928"/>
                    <a:pt x="4661" y="6444"/>
                    <a:pt x="5199" y="6444"/>
                  </a:cubicBezTo>
                  <a:cubicBezTo>
                    <a:pt x="5528" y="6444"/>
                    <a:pt x="5810" y="6251"/>
                    <a:pt x="5938" y="5716"/>
                  </a:cubicBezTo>
                  <a:cubicBezTo>
                    <a:pt x="6115" y="4986"/>
                    <a:pt x="5686" y="4746"/>
                    <a:pt x="5168" y="4746"/>
                  </a:cubicBezTo>
                  <a:cubicBezTo>
                    <a:pt x="4808" y="4746"/>
                    <a:pt x="4407" y="4861"/>
                    <a:pt x="4135" y="5008"/>
                  </a:cubicBezTo>
                  <a:cubicBezTo>
                    <a:pt x="4027" y="5066"/>
                    <a:pt x="3920" y="5092"/>
                    <a:pt x="3820" y="5092"/>
                  </a:cubicBezTo>
                  <a:cubicBezTo>
                    <a:pt x="3318" y="5092"/>
                    <a:pt x="2966" y="4452"/>
                    <a:pt x="3367" y="4010"/>
                  </a:cubicBezTo>
                  <a:cubicBezTo>
                    <a:pt x="3932" y="3386"/>
                    <a:pt x="4357" y="2694"/>
                    <a:pt x="4837" y="2020"/>
                  </a:cubicBezTo>
                  <a:cubicBezTo>
                    <a:pt x="4435" y="1819"/>
                    <a:pt x="3911" y="1778"/>
                    <a:pt x="3441" y="1778"/>
                  </a:cubicBezTo>
                  <a:cubicBezTo>
                    <a:pt x="3265" y="1778"/>
                    <a:pt x="3097" y="1784"/>
                    <a:pt x="2946" y="1789"/>
                  </a:cubicBezTo>
                  <a:cubicBezTo>
                    <a:pt x="2945" y="1789"/>
                    <a:pt x="2943" y="1789"/>
                    <a:pt x="2942" y="1789"/>
                  </a:cubicBezTo>
                  <a:cubicBezTo>
                    <a:pt x="2780" y="1789"/>
                    <a:pt x="2744" y="1532"/>
                    <a:pt x="2906" y="1495"/>
                  </a:cubicBezTo>
                  <a:cubicBezTo>
                    <a:pt x="3157" y="1442"/>
                    <a:pt x="3393" y="1423"/>
                    <a:pt x="3622" y="1423"/>
                  </a:cubicBezTo>
                  <a:close/>
                  <a:moveTo>
                    <a:pt x="4379" y="1"/>
                  </a:moveTo>
                  <a:cubicBezTo>
                    <a:pt x="4308" y="1"/>
                    <a:pt x="4237" y="3"/>
                    <a:pt x="4166" y="6"/>
                  </a:cubicBezTo>
                  <a:cubicBezTo>
                    <a:pt x="1822" y="126"/>
                    <a:pt x="1" y="2120"/>
                    <a:pt x="81" y="4470"/>
                  </a:cubicBezTo>
                  <a:cubicBezTo>
                    <a:pt x="164" y="6917"/>
                    <a:pt x="2188" y="8226"/>
                    <a:pt x="4383" y="8544"/>
                  </a:cubicBezTo>
                  <a:cubicBezTo>
                    <a:pt x="4407" y="8526"/>
                    <a:pt x="4435" y="8510"/>
                    <a:pt x="4472" y="8506"/>
                  </a:cubicBezTo>
                  <a:cubicBezTo>
                    <a:pt x="6828" y="8299"/>
                    <a:pt x="8761" y="6275"/>
                    <a:pt x="8522" y="3862"/>
                  </a:cubicBezTo>
                  <a:cubicBezTo>
                    <a:pt x="8310" y="1704"/>
                    <a:pt x="6553" y="1"/>
                    <a:pt x="437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49"/>
            <p:cNvSpPr/>
            <p:nvPr/>
          </p:nvSpPr>
          <p:spPr>
            <a:xfrm>
              <a:off x="6861588" y="3348657"/>
              <a:ext cx="115650" cy="148100"/>
            </a:xfrm>
            <a:custGeom>
              <a:avLst/>
              <a:gdLst/>
              <a:ahLst/>
              <a:cxnLst/>
              <a:rect l="l" t="t" r="r" b="b"/>
              <a:pathLst>
                <a:path w="4626" h="5924" extrusionOk="0">
                  <a:moveTo>
                    <a:pt x="880" y="1"/>
                  </a:moveTo>
                  <a:cubicBezTo>
                    <a:pt x="650" y="1"/>
                    <a:pt x="413" y="20"/>
                    <a:pt x="162" y="73"/>
                  </a:cubicBezTo>
                  <a:cubicBezTo>
                    <a:pt x="1" y="109"/>
                    <a:pt x="36" y="366"/>
                    <a:pt x="197" y="366"/>
                  </a:cubicBezTo>
                  <a:cubicBezTo>
                    <a:pt x="199" y="366"/>
                    <a:pt x="200" y="366"/>
                    <a:pt x="202" y="366"/>
                  </a:cubicBezTo>
                  <a:cubicBezTo>
                    <a:pt x="351" y="361"/>
                    <a:pt x="517" y="356"/>
                    <a:pt x="690" y="356"/>
                  </a:cubicBezTo>
                  <a:cubicBezTo>
                    <a:pt x="1162" y="356"/>
                    <a:pt x="1690" y="396"/>
                    <a:pt x="2093" y="597"/>
                  </a:cubicBezTo>
                  <a:cubicBezTo>
                    <a:pt x="1613" y="1272"/>
                    <a:pt x="1188" y="1964"/>
                    <a:pt x="623" y="2588"/>
                  </a:cubicBezTo>
                  <a:cubicBezTo>
                    <a:pt x="223" y="3030"/>
                    <a:pt x="573" y="3669"/>
                    <a:pt x="1075" y="3669"/>
                  </a:cubicBezTo>
                  <a:cubicBezTo>
                    <a:pt x="1176" y="3669"/>
                    <a:pt x="1283" y="3643"/>
                    <a:pt x="1391" y="3585"/>
                  </a:cubicBezTo>
                  <a:cubicBezTo>
                    <a:pt x="1662" y="3438"/>
                    <a:pt x="2064" y="3323"/>
                    <a:pt x="2423" y="3323"/>
                  </a:cubicBezTo>
                  <a:cubicBezTo>
                    <a:pt x="2942" y="3323"/>
                    <a:pt x="3371" y="3563"/>
                    <a:pt x="3194" y="4294"/>
                  </a:cubicBezTo>
                  <a:cubicBezTo>
                    <a:pt x="3066" y="4829"/>
                    <a:pt x="2784" y="5021"/>
                    <a:pt x="2456" y="5021"/>
                  </a:cubicBezTo>
                  <a:cubicBezTo>
                    <a:pt x="1917" y="5021"/>
                    <a:pt x="1251" y="4505"/>
                    <a:pt x="923" y="4133"/>
                  </a:cubicBezTo>
                  <a:cubicBezTo>
                    <a:pt x="856" y="4056"/>
                    <a:pt x="775" y="4023"/>
                    <a:pt x="694" y="4023"/>
                  </a:cubicBezTo>
                  <a:cubicBezTo>
                    <a:pt x="487" y="4023"/>
                    <a:pt x="285" y="4241"/>
                    <a:pt x="341" y="4472"/>
                  </a:cubicBezTo>
                  <a:cubicBezTo>
                    <a:pt x="570" y="5429"/>
                    <a:pt x="1413" y="5924"/>
                    <a:pt x="2257" y="5924"/>
                  </a:cubicBezTo>
                  <a:cubicBezTo>
                    <a:pt x="3025" y="5924"/>
                    <a:pt x="3793" y="5514"/>
                    <a:pt x="4100" y="4670"/>
                  </a:cubicBezTo>
                  <a:cubicBezTo>
                    <a:pt x="4626" y="3229"/>
                    <a:pt x="3562" y="2384"/>
                    <a:pt x="2354" y="2241"/>
                  </a:cubicBezTo>
                  <a:cubicBezTo>
                    <a:pt x="2647" y="1724"/>
                    <a:pt x="2883" y="1177"/>
                    <a:pt x="2989" y="602"/>
                  </a:cubicBezTo>
                  <a:cubicBezTo>
                    <a:pt x="3033" y="364"/>
                    <a:pt x="2888" y="126"/>
                    <a:pt x="2627" y="124"/>
                  </a:cubicBezTo>
                  <a:cubicBezTo>
                    <a:pt x="2001" y="124"/>
                    <a:pt x="1462" y="1"/>
                    <a:pt x="88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53" name="Google Shape;1553;p49"/>
          <p:cNvGrpSpPr/>
          <p:nvPr/>
        </p:nvGrpSpPr>
        <p:grpSpPr>
          <a:xfrm>
            <a:off x="2332704" y="1741807"/>
            <a:ext cx="232850" cy="229500"/>
            <a:chOff x="6437163" y="3304232"/>
            <a:chExt cx="232850" cy="229500"/>
          </a:xfrm>
        </p:grpSpPr>
        <p:sp>
          <p:nvSpPr>
            <p:cNvPr id="1554" name="Google Shape;1554;p49"/>
            <p:cNvSpPr/>
            <p:nvPr/>
          </p:nvSpPr>
          <p:spPr>
            <a:xfrm>
              <a:off x="6437163" y="3304232"/>
              <a:ext cx="232850" cy="229500"/>
            </a:xfrm>
            <a:custGeom>
              <a:avLst/>
              <a:gdLst/>
              <a:ahLst/>
              <a:cxnLst/>
              <a:rect l="l" t="t" r="r" b="b"/>
              <a:pathLst>
                <a:path w="9314" h="9180" extrusionOk="0">
                  <a:moveTo>
                    <a:pt x="4679" y="356"/>
                  </a:moveTo>
                  <a:cubicBezTo>
                    <a:pt x="6854" y="356"/>
                    <a:pt x="8611" y="2059"/>
                    <a:pt x="8823" y="4217"/>
                  </a:cubicBezTo>
                  <a:cubicBezTo>
                    <a:pt x="9061" y="6630"/>
                    <a:pt x="7129" y="8654"/>
                    <a:pt x="4773" y="8861"/>
                  </a:cubicBezTo>
                  <a:cubicBezTo>
                    <a:pt x="4737" y="8865"/>
                    <a:pt x="4709" y="8881"/>
                    <a:pt x="4683" y="8900"/>
                  </a:cubicBezTo>
                  <a:cubicBezTo>
                    <a:pt x="2490" y="8581"/>
                    <a:pt x="465" y="7272"/>
                    <a:pt x="382" y="4825"/>
                  </a:cubicBezTo>
                  <a:cubicBezTo>
                    <a:pt x="301" y="2476"/>
                    <a:pt x="2123" y="481"/>
                    <a:pt x="4466" y="361"/>
                  </a:cubicBezTo>
                  <a:cubicBezTo>
                    <a:pt x="4538" y="358"/>
                    <a:pt x="4609" y="356"/>
                    <a:pt x="4679" y="356"/>
                  </a:cubicBezTo>
                  <a:close/>
                  <a:moveTo>
                    <a:pt x="4571" y="0"/>
                  </a:moveTo>
                  <a:cubicBezTo>
                    <a:pt x="4536" y="0"/>
                    <a:pt x="4501" y="0"/>
                    <a:pt x="4466" y="1"/>
                  </a:cubicBezTo>
                  <a:cubicBezTo>
                    <a:pt x="1927" y="54"/>
                    <a:pt x="1" y="2139"/>
                    <a:pt x="21" y="4660"/>
                  </a:cubicBezTo>
                  <a:cubicBezTo>
                    <a:pt x="44" y="6920"/>
                    <a:pt x="2018" y="9149"/>
                    <a:pt x="4336" y="9149"/>
                  </a:cubicBezTo>
                  <a:cubicBezTo>
                    <a:pt x="4443" y="9149"/>
                    <a:pt x="4550" y="9145"/>
                    <a:pt x="4658" y="9135"/>
                  </a:cubicBezTo>
                  <a:cubicBezTo>
                    <a:pt x="4681" y="9162"/>
                    <a:pt x="4715" y="9179"/>
                    <a:pt x="4759" y="9179"/>
                  </a:cubicBezTo>
                  <a:cubicBezTo>
                    <a:pt x="4763" y="9179"/>
                    <a:pt x="4768" y="9179"/>
                    <a:pt x="4773" y="9179"/>
                  </a:cubicBezTo>
                  <a:cubicBezTo>
                    <a:pt x="7228" y="9022"/>
                    <a:pt x="9313" y="7057"/>
                    <a:pt x="9234" y="4517"/>
                  </a:cubicBezTo>
                  <a:cubicBezTo>
                    <a:pt x="9154" y="1969"/>
                    <a:pt x="7089" y="0"/>
                    <a:pt x="457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49"/>
            <p:cNvSpPr/>
            <p:nvPr/>
          </p:nvSpPr>
          <p:spPr>
            <a:xfrm>
              <a:off x="6444688" y="3313107"/>
              <a:ext cx="219025" cy="213600"/>
            </a:xfrm>
            <a:custGeom>
              <a:avLst/>
              <a:gdLst/>
              <a:ahLst/>
              <a:cxnLst/>
              <a:rect l="l" t="t" r="r" b="b"/>
              <a:pathLst>
                <a:path w="8761" h="8544" extrusionOk="0">
                  <a:moveTo>
                    <a:pt x="4388" y="1214"/>
                  </a:moveTo>
                  <a:cubicBezTo>
                    <a:pt x="4736" y="1214"/>
                    <a:pt x="5092" y="1327"/>
                    <a:pt x="5422" y="1585"/>
                  </a:cubicBezTo>
                  <a:cubicBezTo>
                    <a:pt x="6235" y="2225"/>
                    <a:pt x="5943" y="3350"/>
                    <a:pt x="5615" y="4169"/>
                  </a:cubicBezTo>
                  <a:cubicBezTo>
                    <a:pt x="5406" y="4696"/>
                    <a:pt x="5144" y="5279"/>
                    <a:pt x="4800" y="5786"/>
                  </a:cubicBezTo>
                  <a:cubicBezTo>
                    <a:pt x="5249" y="5836"/>
                    <a:pt x="5700" y="5857"/>
                    <a:pt x="6153" y="5878"/>
                  </a:cubicBezTo>
                  <a:cubicBezTo>
                    <a:pt x="6557" y="5896"/>
                    <a:pt x="6557" y="6490"/>
                    <a:pt x="6153" y="6506"/>
                  </a:cubicBezTo>
                  <a:cubicBezTo>
                    <a:pt x="5352" y="6538"/>
                    <a:pt x="4551" y="6571"/>
                    <a:pt x="3773" y="6764"/>
                  </a:cubicBezTo>
                  <a:cubicBezTo>
                    <a:pt x="3714" y="6779"/>
                    <a:pt x="3658" y="6786"/>
                    <a:pt x="3605" y="6786"/>
                  </a:cubicBezTo>
                  <a:cubicBezTo>
                    <a:pt x="3158" y="6786"/>
                    <a:pt x="2918" y="6299"/>
                    <a:pt x="3094" y="5883"/>
                  </a:cubicBezTo>
                  <a:cubicBezTo>
                    <a:pt x="3461" y="5014"/>
                    <a:pt x="4138" y="4319"/>
                    <a:pt x="4475" y="3408"/>
                  </a:cubicBezTo>
                  <a:cubicBezTo>
                    <a:pt x="4653" y="2919"/>
                    <a:pt x="4901" y="2199"/>
                    <a:pt x="4134" y="2199"/>
                  </a:cubicBezTo>
                  <a:cubicBezTo>
                    <a:pt x="4128" y="2199"/>
                    <a:pt x="4121" y="2199"/>
                    <a:pt x="4115" y="2199"/>
                  </a:cubicBezTo>
                  <a:cubicBezTo>
                    <a:pt x="3459" y="2209"/>
                    <a:pt x="2965" y="2846"/>
                    <a:pt x="2923" y="3472"/>
                  </a:cubicBezTo>
                  <a:cubicBezTo>
                    <a:pt x="2914" y="3604"/>
                    <a:pt x="2790" y="3688"/>
                    <a:pt x="2677" y="3688"/>
                  </a:cubicBezTo>
                  <a:cubicBezTo>
                    <a:pt x="2591" y="3688"/>
                    <a:pt x="2511" y="3640"/>
                    <a:pt x="2491" y="3529"/>
                  </a:cubicBezTo>
                  <a:cubicBezTo>
                    <a:pt x="2278" y="2344"/>
                    <a:pt x="3287" y="1214"/>
                    <a:pt x="4388" y="1214"/>
                  </a:cubicBezTo>
                  <a:close/>
                  <a:moveTo>
                    <a:pt x="4378" y="1"/>
                  </a:moveTo>
                  <a:cubicBezTo>
                    <a:pt x="4308" y="1"/>
                    <a:pt x="4237" y="3"/>
                    <a:pt x="4165" y="6"/>
                  </a:cubicBezTo>
                  <a:cubicBezTo>
                    <a:pt x="1822" y="126"/>
                    <a:pt x="0" y="2120"/>
                    <a:pt x="81" y="4470"/>
                  </a:cubicBezTo>
                  <a:cubicBezTo>
                    <a:pt x="164" y="6917"/>
                    <a:pt x="2189" y="8226"/>
                    <a:pt x="4382" y="8544"/>
                  </a:cubicBezTo>
                  <a:cubicBezTo>
                    <a:pt x="4408" y="8526"/>
                    <a:pt x="4436" y="8510"/>
                    <a:pt x="4472" y="8506"/>
                  </a:cubicBezTo>
                  <a:cubicBezTo>
                    <a:pt x="6828" y="8299"/>
                    <a:pt x="8760" y="6275"/>
                    <a:pt x="8522" y="3862"/>
                  </a:cubicBezTo>
                  <a:cubicBezTo>
                    <a:pt x="8310" y="1704"/>
                    <a:pt x="6553" y="1"/>
                    <a:pt x="43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49"/>
            <p:cNvSpPr/>
            <p:nvPr/>
          </p:nvSpPr>
          <p:spPr>
            <a:xfrm>
              <a:off x="6501613" y="3343457"/>
              <a:ext cx="107025" cy="139300"/>
            </a:xfrm>
            <a:custGeom>
              <a:avLst/>
              <a:gdLst/>
              <a:ahLst/>
              <a:cxnLst/>
              <a:rect l="l" t="t" r="r" b="b"/>
              <a:pathLst>
                <a:path w="4281" h="5572" extrusionOk="0">
                  <a:moveTo>
                    <a:pt x="2111" y="0"/>
                  </a:moveTo>
                  <a:cubicBezTo>
                    <a:pt x="1010" y="0"/>
                    <a:pt x="1" y="1130"/>
                    <a:pt x="214" y="2315"/>
                  </a:cubicBezTo>
                  <a:cubicBezTo>
                    <a:pt x="234" y="2426"/>
                    <a:pt x="314" y="2474"/>
                    <a:pt x="400" y="2474"/>
                  </a:cubicBezTo>
                  <a:cubicBezTo>
                    <a:pt x="513" y="2474"/>
                    <a:pt x="637" y="2390"/>
                    <a:pt x="646" y="2258"/>
                  </a:cubicBezTo>
                  <a:cubicBezTo>
                    <a:pt x="688" y="1632"/>
                    <a:pt x="1182" y="995"/>
                    <a:pt x="1838" y="985"/>
                  </a:cubicBezTo>
                  <a:cubicBezTo>
                    <a:pt x="1844" y="985"/>
                    <a:pt x="1851" y="985"/>
                    <a:pt x="1857" y="985"/>
                  </a:cubicBezTo>
                  <a:cubicBezTo>
                    <a:pt x="2624" y="985"/>
                    <a:pt x="2376" y="1705"/>
                    <a:pt x="2198" y="2194"/>
                  </a:cubicBezTo>
                  <a:cubicBezTo>
                    <a:pt x="1861" y="3105"/>
                    <a:pt x="1184" y="3800"/>
                    <a:pt x="817" y="4669"/>
                  </a:cubicBezTo>
                  <a:cubicBezTo>
                    <a:pt x="641" y="5085"/>
                    <a:pt x="881" y="5572"/>
                    <a:pt x="1328" y="5572"/>
                  </a:cubicBezTo>
                  <a:cubicBezTo>
                    <a:pt x="1381" y="5572"/>
                    <a:pt x="1437" y="5565"/>
                    <a:pt x="1496" y="5550"/>
                  </a:cubicBezTo>
                  <a:cubicBezTo>
                    <a:pt x="2274" y="5357"/>
                    <a:pt x="3075" y="5324"/>
                    <a:pt x="3876" y="5292"/>
                  </a:cubicBezTo>
                  <a:cubicBezTo>
                    <a:pt x="4280" y="5276"/>
                    <a:pt x="4280" y="4682"/>
                    <a:pt x="3876" y="4664"/>
                  </a:cubicBezTo>
                  <a:cubicBezTo>
                    <a:pt x="3423" y="4643"/>
                    <a:pt x="2972" y="4622"/>
                    <a:pt x="2523" y="4572"/>
                  </a:cubicBezTo>
                  <a:cubicBezTo>
                    <a:pt x="2868" y="4065"/>
                    <a:pt x="3129" y="3481"/>
                    <a:pt x="3338" y="2955"/>
                  </a:cubicBezTo>
                  <a:cubicBezTo>
                    <a:pt x="3666" y="2135"/>
                    <a:pt x="3958" y="1011"/>
                    <a:pt x="3145" y="371"/>
                  </a:cubicBezTo>
                  <a:cubicBezTo>
                    <a:pt x="2815" y="113"/>
                    <a:pt x="2459" y="0"/>
                    <a:pt x="211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57" name="Google Shape;1557;p49"/>
          <p:cNvGrpSpPr/>
          <p:nvPr/>
        </p:nvGrpSpPr>
        <p:grpSpPr>
          <a:xfrm>
            <a:off x="917525" y="1741807"/>
            <a:ext cx="232850" cy="229500"/>
            <a:chOff x="6106088" y="3304232"/>
            <a:chExt cx="232850" cy="229500"/>
          </a:xfrm>
        </p:grpSpPr>
        <p:sp>
          <p:nvSpPr>
            <p:cNvPr id="1558" name="Google Shape;1558;p49"/>
            <p:cNvSpPr/>
            <p:nvPr/>
          </p:nvSpPr>
          <p:spPr>
            <a:xfrm>
              <a:off x="6106088" y="3304232"/>
              <a:ext cx="232850" cy="229500"/>
            </a:xfrm>
            <a:custGeom>
              <a:avLst/>
              <a:gdLst/>
              <a:ahLst/>
              <a:cxnLst/>
              <a:rect l="l" t="t" r="r" b="b"/>
              <a:pathLst>
                <a:path w="9314" h="9180" extrusionOk="0">
                  <a:moveTo>
                    <a:pt x="4679" y="356"/>
                  </a:moveTo>
                  <a:cubicBezTo>
                    <a:pt x="6853" y="356"/>
                    <a:pt x="8610" y="2059"/>
                    <a:pt x="8822" y="4217"/>
                  </a:cubicBezTo>
                  <a:cubicBezTo>
                    <a:pt x="9061" y="6630"/>
                    <a:pt x="7128" y="8654"/>
                    <a:pt x="4775" y="8861"/>
                  </a:cubicBezTo>
                  <a:cubicBezTo>
                    <a:pt x="4735" y="8865"/>
                    <a:pt x="4708" y="8881"/>
                    <a:pt x="4685" y="8900"/>
                  </a:cubicBezTo>
                  <a:cubicBezTo>
                    <a:pt x="2488" y="8581"/>
                    <a:pt x="464" y="7272"/>
                    <a:pt x="381" y="4825"/>
                  </a:cubicBezTo>
                  <a:cubicBezTo>
                    <a:pt x="301" y="2476"/>
                    <a:pt x="2122" y="481"/>
                    <a:pt x="4466" y="361"/>
                  </a:cubicBezTo>
                  <a:cubicBezTo>
                    <a:pt x="4537" y="358"/>
                    <a:pt x="4608" y="356"/>
                    <a:pt x="4679" y="356"/>
                  </a:cubicBezTo>
                  <a:close/>
                  <a:moveTo>
                    <a:pt x="4571" y="0"/>
                  </a:moveTo>
                  <a:cubicBezTo>
                    <a:pt x="4536" y="0"/>
                    <a:pt x="4501" y="0"/>
                    <a:pt x="4466" y="1"/>
                  </a:cubicBezTo>
                  <a:cubicBezTo>
                    <a:pt x="1928" y="54"/>
                    <a:pt x="0" y="2139"/>
                    <a:pt x="23" y="4660"/>
                  </a:cubicBezTo>
                  <a:cubicBezTo>
                    <a:pt x="43" y="6920"/>
                    <a:pt x="2020" y="9149"/>
                    <a:pt x="4336" y="9149"/>
                  </a:cubicBezTo>
                  <a:cubicBezTo>
                    <a:pt x="4442" y="9149"/>
                    <a:pt x="4549" y="9145"/>
                    <a:pt x="4657" y="9135"/>
                  </a:cubicBezTo>
                  <a:cubicBezTo>
                    <a:pt x="4680" y="9162"/>
                    <a:pt x="4714" y="9179"/>
                    <a:pt x="4759" y="9179"/>
                  </a:cubicBezTo>
                  <a:cubicBezTo>
                    <a:pt x="4764" y="9179"/>
                    <a:pt x="4769" y="9179"/>
                    <a:pt x="4775" y="9179"/>
                  </a:cubicBezTo>
                  <a:cubicBezTo>
                    <a:pt x="7229" y="9022"/>
                    <a:pt x="9314" y="7057"/>
                    <a:pt x="9234" y="4517"/>
                  </a:cubicBezTo>
                  <a:cubicBezTo>
                    <a:pt x="9154" y="1969"/>
                    <a:pt x="7090" y="0"/>
                    <a:pt x="457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49"/>
            <p:cNvSpPr/>
            <p:nvPr/>
          </p:nvSpPr>
          <p:spPr>
            <a:xfrm>
              <a:off x="6113588" y="3313107"/>
              <a:ext cx="219025" cy="213600"/>
            </a:xfrm>
            <a:custGeom>
              <a:avLst/>
              <a:gdLst/>
              <a:ahLst/>
              <a:cxnLst/>
              <a:rect l="l" t="t" r="r" b="b"/>
              <a:pathLst>
                <a:path w="8761" h="8544" extrusionOk="0">
                  <a:moveTo>
                    <a:pt x="4641" y="1520"/>
                  </a:moveTo>
                  <a:cubicBezTo>
                    <a:pt x="4831" y="1520"/>
                    <a:pt x="5033" y="1625"/>
                    <a:pt x="5110" y="1828"/>
                  </a:cubicBezTo>
                  <a:cubicBezTo>
                    <a:pt x="5377" y="2527"/>
                    <a:pt x="5331" y="3329"/>
                    <a:pt x="5343" y="4068"/>
                  </a:cubicBezTo>
                  <a:cubicBezTo>
                    <a:pt x="5353" y="4827"/>
                    <a:pt x="5429" y="5609"/>
                    <a:pt x="5264" y="6353"/>
                  </a:cubicBezTo>
                  <a:cubicBezTo>
                    <a:pt x="5201" y="6647"/>
                    <a:pt x="4934" y="6795"/>
                    <a:pt x="4668" y="6795"/>
                  </a:cubicBezTo>
                  <a:cubicBezTo>
                    <a:pt x="4403" y="6795"/>
                    <a:pt x="4138" y="6648"/>
                    <a:pt x="4075" y="6353"/>
                  </a:cubicBezTo>
                  <a:cubicBezTo>
                    <a:pt x="3916" y="5607"/>
                    <a:pt x="3995" y="4827"/>
                    <a:pt x="4009" y="4068"/>
                  </a:cubicBezTo>
                  <a:cubicBezTo>
                    <a:pt x="4013" y="3772"/>
                    <a:pt x="4011" y="3467"/>
                    <a:pt x="4023" y="3162"/>
                  </a:cubicBezTo>
                  <a:lnTo>
                    <a:pt x="4023" y="3162"/>
                  </a:lnTo>
                  <a:cubicBezTo>
                    <a:pt x="3946" y="3211"/>
                    <a:pt x="3864" y="3255"/>
                    <a:pt x="3768" y="3294"/>
                  </a:cubicBezTo>
                  <a:cubicBezTo>
                    <a:pt x="3520" y="3394"/>
                    <a:pt x="3284" y="3437"/>
                    <a:pt x="3043" y="3437"/>
                  </a:cubicBezTo>
                  <a:cubicBezTo>
                    <a:pt x="2859" y="3437"/>
                    <a:pt x="2673" y="3412"/>
                    <a:pt x="2476" y="3366"/>
                  </a:cubicBezTo>
                  <a:cubicBezTo>
                    <a:pt x="2256" y="3313"/>
                    <a:pt x="2313" y="2987"/>
                    <a:pt x="2528" y="2982"/>
                  </a:cubicBezTo>
                  <a:cubicBezTo>
                    <a:pt x="2916" y="2975"/>
                    <a:pt x="3784" y="2768"/>
                    <a:pt x="4108" y="2333"/>
                  </a:cubicBezTo>
                  <a:cubicBezTo>
                    <a:pt x="4140" y="2177"/>
                    <a:pt x="4182" y="2020"/>
                    <a:pt x="4237" y="1869"/>
                  </a:cubicBezTo>
                  <a:cubicBezTo>
                    <a:pt x="4257" y="1634"/>
                    <a:pt x="4443" y="1520"/>
                    <a:pt x="4641" y="1520"/>
                  </a:cubicBezTo>
                  <a:close/>
                  <a:moveTo>
                    <a:pt x="4379" y="1"/>
                  </a:moveTo>
                  <a:cubicBezTo>
                    <a:pt x="4308" y="1"/>
                    <a:pt x="4237" y="3"/>
                    <a:pt x="4166" y="6"/>
                  </a:cubicBezTo>
                  <a:cubicBezTo>
                    <a:pt x="1822" y="126"/>
                    <a:pt x="1" y="2120"/>
                    <a:pt x="81" y="4470"/>
                  </a:cubicBezTo>
                  <a:cubicBezTo>
                    <a:pt x="164" y="6917"/>
                    <a:pt x="2190" y="8226"/>
                    <a:pt x="4385" y="8544"/>
                  </a:cubicBezTo>
                  <a:cubicBezTo>
                    <a:pt x="4408" y="8526"/>
                    <a:pt x="4436" y="8510"/>
                    <a:pt x="4475" y="8506"/>
                  </a:cubicBezTo>
                  <a:cubicBezTo>
                    <a:pt x="6828" y="8299"/>
                    <a:pt x="8761" y="6275"/>
                    <a:pt x="8522" y="3862"/>
                  </a:cubicBezTo>
                  <a:cubicBezTo>
                    <a:pt x="8310" y="1704"/>
                    <a:pt x="6553" y="1"/>
                    <a:pt x="437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49"/>
            <p:cNvSpPr/>
            <p:nvPr/>
          </p:nvSpPr>
          <p:spPr>
            <a:xfrm>
              <a:off x="6169963" y="3351107"/>
              <a:ext cx="79350" cy="131875"/>
            </a:xfrm>
            <a:custGeom>
              <a:avLst/>
              <a:gdLst/>
              <a:ahLst/>
              <a:cxnLst/>
              <a:rect l="l" t="t" r="r" b="b"/>
              <a:pathLst>
                <a:path w="3174" h="5275" extrusionOk="0">
                  <a:moveTo>
                    <a:pt x="2386" y="0"/>
                  </a:moveTo>
                  <a:cubicBezTo>
                    <a:pt x="2188" y="0"/>
                    <a:pt x="2002" y="114"/>
                    <a:pt x="1982" y="349"/>
                  </a:cubicBezTo>
                  <a:cubicBezTo>
                    <a:pt x="1927" y="500"/>
                    <a:pt x="1885" y="657"/>
                    <a:pt x="1853" y="814"/>
                  </a:cubicBezTo>
                  <a:cubicBezTo>
                    <a:pt x="1529" y="1248"/>
                    <a:pt x="661" y="1455"/>
                    <a:pt x="273" y="1462"/>
                  </a:cubicBezTo>
                  <a:cubicBezTo>
                    <a:pt x="58" y="1467"/>
                    <a:pt x="1" y="1793"/>
                    <a:pt x="220" y="1846"/>
                  </a:cubicBezTo>
                  <a:cubicBezTo>
                    <a:pt x="417" y="1892"/>
                    <a:pt x="604" y="1917"/>
                    <a:pt x="788" y="1917"/>
                  </a:cubicBezTo>
                  <a:cubicBezTo>
                    <a:pt x="1029" y="1917"/>
                    <a:pt x="1265" y="1874"/>
                    <a:pt x="1513" y="1774"/>
                  </a:cubicBezTo>
                  <a:cubicBezTo>
                    <a:pt x="1607" y="1735"/>
                    <a:pt x="1691" y="1691"/>
                    <a:pt x="1768" y="1642"/>
                  </a:cubicBezTo>
                  <a:lnTo>
                    <a:pt x="1768" y="1642"/>
                  </a:lnTo>
                  <a:cubicBezTo>
                    <a:pt x="1756" y="1947"/>
                    <a:pt x="1758" y="2252"/>
                    <a:pt x="1754" y="2548"/>
                  </a:cubicBezTo>
                  <a:cubicBezTo>
                    <a:pt x="1740" y="3307"/>
                    <a:pt x="1661" y="4087"/>
                    <a:pt x="1820" y="4833"/>
                  </a:cubicBezTo>
                  <a:cubicBezTo>
                    <a:pt x="1883" y="5128"/>
                    <a:pt x="2148" y="5275"/>
                    <a:pt x="2413" y="5275"/>
                  </a:cubicBezTo>
                  <a:cubicBezTo>
                    <a:pt x="2679" y="5275"/>
                    <a:pt x="2945" y="5127"/>
                    <a:pt x="3009" y="4833"/>
                  </a:cubicBezTo>
                  <a:cubicBezTo>
                    <a:pt x="3174" y="4089"/>
                    <a:pt x="3097" y="3307"/>
                    <a:pt x="3088" y="2548"/>
                  </a:cubicBezTo>
                  <a:cubicBezTo>
                    <a:pt x="3076" y="1809"/>
                    <a:pt x="3122" y="1007"/>
                    <a:pt x="2855" y="308"/>
                  </a:cubicBezTo>
                  <a:cubicBezTo>
                    <a:pt x="2778" y="105"/>
                    <a:pt x="2576" y="0"/>
                    <a:pt x="238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1" name="Google Shape;1561;p49"/>
          <p:cNvGrpSpPr/>
          <p:nvPr/>
        </p:nvGrpSpPr>
        <p:grpSpPr>
          <a:xfrm rot="-883412">
            <a:off x="4403679" y="1584672"/>
            <a:ext cx="336486" cy="261608"/>
            <a:chOff x="5222975" y="2300200"/>
            <a:chExt cx="199300" cy="154950"/>
          </a:xfrm>
        </p:grpSpPr>
        <p:sp>
          <p:nvSpPr>
            <p:cNvPr id="1562" name="Google Shape;1562;p49"/>
            <p:cNvSpPr/>
            <p:nvPr/>
          </p:nvSpPr>
          <p:spPr>
            <a:xfrm>
              <a:off x="5222975" y="2300200"/>
              <a:ext cx="199300" cy="154950"/>
            </a:xfrm>
            <a:custGeom>
              <a:avLst/>
              <a:gdLst/>
              <a:ahLst/>
              <a:cxnLst/>
              <a:rect l="l" t="t" r="r" b="b"/>
              <a:pathLst>
                <a:path w="7972" h="6198" extrusionOk="0">
                  <a:moveTo>
                    <a:pt x="1662" y="242"/>
                  </a:moveTo>
                  <a:cubicBezTo>
                    <a:pt x="2052" y="242"/>
                    <a:pt x="2447" y="284"/>
                    <a:pt x="2768" y="365"/>
                  </a:cubicBezTo>
                  <a:cubicBezTo>
                    <a:pt x="2911" y="401"/>
                    <a:pt x="3067" y="425"/>
                    <a:pt x="3149" y="425"/>
                  </a:cubicBezTo>
                  <a:cubicBezTo>
                    <a:pt x="3166" y="425"/>
                    <a:pt x="3180" y="424"/>
                    <a:pt x="3190" y="421"/>
                  </a:cubicBezTo>
                  <a:cubicBezTo>
                    <a:pt x="3206" y="417"/>
                    <a:pt x="3223" y="416"/>
                    <a:pt x="3238" y="416"/>
                  </a:cubicBezTo>
                  <a:cubicBezTo>
                    <a:pt x="3275" y="416"/>
                    <a:pt x="3304" y="427"/>
                    <a:pt x="3310" y="446"/>
                  </a:cubicBezTo>
                  <a:cubicBezTo>
                    <a:pt x="3318" y="473"/>
                    <a:pt x="3441" y="521"/>
                    <a:pt x="3580" y="551"/>
                  </a:cubicBezTo>
                  <a:cubicBezTo>
                    <a:pt x="4180" y="683"/>
                    <a:pt x="5350" y="1415"/>
                    <a:pt x="5824" y="1956"/>
                  </a:cubicBezTo>
                  <a:cubicBezTo>
                    <a:pt x="6048" y="2209"/>
                    <a:pt x="6591" y="2975"/>
                    <a:pt x="6626" y="3083"/>
                  </a:cubicBezTo>
                  <a:cubicBezTo>
                    <a:pt x="6644" y="3143"/>
                    <a:pt x="6730" y="3208"/>
                    <a:pt x="6775" y="3208"/>
                  </a:cubicBezTo>
                  <a:cubicBezTo>
                    <a:pt x="6786" y="3208"/>
                    <a:pt x="6794" y="3205"/>
                    <a:pt x="6799" y="3196"/>
                  </a:cubicBezTo>
                  <a:cubicBezTo>
                    <a:pt x="6832" y="3133"/>
                    <a:pt x="7589" y="2681"/>
                    <a:pt x="7656" y="2681"/>
                  </a:cubicBezTo>
                  <a:cubicBezTo>
                    <a:pt x="7659" y="2681"/>
                    <a:pt x="7661" y="2682"/>
                    <a:pt x="7661" y="2684"/>
                  </a:cubicBezTo>
                  <a:cubicBezTo>
                    <a:pt x="7658" y="2716"/>
                    <a:pt x="7638" y="2920"/>
                    <a:pt x="7618" y="3137"/>
                  </a:cubicBezTo>
                  <a:cubicBezTo>
                    <a:pt x="7597" y="3355"/>
                    <a:pt x="7592" y="3572"/>
                    <a:pt x="7607" y="3621"/>
                  </a:cubicBezTo>
                  <a:cubicBezTo>
                    <a:pt x="7623" y="3669"/>
                    <a:pt x="7621" y="3831"/>
                    <a:pt x="7603" y="3984"/>
                  </a:cubicBezTo>
                  <a:cubicBezTo>
                    <a:pt x="7586" y="4134"/>
                    <a:pt x="7566" y="4404"/>
                    <a:pt x="7559" y="4579"/>
                  </a:cubicBezTo>
                  <a:cubicBezTo>
                    <a:pt x="7553" y="4753"/>
                    <a:pt x="7541" y="4963"/>
                    <a:pt x="7534" y="5039"/>
                  </a:cubicBezTo>
                  <a:cubicBezTo>
                    <a:pt x="7525" y="5117"/>
                    <a:pt x="7511" y="5302"/>
                    <a:pt x="7502" y="5456"/>
                  </a:cubicBezTo>
                  <a:cubicBezTo>
                    <a:pt x="7481" y="5778"/>
                    <a:pt x="7473" y="5877"/>
                    <a:pt x="7387" y="5877"/>
                  </a:cubicBezTo>
                  <a:cubicBezTo>
                    <a:pt x="7351" y="5877"/>
                    <a:pt x="7302" y="5860"/>
                    <a:pt x="7233" y="5834"/>
                  </a:cubicBezTo>
                  <a:cubicBezTo>
                    <a:pt x="6919" y="5719"/>
                    <a:pt x="6696" y="5659"/>
                    <a:pt x="6265" y="5572"/>
                  </a:cubicBezTo>
                  <a:cubicBezTo>
                    <a:pt x="6043" y="5527"/>
                    <a:pt x="5773" y="5458"/>
                    <a:pt x="5660" y="5417"/>
                  </a:cubicBezTo>
                  <a:cubicBezTo>
                    <a:pt x="5548" y="5376"/>
                    <a:pt x="5214" y="5277"/>
                    <a:pt x="4912" y="5196"/>
                  </a:cubicBezTo>
                  <a:lnTo>
                    <a:pt x="4368" y="5047"/>
                  </a:lnTo>
                  <a:lnTo>
                    <a:pt x="4475" y="4953"/>
                  </a:lnTo>
                  <a:cubicBezTo>
                    <a:pt x="4533" y="4903"/>
                    <a:pt x="4626" y="4846"/>
                    <a:pt x="4677" y="4829"/>
                  </a:cubicBezTo>
                  <a:cubicBezTo>
                    <a:pt x="4729" y="4813"/>
                    <a:pt x="4878" y="4705"/>
                    <a:pt x="5002" y="4592"/>
                  </a:cubicBezTo>
                  <a:cubicBezTo>
                    <a:pt x="5126" y="4480"/>
                    <a:pt x="5243" y="4381"/>
                    <a:pt x="5260" y="4375"/>
                  </a:cubicBezTo>
                  <a:cubicBezTo>
                    <a:pt x="5279" y="4370"/>
                    <a:pt x="5313" y="4321"/>
                    <a:pt x="5338" y="4265"/>
                  </a:cubicBezTo>
                  <a:cubicBezTo>
                    <a:pt x="5382" y="4170"/>
                    <a:pt x="5376" y="4154"/>
                    <a:pt x="5225" y="3961"/>
                  </a:cubicBezTo>
                  <a:cubicBezTo>
                    <a:pt x="5089" y="3787"/>
                    <a:pt x="4698" y="3440"/>
                    <a:pt x="4350" y="3188"/>
                  </a:cubicBezTo>
                  <a:cubicBezTo>
                    <a:pt x="4160" y="3049"/>
                    <a:pt x="3367" y="2661"/>
                    <a:pt x="3170" y="2608"/>
                  </a:cubicBezTo>
                  <a:cubicBezTo>
                    <a:pt x="3052" y="2577"/>
                    <a:pt x="2918" y="2532"/>
                    <a:pt x="2867" y="2509"/>
                  </a:cubicBezTo>
                  <a:cubicBezTo>
                    <a:pt x="2691" y="2425"/>
                    <a:pt x="1791" y="2301"/>
                    <a:pt x="1319" y="2295"/>
                  </a:cubicBezTo>
                  <a:cubicBezTo>
                    <a:pt x="1064" y="2293"/>
                    <a:pt x="843" y="2274"/>
                    <a:pt x="832" y="2254"/>
                  </a:cubicBezTo>
                  <a:cubicBezTo>
                    <a:pt x="822" y="2233"/>
                    <a:pt x="1044" y="2091"/>
                    <a:pt x="1327" y="1937"/>
                  </a:cubicBezTo>
                  <a:cubicBezTo>
                    <a:pt x="1994" y="1575"/>
                    <a:pt x="2042" y="1533"/>
                    <a:pt x="1958" y="1380"/>
                  </a:cubicBezTo>
                  <a:cubicBezTo>
                    <a:pt x="1893" y="1261"/>
                    <a:pt x="1016" y="629"/>
                    <a:pt x="795" y="541"/>
                  </a:cubicBezTo>
                  <a:cubicBezTo>
                    <a:pt x="731" y="517"/>
                    <a:pt x="644" y="471"/>
                    <a:pt x="595" y="438"/>
                  </a:cubicBezTo>
                  <a:cubicBezTo>
                    <a:pt x="510" y="381"/>
                    <a:pt x="516" y="378"/>
                    <a:pt x="782" y="322"/>
                  </a:cubicBezTo>
                  <a:cubicBezTo>
                    <a:pt x="1044" y="269"/>
                    <a:pt x="1351" y="242"/>
                    <a:pt x="1662" y="242"/>
                  </a:cubicBezTo>
                  <a:close/>
                  <a:moveTo>
                    <a:pt x="1627" y="1"/>
                  </a:moveTo>
                  <a:cubicBezTo>
                    <a:pt x="888" y="1"/>
                    <a:pt x="206" y="129"/>
                    <a:pt x="67" y="337"/>
                  </a:cubicBezTo>
                  <a:lnTo>
                    <a:pt x="0" y="439"/>
                  </a:lnTo>
                  <a:lnTo>
                    <a:pt x="508" y="710"/>
                  </a:lnTo>
                  <a:cubicBezTo>
                    <a:pt x="1000" y="974"/>
                    <a:pt x="1609" y="1367"/>
                    <a:pt x="1630" y="1435"/>
                  </a:cubicBezTo>
                  <a:cubicBezTo>
                    <a:pt x="1637" y="1455"/>
                    <a:pt x="1540" y="1515"/>
                    <a:pt x="1415" y="1571"/>
                  </a:cubicBezTo>
                  <a:cubicBezTo>
                    <a:pt x="931" y="1785"/>
                    <a:pt x="284" y="2235"/>
                    <a:pt x="214" y="2408"/>
                  </a:cubicBezTo>
                  <a:cubicBezTo>
                    <a:pt x="168" y="2523"/>
                    <a:pt x="282" y="2599"/>
                    <a:pt x="490" y="2599"/>
                  </a:cubicBezTo>
                  <a:cubicBezTo>
                    <a:pt x="511" y="2599"/>
                    <a:pt x="533" y="2598"/>
                    <a:pt x="556" y="2597"/>
                  </a:cubicBezTo>
                  <a:cubicBezTo>
                    <a:pt x="746" y="2583"/>
                    <a:pt x="933" y="2577"/>
                    <a:pt x="1116" y="2577"/>
                  </a:cubicBezTo>
                  <a:cubicBezTo>
                    <a:pt x="2565" y="2577"/>
                    <a:pt x="3759" y="2993"/>
                    <a:pt x="4661" y="3814"/>
                  </a:cubicBezTo>
                  <a:cubicBezTo>
                    <a:pt x="4854" y="3991"/>
                    <a:pt x="5032" y="4182"/>
                    <a:pt x="5016" y="4198"/>
                  </a:cubicBezTo>
                  <a:cubicBezTo>
                    <a:pt x="4787" y="4417"/>
                    <a:pt x="4649" y="4526"/>
                    <a:pt x="4446" y="4650"/>
                  </a:cubicBezTo>
                  <a:cubicBezTo>
                    <a:pt x="4146" y="4834"/>
                    <a:pt x="4039" y="4972"/>
                    <a:pt x="4085" y="5119"/>
                  </a:cubicBezTo>
                  <a:cubicBezTo>
                    <a:pt x="4134" y="5276"/>
                    <a:pt x="4205" y="5310"/>
                    <a:pt x="4870" y="5497"/>
                  </a:cubicBezTo>
                  <a:cubicBezTo>
                    <a:pt x="5196" y="5588"/>
                    <a:pt x="5557" y="5693"/>
                    <a:pt x="5667" y="5730"/>
                  </a:cubicBezTo>
                  <a:cubicBezTo>
                    <a:pt x="5778" y="5766"/>
                    <a:pt x="6074" y="5839"/>
                    <a:pt x="6328" y="5892"/>
                  </a:cubicBezTo>
                  <a:cubicBezTo>
                    <a:pt x="6582" y="5947"/>
                    <a:pt x="6879" y="6025"/>
                    <a:pt x="6992" y="6068"/>
                  </a:cubicBezTo>
                  <a:cubicBezTo>
                    <a:pt x="7215" y="6153"/>
                    <a:pt x="7366" y="6198"/>
                    <a:pt x="7472" y="6198"/>
                  </a:cubicBezTo>
                  <a:cubicBezTo>
                    <a:pt x="7611" y="6198"/>
                    <a:pt x="7673" y="6123"/>
                    <a:pt x="7722" y="5964"/>
                  </a:cubicBezTo>
                  <a:cubicBezTo>
                    <a:pt x="7799" y="5707"/>
                    <a:pt x="7816" y="5302"/>
                    <a:pt x="7757" y="5113"/>
                  </a:cubicBezTo>
                  <a:cubicBezTo>
                    <a:pt x="7730" y="5028"/>
                    <a:pt x="7727" y="4969"/>
                    <a:pt x="7750" y="4969"/>
                  </a:cubicBezTo>
                  <a:cubicBezTo>
                    <a:pt x="7752" y="4969"/>
                    <a:pt x="7753" y="4969"/>
                    <a:pt x="7755" y="4969"/>
                  </a:cubicBezTo>
                  <a:cubicBezTo>
                    <a:pt x="7757" y="4970"/>
                    <a:pt x="7759" y="4970"/>
                    <a:pt x="7761" y="4970"/>
                  </a:cubicBezTo>
                  <a:cubicBezTo>
                    <a:pt x="7785" y="4970"/>
                    <a:pt x="7811" y="4933"/>
                    <a:pt x="7821" y="4883"/>
                  </a:cubicBezTo>
                  <a:cubicBezTo>
                    <a:pt x="7857" y="4685"/>
                    <a:pt x="7872" y="3924"/>
                    <a:pt x="7839" y="3907"/>
                  </a:cubicBezTo>
                  <a:cubicBezTo>
                    <a:pt x="7822" y="3899"/>
                    <a:pt x="7829" y="3885"/>
                    <a:pt x="7852" y="3877"/>
                  </a:cubicBezTo>
                  <a:cubicBezTo>
                    <a:pt x="7903" y="3861"/>
                    <a:pt x="7909" y="3244"/>
                    <a:pt x="7857" y="3200"/>
                  </a:cubicBezTo>
                  <a:cubicBezTo>
                    <a:pt x="7837" y="3183"/>
                    <a:pt x="7837" y="3162"/>
                    <a:pt x="7855" y="3148"/>
                  </a:cubicBezTo>
                  <a:cubicBezTo>
                    <a:pt x="7912" y="3104"/>
                    <a:pt x="7972" y="2634"/>
                    <a:pt x="7945" y="2453"/>
                  </a:cubicBezTo>
                  <a:cubicBezTo>
                    <a:pt x="7924" y="2309"/>
                    <a:pt x="7904" y="2276"/>
                    <a:pt x="7839" y="2272"/>
                  </a:cubicBezTo>
                  <a:cubicBezTo>
                    <a:pt x="7838" y="2272"/>
                    <a:pt x="7837" y="2272"/>
                    <a:pt x="7836" y="2272"/>
                  </a:cubicBezTo>
                  <a:cubicBezTo>
                    <a:pt x="7756" y="2272"/>
                    <a:pt x="7471" y="2425"/>
                    <a:pt x="7033" y="2707"/>
                  </a:cubicBezTo>
                  <a:cubicBezTo>
                    <a:pt x="6911" y="2785"/>
                    <a:pt x="6807" y="2849"/>
                    <a:pt x="6800" y="2851"/>
                  </a:cubicBezTo>
                  <a:cubicBezTo>
                    <a:pt x="6800" y="2851"/>
                    <a:pt x="6800" y="2851"/>
                    <a:pt x="6800" y="2851"/>
                  </a:cubicBezTo>
                  <a:cubicBezTo>
                    <a:pt x="6791" y="2851"/>
                    <a:pt x="6714" y="2730"/>
                    <a:pt x="6628" y="2582"/>
                  </a:cubicBezTo>
                  <a:cubicBezTo>
                    <a:pt x="6540" y="2433"/>
                    <a:pt x="6409" y="2245"/>
                    <a:pt x="6336" y="2167"/>
                  </a:cubicBezTo>
                  <a:cubicBezTo>
                    <a:pt x="6265" y="2091"/>
                    <a:pt x="6197" y="2005"/>
                    <a:pt x="6189" y="1979"/>
                  </a:cubicBezTo>
                  <a:cubicBezTo>
                    <a:pt x="6153" y="1865"/>
                    <a:pt x="5649" y="1390"/>
                    <a:pt x="5286" y="1129"/>
                  </a:cubicBezTo>
                  <a:cubicBezTo>
                    <a:pt x="4499" y="562"/>
                    <a:pt x="3838" y="304"/>
                    <a:pt x="2614" y="83"/>
                  </a:cubicBezTo>
                  <a:cubicBezTo>
                    <a:pt x="2303" y="27"/>
                    <a:pt x="1959" y="1"/>
                    <a:pt x="16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49"/>
            <p:cNvSpPr/>
            <p:nvPr/>
          </p:nvSpPr>
          <p:spPr>
            <a:xfrm>
              <a:off x="5354450" y="2420350"/>
              <a:ext cx="43500" cy="13425"/>
            </a:xfrm>
            <a:custGeom>
              <a:avLst/>
              <a:gdLst/>
              <a:ahLst/>
              <a:cxnLst/>
              <a:rect l="l" t="t" r="r" b="b"/>
              <a:pathLst>
                <a:path w="1740" h="537" extrusionOk="0">
                  <a:moveTo>
                    <a:pt x="195" y="1"/>
                  </a:moveTo>
                  <a:cubicBezTo>
                    <a:pt x="127" y="1"/>
                    <a:pt x="93" y="15"/>
                    <a:pt x="65" y="42"/>
                  </a:cubicBezTo>
                  <a:cubicBezTo>
                    <a:pt x="27" y="82"/>
                    <a:pt x="0" y="129"/>
                    <a:pt x="7" y="149"/>
                  </a:cubicBezTo>
                  <a:cubicBezTo>
                    <a:pt x="23" y="201"/>
                    <a:pt x="232" y="263"/>
                    <a:pt x="605" y="328"/>
                  </a:cubicBezTo>
                  <a:cubicBezTo>
                    <a:pt x="775" y="357"/>
                    <a:pt x="1073" y="420"/>
                    <a:pt x="1264" y="467"/>
                  </a:cubicBezTo>
                  <a:cubicBezTo>
                    <a:pt x="1454" y="513"/>
                    <a:pt x="1559" y="536"/>
                    <a:pt x="1621" y="536"/>
                  </a:cubicBezTo>
                  <a:cubicBezTo>
                    <a:pt x="1683" y="536"/>
                    <a:pt x="1702" y="512"/>
                    <a:pt x="1721" y="464"/>
                  </a:cubicBezTo>
                  <a:cubicBezTo>
                    <a:pt x="1739" y="421"/>
                    <a:pt x="1718" y="377"/>
                    <a:pt x="1656" y="328"/>
                  </a:cubicBezTo>
                  <a:cubicBezTo>
                    <a:pt x="1612" y="294"/>
                    <a:pt x="1558" y="270"/>
                    <a:pt x="1525" y="270"/>
                  </a:cubicBezTo>
                  <a:cubicBezTo>
                    <a:pt x="1519" y="270"/>
                    <a:pt x="1514" y="271"/>
                    <a:pt x="1510" y="272"/>
                  </a:cubicBezTo>
                  <a:cubicBezTo>
                    <a:pt x="1500" y="275"/>
                    <a:pt x="1491" y="276"/>
                    <a:pt x="1483" y="276"/>
                  </a:cubicBezTo>
                  <a:cubicBezTo>
                    <a:pt x="1463" y="276"/>
                    <a:pt x="1448" y="268"/>
                    <a:pt x="1444" y="254"/>
                  </a:cubicBezTo>
                  <a:cubicBezTo>
                    <a:pt x="1433" y="221"/>
                    <a:pt x="1316" y="193"/>
                    <a:pt x="580" y="54"/>
                  </a:cubicBezTo>
                  <a:cubicBezTo>
                    <a:pt x="387" y="18"/>
                    <a:pt x="271" y="1"/>
                    <a:pt x="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49"/>
            <p:cNvSpPr/>
            <p:nvPr/>
          </p:nvSpPr>
          <p:spPr>
            <a:xfrm>
              <a:off x="5276325" y="2342550"/>
              <a:ext cx="84200" cy="48700"/>
            </a:xfrm>
            <a:custGeom>
              <a:avLst/>
              <a:gdLst/>
              <a:ahLst/>
              <a:cxnLst/>
              <a:rect l="l" t="t" r="r" b="b"/>
              <a:pathLst>
                <a:path w="3368" h="1948" extrusionOk="0">
                  <a:moveTo>
                    <a:pt x="286" y="1"/>
                  </a:moveTo>
                  <a:cubicBezTo>
                    <a:pt x="278" y="1"/>
                    <a:pt x="271" y="1"/>
                    <a:pt x="263" y="1"/>
                  </a:cubicBezTo>
                  <a:cubicBezTo>
                    <a:pt x="100" y="3"/>
                    <a:pt x="68" y="16"/>
                    <a:pt x="27" y="90"/>
                  </a:cubicBezTo>
                  <a:cubicBezTo>
                    <a:pt x="3" y="134"/>
                    <a:pt x="1" y="200"/>
                    <a:pt x="22" y="226"/>
                  </a:cubicBezTo>
                  <a:cubicBezTo>
                    <a:pt x="49" y="261"/>
                    <a:pt x="212" y="281"/>
                    <a:pt x="354" y="281"/>
                  </a:cubicBezTo>
                  <a:cubicBezTo>
                    <a:pt x="455" y="281"/>
                    <a:pt x="544" y="270"/>
                    <a:pt x="564" y="248"/>
                  </a:cubicBezTo>
                  <a:cubicBezTo>
                    <a:pt x="569" y="241"/>
                    <a:pt x="575" y="238"/>
                    <a:pt x="582" y="238"/>
                  </a:cubicBezTo>
                  <a:cubicBezTo>
                    <a:pt x="595" y="238"/>
                    <a:pt x="608" y="252"/>
                    <a:pt x="616" y="275"/>
                  </a:cubicBezTo>
                  <a:cubicBezTo>
                    <a:pt x="625" y="307"/>
                    <a:pt x="648" y="329"/>
                    <a:pt x="667" y="329"/>
                  </a:cubicBezTo>
                  <a:cubicBezTo>
                    <a:pt x="670" y="329"/>
                    <a:pt x="672" y="328"/>
                    <a:pt x="675" y="328"/>
                  </a:cubicBezTo>
                  <a:cubicBezTo>
                    <a:pt x="675" y="328"/>
                    <a:pt x="676" y="328"/>
                    <a:pt x="677" y="328"/>
                  </a:cubicBezTo>
                  <a:cubicBezTo>
                    <a:pt x="711" y="328"/>
                    <a:pt x="983" y="449"/>
                    <a:pt x="1291" y="602"/>
                  </a:cubicBezTo>
                  <a:cubicBezTo>
                    <a:pt x="1598" y="754"/>
                    <a:pt x="1842" y="854"/>
                    <a:pt x="1905" y="854"/>
                  </a:cubicBezTo>
                  <a:cubicBezTo>
                    <a:pt x="1911" y="854"/>
                    <a:pt x="1916" y="853"/>
                    <a:pt x="1918" y="851"/>
                  </a:cubicBezTo>
                  <a:cubicBezTo>
                    <a:pt x="1930" y="842"/>
                    <a:pt x="1939" y="838"/>
                    <a:pt x="1946" y="838"/>
                  </a:cubicBezTo>
                  <a:cubicBezTo>
                    <a:pt x="1956" y="838"/>
                    <a:pt x="1960" y="850"/>
                    <a:pt x="1954" y="873"/>
                  </a:cubicBezTo>
                  <a:cubicBezTo>
                    <a:pt x="1946" y="906"/>
                    <a:pt x="2047" y="1004"/>
                    <a:pt x="2198" y="1108"/>
                  </a:cubicBezTo>
                  <a:cubicBezTo>
                    <a:pt x="2490" y="1310"/>
                    <a:pt x="2898" y="1660"/>
                    <a:pt x="3038" y="1831"/>
                  </a:cubicBezTo>
                  <a:cubicBezTo>
                    <a:pt x="3102" y="1908"/>
                    <a:pt x="3167" y="1948"/>
                    <a:pt x="3222" y="1948"/>
                  </a:cubicBezTo>
                  <a:cubicBezTo>
                    <a:pt x="3260" y="1948"/>
                    <a:pt x="3293" y="1929"/>
                    <a:pt x="3318" y="1891"/>
                  </a:cubicBezTo>
                  <a:cubicBezTo>
                    <a:pt x="3368" y="1814"/>
                    <a:pt x="3353" y="1767"/>
                    <a:pt x="3235" y="1631"/>
                  </a:cubicBezTo>
                  <a:cubicBezTo>
                    <a:pt x="2951" y="1303"/>
                    <a:pt x="2210" y="759"/>
                    <a:pt x="2055" y="759"/>
                  </a:cubicBezTo>
                  <a:cubicBezTo>
                    <a:pt x="2050" y="759"/>
                    <a:pt x="2046" y="759"/>
                    <a:pt x="2042" y="760"/>
                  </a:cubicBezTo>
                  <a:cubicBezTo>
                    <a:pt x="2035" y="762"/>
                    <a:pt x="2030" y="763"/>
                    <a:pt x="2024" y="763"/>
                  </a:cubicBezTo>
                  <a:cubicBezTo>
                    <a:pt x="2005" y="763"/>
                    <a:pt x="1994" y="750"/>
                    <a:pt x="2000" y="726"/>
                  </a:cubicBezTo>
                  <a:cubicBezTo>
                    <a:pt x="2016" y="662"/>
                    <a:pt x="1758" y="514"/>
                    <a:pt x="1177" y="252"/>
                  </a:cubicBezTo>
                  <a:cubicBezTo>
                    <a:pt x="957" y="152"/>
                    <a:pt x="839" y="108"/>
                    <a:pt x="783" y="108"/>
                  </a:cubicBezTo>
                  <a:cubicBezTo>
                    <a:pt x="759" y="108"/>
                    <a:pt x="747" y="116"/>
                    <a:pt x="743" y="132"/>
                  </a:cubicBezTo>
                  <a:cubicBezTo>
                    <a:pt x="737" y="158"/>
                    <a:pt x="731" y="171"/>
                    <a:pt x="725" y="171"/>
                  </a:cubicBezTo>
                  <a:cubicBezTo>
                    <a:pt x="719" y="171"/>
                    <a:pt x="712" y="159"/>
                    <a:pt x="705" y="133"/>
                  </a:cubicBezTo>
                  <a:cubicBezTo>
                    <a:pt x="679" y="50"/>
                    <a:pt x="521" y="1"/>
                    <a:pt x="2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5" name="Google Shape;1565;p49"/>
          <p:cNvGrpSpPr/>
          <p:nvPr/>
        </p:nvGrpSpPr>
        <p:grpSpPr>
          <a:xfrm rot="-9916588" flipH="1">
            <a:off x="2988475" y="1978997"/>
            <a:ext cx="336486" cy="261608"/>
            <a:chOff x="5222975" y="2300200"/>
            <a:chExt cx="199300" cy="154950"/>
          </a:xfrm>
        </p:grpSpPr>
        <p:sp>
          <p:nvSpPr>
            <p:cNvPr id="1566" name="Google Shape;1566;p49"/>
            <p:cNvSpPr/>
            <p:nvPr/>
          </p:nvSpPr>
          <p:spPr>
            <a:xfrm>
              <a:off x="5222975" y="2300200"/>
              <a:ext cx="199300" cy="154950"/>
            </a:xfrm>
            <a:custGeom>
              <a:avLst/>
              <a:gdLst/>
              <a:ahLst/>
              <a:cxnLst/>
              <a:rect l="l" t="t" r="r" b="b"/>
              <a:pathLst>
                <a:path w="7972" h="6198" extrusionOk="0">
                  <a:moveTo>
                    <a:pt x="1662" y="242"/>
                  </a:moveTo>
                  <a:cubicBezTo>
                    <a:pt x="2052" y="242"/>
                    <a:pt x="2447" y="284"/>
                    <a:pt x="2768" y="365"/>
                  </a:cubicBezTo>
                  <a:cubicBezTo>
                    <a:pt x="2911" y="401"/>
                    <a:pt x="3067" y="425"/>
                    <a:pt x="3149" y="425"/>
                  </a:cubicBezTo>
                  <a:cubicBezTo>
                    <a:pt x="3166" y="425"/>
                    <a:pt x="3180" y="424"/>
                    <a:pt x="3190" y="421"/>
                  </a:cubicBezTo>
                  <a:cubicBezTo>
                    <a:pt x="3206" y="417"/>
                    <a:pt x="3223" y="416"/>
                    <a:pt x="3238" y="416"/>
                  </a:cubicBezTo>
                  <a:cubicBezTo>
                    <a:pt x="3275" y="416"/>
                    <a:pt x="3304" y="427"/>
                    <a:pt x="3310" y="446"/>
                  </a:cubicBezTo>
                  <a:cubicBezTo>
                    <a:pt x="3318" y="473"/>
                    <a:pt x="3441" y="521"/>
                    <a:pt x="3580" y="551"/>
                  </a:cubicBezTo>
                  <a:cubicBezTo>
                    <a:pt x="4180" y="683"/>
                    <a:pt x="5350" y="1415"/>
                    <a:pt x="5824" y="1956"/>
                  </a:cubicBezTo>
                  <a:cubicBezTo>
                    <a:pt x="6048" y="2209"/>
                    <a:pt x="6591" y="2975"/>
                    <a:pt x="6626" y="3083"/>
                  </a:cubicBezTo>
                  <a:cubicBezTo>
                    <a:pt x="6644" y="3143"/>
                    <a:pt x="6730" y="3208"/>
                    <a:pt x="6775" y="3208"/>
                  </a:cubicBezTo>
                  <a:cubicBezTo>
                    <a:pt x="6786" y="3208"/>
                    <a:pt x="6794" y="3205"/>
                    <a:pt x="6799" y="3196"/>
                  </a:cubicBezTo>
                  <a:cubicBezTo>
                    <a:pt x="6832" y="3133"/>
                    <a:pt x="7589" y="2681"/>
                    <a:pt x="7656" y="2681"/>
                  </a:cubicBezTo>
                  <a:cubicBezTo>
                    <a:pt x="7659" y="2681"/>
                    <a:pt x="7661" y="2682"/>
                    <a:pt x="7661" y="2684"/>
                  </a:cubicBezTo>
                  <a:cubicBezTo>
                    <a:pt x="7658" y="2716"/>
                    <a:pt x="7638" y="2920"/>
                    <a:pt x="7618" y="3137"/>
                  </a:cubicBezTo>
                  <a:cubicBezTo>
                    <a:pt x="7597" y="3355"/>
                    <a:pt x="7592" y="3572"/>
                    <a:pt x="7607" y="3621"/>
                  </a:cubicBezTo>
                  <a:cubicBezTo>
                    <a:pt x="7623" y="3669"/>
                    <a:pt x="7621" y="3831"/>
                    <a:pt x="7603" y="3984"/>
                  </a:cubicBezTo>
                  <a:cubicBezTo>
                    <a:pt x="7586" y="4134"/>
                    <a:pt x="7566" y="4404"/>
                    <a:pt x="7559" y="4579"/>
                  </a:cubicBezTo>
                  <a:cubicBezTo>
                    <a:pt x="7553" y="4753"/>
                    <a:pt x="7541" y="4963"/>
                    <a:pt x="7534" y="5039"/>
                  </a:cubicBezTo>
                  <a:cubicBezTo>
                    <a:pt x="7525" y="5117"/>
                    <a:pt x="7511" y="5302"/>
                    <a:pt x="7502" y="5456"/>
                  </a:cubicBezTo>
                  <a:cubicBezTo>
                    <a:pt x="7481" y="5778"/>
                    <a:pt x="7473" y="5877"/>
                    <a:pt x="7387" y="5877"/>
                  </a:cubicBezTo>
                  <a:cubicBezTo>
                    <a:pt x="7351" y="5877"/>
                    <a:pt x="7302" y="5860"/>
                    <a:pt x="7233" y="5834"/>
                  </a:cubicBezTo>
                  <a:cubicBezTo>
                    <a:pt x="6919" y="5719"/>
                    <a:pt x="6696" y="5659"/>
                    <a:pt x="6265" y="5572"/>
                  </a:cubicBezTo>
                  <a:cubicBezTo>
                    <a:pt x="6043" y="5527"/>
                    <a:pt x="5773" y="5458"/>
                    <a:pt x="5660" y="5417"/>
                  </a:cubicBezTo>
                  <a:cubicBezTo>
                    <a:pt x="5548" y="5376"/>
                    <a:pt x="5214" y="5277"/>
                    <a:pt x="4912" y="5196"/>
                  </a:cubicBezTo>
                  <a:lnTo>
                    <a:pt x="4368" y="5047"/>
                  </a:lnTo>
                  <a:lnTo>
                    <a:pt x="4475" y="4953"/>
                  </a:lnTo>
                  <a:cubicBezTo>
                    <a:pt x="4533" y="4903"/>
                    <a:pt x="4626" y="4846"/>
                    <a:pt x="4677" y="4829"/>
                  </a:cubicBezTo>
                  <a:cubicBezTo>
                    <a:pt x="4729" y="4813"/>
                    <a:pt x="4878" y="4705"/>
                    <a:pt x="5002" y="4592"/>
                  </a:cubicBezTo>
                  <a:cubicBezTo>
                    <a:pt x="5126" y="4480"/>
                    <a:pt x="5243" y="4381"/>
                    <a:pt x="5260" y="4375"/>
                  </a:cubicBezTo>
                  <a:cubicBezTo>
                    <a:pt x="5279" y="4370"/>
                    <a:pt x="5313" y="4321"/>
                    <a:pt x="5338" y="4265"/>
                  </a:cubicBezTo>
                  <a:cubicBezTo>
                    <a:pt x="5382" y="4170"/>
                    <a:pt x="5376" y="4154"/>
                    <a:pt x="5225" y="3961"/>
                  </a:cubicBezTo>
                  <a:cubicBezTo>
                    <a:pt x="5089" y="3787"/>
                    <a:pt x="4698" y="3440"/>
                    <a:pt x="4350" y="3188"/>
                  </a:cubicBezTo>
                  <a:cubicBezTo>
                    <a:pt x="4160" y="3049"/>
                    <a:pt x="3367" y="2661"/>
                    <a:pt x="3170" y="2608"/>
                  </a:cubicBezTo>
                  <a:cubicBezTo>
                    <a:pt x="3052" y="2577"/>
                    <a:pt x="2918" y="2532"/>
                    <a:pt x="2867" y="2509"/>
                  </a:cubicBezTo>
                  <a:cubicBezTo>
                    <a:pt x="2691" y="2425"/>
                    <a:pt x="1791" y="2301"/>
                    <a:pt x="1319" y="2295"/>
                  </a:cubicBezTo>
                  <a:cubicBezTo>
                    <a:pt x="1064" y="2293"/>
                    <a:pt x="843" y="2274"/>
                    <a:pt x="832" y="2254"/>
                  </a:cubicBezTo>
                  <a:cubicBezTo>
                    <a:pt x="822" y="2233"/>
                    <a:pt x="1044" y="2091"/>
                    <a:pt x="1327" y="1937"/>
                  </a:cubicBezTo>
                  <a:cubicBezTo>
                    <a:pt x="1994" y="1575"/>
                    <a:pt x="2042" y="1533"/>
                    <a:pt x="1958" y="1380"/>
                  </a:cubicBezTo>
                  <a:cubicBezTo>
                    <a:pt x="1893" y="1261"/>
                    <a:pt x="1016" y="629"/>
                    <a:pt x="795" y="541"/>
                  </a:cubicBezTo>
                  <a:cubicBezTo>
                    <a:pt x="731" y="517"/>
                    <a:pt x="644" y="471"/>
                    <a:pt x="595" y="438"/>
                  </a:cubicBezTo>
                  <a:cubicBezTo>
                    <a:pt x="510" y="381"/>
                    <a:pt x="516" y="378"/>
                    <a:pt x="782" y="322"/>
                  </a:cubicBezTo>
                  <a:cubicBezTo>
                    <a:pt x="1044" y="269"/>
                    <a:pt x="1351" y="242"/>
                    <a:pt x="1662" y="242"/>
                  </a:cubicBezTo>
                  <a:close/>
                  <a:moveTo>
                    <a:pt x="1627" y="1"/>
                  </a:moveTo>
                  <a:cubicBezTo>
                    <a:pt x="888" y="1"/>
                    <a:pt x="206" y="129"/>
                    <a:pt x="67" y="337"/>
                  </a:cubicBezTo>
                  <a:lnTo>
                    <a:pt x="0" y="439"/>
                  </a:lnTo>
                  <a:lnTo>
                    <a:pt x="508" y="710"/>
                  </a:lnTo>
                  <a:cubicBezTo>
                    <a:pt x="1000" y="974"/>
                    <a:pt x="1609" y="1367"/>
                    <a:pt x="1630" y="1435"/>
                  </a:cubicBezTo>
                  <a:cubicBezTo>
                    <a:pt x="1637" y="1455"/>
                    <a:pt x="1540" y="1515"/>
                    <a:pt x="1415" y="1571"/>
                  </a:cubicBezTo>
                  <a:cubicBezTo>
                    <a:pt x="931" y="1785"/>
                    <a:pt x="284" y="2235"/>
                    <a:pt x="214" y="2408"/>
                  </a:cubicBezTo>
                  <a:cubicBezTo>
                    <a:pt x="168" y="2523"/>
                    <a:pt x="282" y="2599"/>
                    <a:pt x="490" y="2599"/>
                  </a:cubicBezTo>
                  <a:cubicBezTo>
                    <a:pt x="511" y="2599"/>
                    <a:pt x="533" y="2598"/>
                    <a:pt x="556" y="2597"/>
                  </a:cubicBezTo>
                  <a:cubicBezTo>
                    <a:pt x="746" y="2583"/>
                    <a:pt x="933" y="2577"/>
                    <a:pt x="1116" y="2577"/>
                  </a:cubicBezTo>
                  <a:cubicBezTo>
                    <a:pt x="2565" y="2577"/>
                    <a:pt x="3759" y="2993"/>
                    <a:pt x="4661" y="3814"/>
                  </a:cubicBezTo>
                  <a:cubicBezTo>
                    <a:pt x="4854" y="3991"/>
                    <a:pt x="5032" y="4182"/>
                    <a:pt x="5016" y="4198"/>
                  </a:cubicBezTo>
                  <a:cubicBezTo>
                    <a:pt x="4787" y="4417"/>
                    <a:pt x="4649" y="4526"/>
                    <a:pt x="4446" y="4650"/>
                  </a:cubicBezTo>
                  <a:cubicBezTo>
                    <a:pt x="4146" y="4834"/>
                    <a:pt x="4039" y="4972"/>
                    <a:pt x="4085" y="5119"/>
                  </a:cubicBezTo>
                  <a:cubicBezTo>
                    <a:pt x="4134" y="5276"/>
                    <a:pt x="4205" y="5310"/>
                    <a:pt x="4870" y="5497"/>
                  </a:cubicBezTo>
                  <a:cubicBezTo>
                    <a:pt x="5196" y="5588"/>
                    <a:pt x="5557" y="5693"/>
                    <a:pt x="5667" y="5730"/>
                  </a:cubicBezTo>
                  <a:cubicBezTo>
                    <a:pt x="5778" y="5766"/>
                    <a:pt x="6074" y="5839"/>
                    <a:pt x="6328" y="5892"/>
                  </a:cubicBezTo>
                  <a:cubicBezTo>
                    <a:pt x="6582" y="5947"/>
                    <a:pt x="6879" y="6025"/>
                    <a:pt x="6992" y="6068"/>
                  </a:cubicBezTo>
                  <a:cubicBezTo>
                    <a:pt x="7215" y="6153"/>
                    <a:pt x="7366" y="6198"/>
                    <a:pt x="7472" y="6198"/>
                  </a:cubicBezTo>
                  <a:cubicBezTo>
                    <a:pt x="7611" y="6198"/>
                    <a:pt x="7673" y="6123"/>
                    <a:pt x="7722" y="5964"/>
                  </a:cubicBezTo>
                  <a:cubicBezTo>
                    <a:pt x="7799" y="5707"/>
                    <a:pt x="7816" y="5302"/>
                    <a:pt x="7757" y="5113"/>
                  </a:cubicBezTo>
                  <a:cubicBezTo>
                    <a:pt x="7730" y="5028"/>
                    <a:pt x="7727" y="4969"/>
                    <a:pt x="7750" y="4969"/>
                  </a:cubicBezTo>
                  <a:cubicBezTo>
                    <a:pt x="7752" y="4969"/>
                    <a:pt x="7753" y="4969"/>
                    <a:pt x="7755" y="4969"/>
                  </a:cubicBezTo>
                  <a:cubicBezTo>
                    <a:pt x="7757" y="4970"/>
                    <a:pt x="7759" y="4970"/>
                    <a:pt x="7761" y="4970"/>
                  </a:cubicBezTo>
                  <a:cubicBezTo>
                    <a:pt x="7785" y="4970"/>
                    <a:pt x="7811" y="4933"/>
                    <a:pt x="7821" y="4883"/>
                  </a:cubicBezTo>
                  <a:cubicBezTo>
                    <a:pt x="7857" y="4685"/>
                    <a:pt x="7872" y="3924"/>
                    <a:pt x="7839" y="3907"/>
                  </a:cubicBezTo>
                  <a:cubicBezTo>
                    <a:pt x="7822" y="3899"/>
                    <a:pt x="7829" y="3885"/>
                    <a:pt x="7852" y="3877"/>
                  </a:cubicBezTo>
                  <a:cubicBezTo>
                    <a:pt x="7903" y="3861"/>
                    <a:pt x="7909" y="3244"/>
                    <a:pt x="7857" y="3200"/>
                  </a:cubicBezTo>
                  <a:cubicBezTo>
                    <a:pt x="7837" y="3183"/>
                    <a:pt x="7837" y="3162"/>
                    <a:pt x="7855" y="3148"/>
                  </a:cubicBezTo>
                  <a:cubicBezTo>
                    <a:pt x="7912" y="3104"/>
                    <a:pt x="7972" y="2634"/>
                    <a:pt x="7945" y="2453"/>
                  </a:cubicBezTo>
                  <a:cubicBezTo>
                    <a:pt x="7924" y="2309"/>
                    <a:pt x="7904" y="2276"/>
                    <a:pt x="7839" y="2272"/>
                  </a:cubicBezTo>
                  <a:cubicBezTo>
                    <a:pt x="7838" y="2272"/>
                    <a:pt x="7837" y="2272"/>
                    <a:pt x="7836" y="2272"/>
                  </a:cubicBezTo>
                  <a:cubicBezTo>
                    <a:pt x="7756" y="2272"/>
                    <a:pt x="7471" y="2425"/>
                    <a:pt x="7033" y="2707"/>
                  </a:cubicBezTo>
                  <a:cubicBezTo>
                    <a:pt x="6911" y="2785"/>
                    <a:pt x="6807" y="2849"/>
                    <a:pt x="6800" y="2851"/>
                  </a:cubicBezTo>
                  <a:cubicBezTo>
                    <a:pt x="6800" y="2851"/>
                    <a:pt x="6800" y="2851"/>
                    <a:pt x="6800" y="2851"/>
                  </a:cubicBezTo>
                  <a:cubicBezTo>
                    <a:pt x="6791" y="2851"/>
                    <a:pt x="6714" y="2730"/>
                    <a:pt x="6628" y="2582"/>
                  </a:cubicBezTo>
                  <a:cubicBezTo>
                    <a:pt x="6540" y="2433"/>
                    <a:pt x="6409" y="2245"/>
                    <a:pt x="6336" y="2167"/>
                  </a:cubicBezTo>
                  <a:cubicBezTo>
                    <a:pt x="6265" y="2091"/>
                    <a:pt x="6197" y="2005"/>
                    <a:pt x="6189" y="1979"/>
                  </a:cubicBezTo>
                  <a:cubicBezTo>
                    <a:pt x="6153" y="1865"/>
                    <a:pt x="5649" y="1390"/>
                    <a:pt x="5286" y="1129"/>
                  </a:cubicBezTo>
                  <a:cubicBezTo>
                    <a:pt x="4499" y="562"/>
                    <a:pt x="3838" y="304"/>
                    <a:pt x="2614" y="83"/>
                  </a:cubicBezTo>
                  <a:cubicBezTo>
                    <a:pt x="2303" y="27"/>
                    <a:pt x="1959" y="1"/>
                    <a:pt x="16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49"/>
            <p:cNvSpPr/>
            <p:nvPr/>
          </p:nvSpPr>
          <p:spPr>
            <a:xfrm>
              <a:off x="5354450" y="2420350"/>
              <a:ext cx="43500" cy="13425"/>
            </a:xfrm>
            <a:custGeom>
              <a:avLst/>
              <a:gdLst/>
              <a:ahLst/>
              <a:cxnLst/>
              <a:rect l="l" t="t" r="r" b="b"/>
              <a:pathLst>
                <a:path w="1740" h="537" extrusionOk="0">
                  <a:moveTo>
                    <a:pt x="195" y="1"/>
                  </a:moveTo>
                  <a:cubicBezTo>
                    <a:pt x="127" y="1"/>
                    <a:pt x="93" y="15"/>
                    <a:pt x="65" y="42"/>
                  </a:cubicBezTo>
                  <a:cubicBezTo>
                    <a:pt x="27" y="82"/>
                    <a:pt x="0" y="129"/>
                    <a:pt x="7" y="149"/>
                  </a:cubicBezTo>
                  <a:cubicBezTo>
                    <a:pt x="23" y="201"/>
                    <a:pt x="232" y="263"/>
                    <a:pt x="605" y="328"/>
                  </a:cubicBezTo>
                  <a:cubicBezTo>
                    <a:pt x="775" y="357"/>
                    <a:pt x="1073" y="420"/>
                    <a:pt x="1264" y="467"/>
                  </a:cubicBezTo>
                  <a:cubicBezTo>
                    <a:pt x="1454" y="513"/>
                    <a:pt x="1559" y="536"/>
                    <a:pt x="1621" y="536"/>
                  </a:cubicBezTo>
                  <a:cubicBezTo>
                    <a:pt x="1683" y="536"/>
                    <a:pt x="1702" y="512"/>
                    <a:pt x="1721" y="464"/>
                  </a:cubicBezTo>
                  <a:cubicBezTo>
                    <a:pt x="1739" y="421"/>
                    <a:pt x="1718" y="377"/>
                    <a:pt x="1656" y="328"/>
                  </a:cubicBezTo>
                  <a:cubicBezTo>
                    <a:pt x="1612" y="294"/>
                    <a:pt x="1558" y="270"/>
                    <a:pt x="1525" y="270"/>
                  </a:cubicBezTo>
                  <a:cubicBezTo>
                    <a:pt x="1519" y="270"/>
                    <a:pt x="1514" y="271"/>
                    <a:pt x="1510" y="272"/>
                  </a:cubicBezTo>
                  <a:cubicBezTo>
                    <a:pt x="1500" y="275"/>
                    <a:pt x="1491" y="276"/>
                    <a:pt x="1483" y="276"/>
                  </a:cubicBezTo>
                  <a:cubicBezTo>
                    <a:pt x="1463" y="276"/>
                    <a:pt x="1448" y="268"/>
                    <a:pt x="1444" y="254"/>
                  </a:cubicBezTo>
                  <a:cubicBezTo>
                    <a:pt x="1433" y="221"/>
                    <a:pt x="1316" y="193"/>
                    <a:pt x="580" y="54"/>
                  </a:cubicBezTo>
                  <a:cubicBezTo>
                    <a:pt x="387" y="18"/>
                    <a:pt x="271" y="1"/>
                    <a:pt x="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49"/>
            <p:cNvSpPr/>
            <p:nvPr/>
          </p:nvSpPr>
          <p:spPr>
            <a:xfrm>
              <a:off x="5276325" y="2342550"/>
              <a:ext cx="84200" cy="48700"/>
            </a:xfrm>
            <a:custGeom>
              <a:avLst/>
              <a:gdLst/>
              <a:ahLst/>
              <a:cxnLst/>
              <a:rect l="l" t="t" r="r" b="b"/>
              <a:pathLst>
                <a:path w="3368" h="1948" extrusionOk="0">
                  <a:moveTo>
                    <a:pt x="286" y="1"/>
                  </a:moveTo>
                  <a:cubicBezTo>
                    <a:pt x="278" y="1"/>
                    <a:pt x="271" y="1"/>
                    <a:pt x="263" y="1"/>
                  </a:cubicBezTo>
                  <a:cubicBezTo>
                    <a:pt x="100" y="3"/>
                    <a:pt x="68" y="16"/>
                    <a:pt x="27" y="90"/>
                  </a:cubicBezTo>
                  <a:cubicBezTo>
                    <a:pt x="3" y="134"/>
                    <a:pt x="1" y="200"/>
                    <a:pt x="22" y="226"/>
                  </a:cubicBezTo>
                  <a:cubicBezTo>
                    <a:pt x="49" y="261"/>
                    <a:pt x="212" y="281"/>
                    <a:pt x="354" y="281"/>
                  </a:cubicBezTo>
                  <a:cubicBezTo>
                    <a:pt x="455" y="281"/>
                    <a:pt x="544" y="270"/>
                    <a:pt x="564" y="248"/>
                  </a:cubicBezTo>
                  <a:cubicBezTo>
                    <a:pt x="569" y="241"/>
                    <a:pt x="575" y="238"/>
                    <a:pt x="582" y="238"/>
                  </a:cubicBezTo>
                  <a:cubicBezTo>
                    <a:pt x="595" y="238"/>
                    <a:pt x="608" y="252"/>
                    <a:pt x="616" y="275"/>
                  </a:cubicBezTo>
                  <a:cubicBezTo>
                    <a:pt x="625" y="307"/>
                    <a:pt x="648" y="329"/>
                    <a:pt x="667" y="329"/>
                  </a:cubicBezTo>
                  <a:cubicBezTo>
                    <a:pt x="670" y="329"/>
                    <a:pt x="672" y="328"/>
                    <a:pt x="675" y="328"/>
                  </a:cubicBezTo>
                  <a:cubicBezTo>
                    <a:pt x="675" y="328"/>
                    <a:pt x="676" y="328"/>
                    <a:pt x="677" y="328"/>
                  </a:cubicBezTo>
                  <a:cubicBezTo>
                    <a:pt x="711" y="328"/>
                    <a:pt x="983" y="449"/>
                    <a:pt x="1291" y="602"/>
                  </a:cubicBezTo>
                  <a:cubicBezTo>
                    <a:pt x="1598" y="754"/>
                    <a:pt x="1842" y="854"/>
                    <a:pt x="1905" y="854"/>
                  </a:cubicBezTo>
                  <a:cubicBezTo>
                    <a:pt x="1911" y="854"/>
                    <a:pt x="1916" y="853"/>
                    <a:pt x="1918" y="851"/>
                  </a:cubicBezTo>
                  <a:cubicBezTo>
                    <a:pt x="1930" y="842"/>
                    <a:pt x="1939" y="838"/>
                    <a:pt x="1946" y="838"/>
                  </a:cubicBezTo>
                  <a:cubicBezTo>
                    <a:pt x="1956" y="838"/>
                    <a:pt x="1960" y="850"/>
                    <a:pt x="1954" y="873"/>
                  </a:cubicBezTo>
                  <a:cubicBezTo>
                    <a:pt x="1946" y="906"/>
                    <a:pt x="2047" y="1004"/>
                    <a:pt x="2198" y="1108"/>
                  </a:cubicBezTo>
                  <a:cubicBezTo>
                    <a:pt x="2490" y="1310"/>
                    <a:pt x="2898" y="1660"/>
                    <a:pt x="3038" y="1831"/>
                  </a:cubicBezTo>
                  <a:cubicBezTo>
                    <a:pt x="3102" y="1908"/>
                    <a:pt x="3167" y="1948"/>
                    <a:pt x="3222" y="1948"/>
                  </a:cubicBezTo>
                  <a:cubicBezTo>
                    <a:pt x="3260" y="1948"/>
                    <a:pt x="3293" y="1929"/>
                    <a:pt x="3318" y="1891"/>
                  </a:cubicBezTo>
                  <a:cubicBezTo>
                    <a:pt x="3368" y="1814"/>
                    <a:pt x="3353" y="1767"/>
                    <a:pt x="3235" y="1631"/>
                  </a:cubicBezTo>
                  <a:cubicBezTo>
                    <a:pt x="2951" y="1303"/>
                    <a:pt x="2210" y="759"/>
                    <a:pt x="2055" y="759"/>
                  </a:cubicBezTo>
                  <a:cubicBezTo>
                    <a:pt x="2050" y="759"/>
                    <a:pt x="2046" y="759"/>
                    <a:pt x="2042" y="760"/>
                  </a:cubicBezTo>
                  <a:cubicBezTo>
                    <a:pt x="2035" y="762"/>
                    <a:pt x="2030" y="763"/>
                    <a:pt x="2024" y="763"/>
                  </a:cubicBezTo>
                  <a:cubicBezTo>
                    <a:pt x="2005" y="763"/>
                    <a:pt x="1994" y="750"/>
                    <a:pt x="2000" y="726"/>
                  </a:cubicBezTo>
                  <a:cubicBezTo>
                    <a:pt x="2016" y="662"/>
                    <a:pt x="1758" y="514"/>
                    <a:pt x="1177" y="252"/>
                  </a:cubicBezTo>
                  <a:cubicBezTo>
                    <a:pt x="957" y="152"/>
                    <a:pt x="839" y="108"/>
                    <a:pt x="783" y="108"/>
                  </a:cubicBezTo>
                  <a:cubicBezTo>
                    <a:pt x="759" y="108"/>
                    <a:pt x="747" y="116"/>
                    <a:pt x="743" y="132"/>
                  </a:cubicBezTo>
                  <a:cubicBezTo>
                    <a:pt x="737" y="158"/>
                    <a:pt x="731" y="171"/>
                    <a:pt x="725" y="171"/>
                  </a:cubicBezTo>
                  <a:cubicBezTo>
                    <a:pt x="719" y="171"/>
                    <a:pt x="712" y="159"/>
                    <a:pt x="705" y="133"/>
                  </a:cubicBezTo>
                  <a:cubicBezTo>
                    <a:pt x="679" y="50"/>
                    <a:pt x="521" y="1"/>
                    <a:pt x="2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9" name="Google Shape;1569;p49"/>
          <p:cNvGrpSpPr/>
          <p:nvPr/>
        </p:nvGrpSpPr>
        <p:grpSpPr>
          <a:xfrm rot="-883412">
            <a:off x="7234039" y="1584672"/>
            <a:ext cx="336486" cy="261608"/>
            <a:chOff x="5222975" y="2300200"/>
            <a:chExt cx="199300" cy="154950"/>
          </a:xfrm>
        </p:grpSpPr>
        <p:sp>
          <p:nvSpPr>
            <p:cNvPr id="1570" name="Google Shape;1570;p49"/>
            <p:cNvSpPr/>
            <p:nvPr/>
          </p:nvSpPr>
          <p:spPr>
            <a:xfrm>
              <a:off x="5222975" y="2300200"/>
              <a:ext cx="199300" cy="154950"/>
            </a:xfrm>
            <a:custGeom>
              <a:avLst/>
              <a:gdLst/>
              <a:ahLst/>
              <a:cxnLst/>
              <a:rect l="l" t="t" r="r" b="b"/>
              <a:pathLst>
                <a:path w="7972" h="6198" extrusionOk="0">
                  <a:moveTo>
                    <a:pt x="1662" y="242"/>
                  </a:moveTo>
                  <a:cubicBezTo>
                    <a:pt x="2052" y="242"/>
                    <a:pt x="2447" y="284"/>
                    <a:pt x="2768" y="365"/>
                  </a:cubicBezTo>
                  <a:cubicBezTo>
                    <a:pt x="2911" y="401"/>
                    <a:pt x="3067" y="425"/>
                    <a:pt x="3149" y="425"/>
                  </a:cubicBezTo>
                  <a:cubicBezTo>
                    <a:pt x="3166" y="425"/>
                    <a:pt x="3180" y="424"/>
                    <a:pt x="3190" y="421"/>
                  </a:cubicBezTo>
                  <a:cubicBezTo>
                    <a:pt x="3206" y="417"/>
                    <a:pt x="3223" y="416"/>
                    <a:pt x="3238" y="416"/>
                  </a:cubicBezTo>
                  <a:cubicBezTo>
                    <a:pt x="3275" y="416"/>
                    <a:pt x="3304" y="427"/>
                    <a:pt x="3310" y="446"/>
                  </a:cubicBezTo>
                  <a:cubicBezTo>
                    <a:pt x="3318" y="473"/>
                    <a:pt x="3441" y="521"/>
                    <a:pt x="3580" y="551"/>
                  </a:cubicBezTo>
                  <a:cubicBezTo>
                    <a:pt x="4180" y="683"/>
                    <a:pt x="5350" y="1415"/>
                    <a:pt x="5824" y="1956"/>
                  </a:cubicBezTo>
                  <a:cubicBezTo>
                    <a:pt x="6048" y="2209"/>
                    <a:pt x="6591" y="2975"/>
                    <a:pt x="6626" y="3083"/>
                  </a:cubicBezTo>
                  <a:cubicBezTo>
                    <a:pt x="6644" y="3143"/>
                    <a:pt x="6730" y="3208"/>
                    <a:pt x="6775" y="3208"/>
                  </a:cubicBezTo>
                  <a:cubicBezTo>
                    <a:pt x="6786" y="3208"/>
                    <a:pt x="6794" y="3205"/>
                    <a:pt x="6799" y="3196"/>
                  </a:cubicBezTo>
                  <a:cubicBezTo>
                    <a:pt x="6832" y="3133"/>
                    <a:pt x="7589" y="2681"/>
                    <a:pt x="7656" y="2681"/>
                  </a:cubicBezTo>
                  <a:cubicBezTo>
                    <a:pt x="7659" y="2681"/>
                    <a:pt x="7661" y="2682"/>
                    <a:pt x="7661" y="2684"/>
                  </a:cubicBezTo>
                  <a:cubicBezTo>
                    <a:pt x="7658" y="2716"/>
                    <a:pt x="7638" y="2920"/>
                    <a:pt x="7618" y="3137"/>
                  </a:cubicBezTo>
                  <a:cubicBezTo>
                    <a:pt x="7597" y="3355"/>
                    <a:pt x="7592" y="3572"/>
                    <a:pt x="7607" y="3621"/>
                  </a:cubicBezTo>
                  <a:cubicBezTo>
                    <a:pt x="7623" y="3669"/>
                    <a:pt x="7621" y="3831"/>
                    <a:pt x="7603" y="3984"/>
                  </a:cubicBezTo>
                  <a:cubicBezTo>
                    <a:pt x="7586" y="4134"/>
                    <a:pt x="7566" y="4404"/>
                    <a:pt x="7559" y="4579"/>
                  </a:cubicBezTo>
                  <a:cubicBezTo>
                    <a:pt x="7553" y="4753"/>
                    <a:pt x="7541" y="4963"/>
                    <a:pt x="7534" y="5039"/>
                  </a:cubicBezTo>
                  <a:cubicBezTo>
                    <a:pt x="7525" y="5117"/>
                    <a:pt x="7511" y="5302"/>
                    <a:pt x="7502" y="5456"/>
                  </a:cubicBezTo>
                  <a:cubicBezTo>
                    <a:pt x="7481" y="5778"/>
                    <a:pt x="7473" y="5877"/>
                    <a:pt x="7387" y="5877"/>
                  </a:cubicBezTo>
                  <a:cubicBezTo>
                    <a:pt x="7351" y="5877"/>
                    <a:pt x="7302" y="5860"/>
                    <a:pt x="7233" y="5834"/>
                  </a:cubicBezTo>
                  <a:cubicBezTo>
                    <a:pt x="6919" y="5719"/>
                    <a:pt x="6696" y="5659"/>
                    <a:pt x="6265" y="5572"/>
                  </a:cubicBezTo>
                  <a:cubicBezTo>
                    <a:pt x="6043" y="5527"/>
                    <a:pt x="5773" y="5458"/>
                    <a:pt x="5660" y="5417"/>
                  </a:cubicBezTo>
                  <a:cubicBezTo>
                    <a:pt x="5548" y="5376"/>
                    <a:pt x="5214" y="5277"/>
                    <a:pt x="4912" y="5196"/>
                  </a:cubicBezTo>
                  <a:lnTo>
                    <a:pt x="4368" y="5047"/>
                  </a:lnTo>
                  <a:lnTo>
                    <a:pt x="4475" y="4953"/>
                  </a:lnTo>
                  <a:cubicBezTo>
                    <a:pt x="4533" y="4903"/>
                    <a:pt x="4626" y="4846"/>
                    <a:pt x="4677" y="4829"/>
                  </a:cubicBezTo>
                  <a:cubicBezTo>
                    <a:pt x="4729" y="4813"/>
                    <a:pt x="4878" y="4705"/>
                    <a:pt x="5002" y="4592"/>
                  </a:cubicBezTo>
                  <a:cubicBezTo>
                    <a:pt x="5126" y="4480"/>
                    <a:pt x="5243" y="4381"/>
                    <a:pt x="5260" y="4375"/>
                  </a:cubicBezTo>
                  <a:cubicBezTo>
                    <a:pt x="5279" y="4370"/>
                    <a:pt x="5313" y="4321"/>
                    <a:pt x="5338" y="4265"/>
                  </a:cubicBezTo>
                  <a:cubicBezTo>
                    <a:pt x="5382" y="4170"/>
                    <a:pt x="5376" y="4154"/>
                    <a:pt x="5225" y="3961"/>
                  </a:cubicBezTo>
                  <a:cubicBezTo>
                    <a:pt x="5089" y="3787"/>
                    <a:pt x="4698" y="3440"/>
                    <a:pt x="4350" y="3188"/>
                  </a:cubicBezTo>
                  <a:cubicBezTo>
                    <a:pt x="4160" y="3049"/>
                    <a:pt x="3367" y="2661"/>
                    <a:pt x="3170" y="2608"/>
                  </a:cubicBezTo>
                  <a:cubicBezTo>
                    <a:pt x="3052" y="2577"/>
                    <a:pt x="2918" y="2532"/>
                    <a:pt x="2867" y="2509"/>
                  </a:cubicBezTo>
                  <a:cubicBezTo>
                    <a:pt x="2691" y="2425"/>
                    <a:pt x="1791" y="2301"/>
                    <a:pt x="1319" y="2295"/>
                  </a:cubicBezTo>
                  <a:cubicBezTo>
                    <a:pt x="1064" y="2293"/>
                    <a:pt x="843" y="2274"/>
                    <a:pt x="832" y="2254"/>
                  </a:cubicBezTo>
                  <a:cubicBezTo>
                    <a:pt x="822" y="2233"/>
                    <a:pt x="1044" y="2091"/>
                    <a:pt x="1327" y="1937"/>
                  </a:cubicBezTo>
                  <a:cubicBezTo>
                    <a:pt x="1994" y="1575"/>
                    <a:pt x="2042" y="1533"/>
                    <a:pt x="1958" y="1380"/>
                  </a:cubicBezTo>
                  <a:cubicBezTo>
                    <a:pt x="1893" y="1261"/>
                    <a:pt x="1016" y="629"/>
                    <a:pt x="795" y="541"/>
                  </a:cubicBezTo>
                  <a:cubicBezTo>
                    <a:pt x="731" y="517"/>
                    <a:pt x="644" y="471"/>
                    <a:pt x="595" y="438"/>
                  </a:cubicBezTo>
                  <a:cubicBezTo>
                    <a:pt x="510" y="381"/>
                    <a:pt x="516" y="378"/>
                    <a:pt x="782" y="322"/>
                  </a:cubicBezTo>
                  <a:cubicBezTo>
                    <a:pt x="1044" y="269"/>
                    <a:pt x="1351" y="242"/>
                    <a:pt x="1662" y="242"/>
                  </a:cubicBezTo>
                  <a:close/>
                  <a:moveTo>
                    <a:pt x="1627" y="1"/>
                  </a:moveTo>
                  <a:cubicBezTo>
                    <a:pt x="888" y="1"/>
                    <a:pt x="206" y="129"/>
                    <a:pt x="67" y="337"/>
                  </a:cubicBezTo>
                  <a:lnTo>
                    <a:pt x="0" y="439"/>
                  </a:lnTo>
                  <a:lnTo>
                    <a:pt x="508" y="710"/>
                  </a:lnTo>
                  <a:cubicBezTo>
                    <a:pt x="1000" y="974"/>
                    <a:pt x="1609" y="1367"/>
                    <a:pt x="1630" y="1435"/>
                  </a:cubicBezTo>
                  <a:cubicBezTo>
                    <a:pt x="1637" y="1455"/>
                    <a:pt x="1540" y="1515"/>
                    <a:pt x="1415" y="1571"/>
                  </a:cubicBezTo>
                  <a:cubicBezTo>
                    <a:pt x="931" y="1785"/>
                    <a:pt x="284" y="2235"/>
                    <a:pt x="214" y="2408"/>
                  </a:cubicBezTo>
                  <a:cubicBezTo>
                    <a:pt x="168" y="2523"/>
                    <a:pt x="282" y="2599"/>
                    <a:pt x="490" y="2599"/>
                  </a:cubicBezTo>
                  <a:cubicBezTo>
                    <a:pt x="511" y="2599"/>
                    <a:pt x="533" y="2598"/>
                    <a:pt x="556" y="2597"/>
                  </a:cubicBezTo>
                  <a:cubicBezTo>
                    <a:pt x="746" y="2583"/>
                    <a:pt x="933" y="2577"/>
                    <a:pt x="1116" y="2577"/>
                  </a:cubicBezTo>
                  <a:cubicBezTo>
                    <a:pt x="2565" y="2577"/>
                    <a:pt x="3759" y="2993"/>
                    <a:pt x="4661" y="3814"/>
                  </a:cubicBezTo>
                  <a:cubicBezTo>
                    <a:pt x="4854" y="3991"/>
                    <a:pt x="5032" y="4182"/>
                    <a:pt x="5016" y="4198"/>
                  </a:cubicBezTo>
                  <a:cubicBezTo>
                    <a:pt x="4787" y="4417"/>
                    <a:pt x="4649" y="4526"/>
                    <a:pt x="4446" y="4650"/>
                  </a:cubicBezTo>
                  <a:cubicBezTo>
                    <a:pt x="4146" y="4834"/>
                    <a:pt x="4039" y="4972"/>
                    <a:pt x="4085" y="5119"/>
                  </a:cubicBezTo>
                  <a:cubicBezTo>
                    <a:pt x="4134" y="5276"/>
                    <a:pt x="4205" y="5310"/>
                    <a:pt x="4870" y="5497"/>
                  </a:cubicBezTo>
                  <a:cubicBezTo>
                    <a:pt x="5196" y="5588"/>
                    <a:pt x="5557" y="5693"/>
                    <a:pt x="5667" y="5730"/>
                  </a:cubicBezTo>
                  <a:cubicBezTo>
                    <a:pt x="5778" y="5766"/>
                    <a:pt x="6074" y="5839"/>
                    <a:pt x="6328" y="5892"/>
                  </a:cubicBezTo>
                  <a:cubicBezTo>
                    <a:pt x="6582" y="5947"/>
                    <a:pt x="6879" y="6025"/>
                    <a:pt x="6992" y="6068"/>
                  </a:cubicBezTo>
                  <a:cubicBezTo>
                    <a:pt x="7215" y="6153"/>
                    <a:pt x="7366" y="6198"/>
                    <a:pt x="7472" y="6198"/>
                  </a:cubicBezTo>
                  <a:cubicBezTo>
                    <a:pt x="7611" y="6198"/>
                    <a:pt x="7673" y="6123"/>
                    <a:pt x="7722" y="5964"/>
                  </a:cubicBezTo>
                  <a:cubicBezTo>
                    <a:pt x="7799" y="5707"/>
                    <a:pt x="7816" y="5302"/>
                    <a:pt x="7757" y="5113"/>
                  </a:cubicBezTo>
                  <a:cubicBezTo>
                    <a:pt x="7730" y="5028"/>
                    <a:pt x="7727" y="4969"/>
                    <a:pt x="7750" y="4969"/>
                  </a:cubicBezTo>
                  <a:cubicBezTo>
                    <a:pt x="7752" y="4969"/>
                    <a:pt x="7753" y="4969"/>
                    <a:pt x="7755" y="4969"/>
                  </a:cubicBezTo>
                  <a:cubicBezTo>
                    <a:pt x="7757" y="4970"/>
                    <a:pt x="7759" y="4970"/>
                    <a:pt x="7761" y="4970"/>
                  </a:cubicBezTo>
                  <a:cubicBezTo>
                    <a:pt x="7785" y="4970"/>
                    <a:pt x="7811" y="4933"/>
                    <a:pt x="7821" y="4883"/>
                  </a:cubicBezTo>
                  <a:cubicBezTo>
                    <a:pt x="7857" y="4685"/>
                    <a:pt x="7872" y="3924"/>
                    <a:pt x="7839" y="3907"/>
                  </a:cubicBezTo>
                  <a:cubicBezTo>
                    <a:pt x="7822" y="3899"/>
                    <a:pt x="7829" y="3885"/>
                    <a:pt x="7852" y="3877"/>
                  </a:cubicBezTo>
                  <a:cubicBezTo>
                    <a:pt x="7903" y="3861"/>
                    <a:pt x="7909" y="3244"/>
                    <a:pt x="7857" y="3200"/>
                  </a:cubicBezTo>
                  <a:cubicBezTo>
                    <a:pt x="7837" y="3183"/>
                    <a:pt x="7837" y="3162"/>
                    <a:pt x="7855" y="3148"/>
                  </a:cubicBezTo>
                  <a:cubicBezTo>
                    <a:pt x="7912" y="3104"/>
                    <a:pt x="7972" y="2634"/>
                    <a:pt x="7945" y="2453"/>
                  </a:cubicBezTo>
                  <a:cubicBezTo>
                    <a:pt x="7924" y="2309"/>
                    <a:pt x="7904" y="2276"/>
                    <a:pt x="7839" y="2272"/>
                  </a:cubicBezTo>
                  <a:cubicBezTo>
                    <a:pt x="7838" y="2272"/>
                    <a:pt x="7837" y="2272"/>
                    <a:pt x="7836" y="2272"/>
                  </a:cubicBezTo>
                  <a:cubicBezTo>
                    <a:pt x="7756" y="2272"/>
                    <a:pt x="7471" y="2425"/>
                    <a:pt x="7033" y="2707"/>
                  </a:cubicBezTo>
                  <a:cubicBezTo>
                    <a:pt x="6911" y="2785"/>
                    <a:pt x="6807" y="2849"/>
                    <a:pt x="6800" y="2851"/>
                  </a:cubicBezTo>
                  <a:cubicBezTo>
                    <a:pt x="6800" y="2851"/>
                    <a:pt x="6800" y="2851"/>
                    <a:pt x="6800" y="2851"/>
                  </a:cubicBezTo>
                  <a:cubicBezTo>
                    <a:pt x="6791" y="2851"/>
                    <a:pt x="6714" y="2730"/>
                    <a:pt x="6628" y="2582"/>
                  </a:cubicBezTo>
                  <a:cubicBezTo>
                    <a:pt x="6540" y="2433"/>
                    <a:pt x="6409" y="2245"/>
                    <a:pt x="6336" y="2167"/>
                  </a:cubicBezTo>
                  <a:cubicBezTo>
                    <a:pt x="6265" y="2091"/>
                    <a:pt x="6197" y="2005"/>
                    <a:pt x="6189" y="1979"/>
                  </a:cubicBezTo>
                  <a:cubicBezTo>
                    <a:pt x="6153" y="1865"/>
                    <a:pt x="5649" y="1390"/>
                    <a:pt x="5286" y="1129"/>
                  </a:cubicBezTo>
                  <a:cubicBezTo>
                    <a:pt x="4499" y="562"/>
                    <a:pt x="3838" y="304"/>
                    <a:pt x="2614" y="83"/>
                  </a:cubicBezTo>
                  <a:cubicBezTo>
                    <a:pt x="2303" y="27"/>
                    <a:pt x="1959" y="1"/>
                    <a:pt x="16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49"/>
            <p:cNvSpPr/>
            <p:nvPr/>
          </p:nvSpPr>
          <p:spPr>
            <a:xfrm>
              <a:off x="5354450" y="2420350"/>
              <a:ext cx="43500" cy="13425"/>
            </a:xfrm>
            <a:custGeom>
              <a:avLst/>
              <a:gdLst/>
              <a:ahLst/>
              <a:cxnLst/>
              <a:rect l="l" t="t" r="r" b="b"/>
              <a:pathLst>
                <a:path w="1740" h="537" extrusionOk="0">
                  <a:moveTo>
                    <a:pt x="195" y="1"/>
                  </a:moveTo>
                  <a:cubicBezTo>
                    <a:pt x="127" y="1"/>
                    <a:pt x="93" y="15"/>
                    <a:pt x="65" y="42"/>
                  </a:cubicBezTo>
                  <a:cubicBezTo>
                    <a:pt x="27" y="82"/>
                    <a:pt x="0" y="129"/>
                    <a:pt x="7" y="149"/>
                  </a:cubicBezTo>
                  <a:cubicBezTo>
                    <a:pt x="23" y="201"/>
                    <a:pt x="232" y="263"/>
                    <a:pt x="605" y="328"/>
                  </a:cubicBezTo>
                  <a:cubicBezTo>
                    <a:pt x="775" y="357"/>
                    <a:pt x="1073" y="420"/>
                    <a:pt x="1264" y="467"/>
                  </a:cubicBezTo>
                  <a:cubicBezTo>
                    <a:pt x="1454" y="513"/>
                    <a:pt x="1559" y="536"/>
                    <a:pt x="1621" y="536"/>
                  </a:cubicBezTo>
                  <a:cubicBezTo>
                    <a:pt x="1683" y="536"/>
                    <a:pt x="1702" y="512"/>
                    <a:pt x="1721" y="464"/>
                  </a:cubicBezTo>
                  <a:cubicBezTo>
                    <a:pt x="1739" y="421"/>
                    <a:pt x="1718" y="377"/>
                    <a:pt x="1656" y="328"/>
                  </a:cubicBezTo>
                  <a:cubicBezTo>
                    <a:pt x="1612" y="294"/>
                    <a:pt x="1558" y="270"/>
                    <a:pt x="1525" y="270"/>
                  </a:cubicBezTo>
                  <a:cubicBezTo>
                    <a:pt x="1519" y="270"/>
                    <a:pt x="1514" y="271"/>
                    <a:pt x="1510" y="272"/>
                  </a:cubicBezTo>
                  <a:cubicBezTo>
                    <a:pt x="1500" y="275"/>
                    <a:pt x="1491" y="276"/>
                    <a:pt x="1483" y="276"/>
                  </a:cubicBezTo>
                  <a:cubicBezTo>
                    <a:pt x="1463" y="276"/>
                    <a:pt x="1448" y="268"/>
                    <a:pt x="1444" y="254"/>
                  </a:cubicBezTo>
                  <a:cubicBezTo>
                    <a:pt x="1433" y="221"/>
                    <a:pt x="1316" y="193"/>
                    <a:pt x="580" y="54"/>
                  </a:cubicBezTo>
                  <a:cubicBezTo>
                    <a:pt x="387" y="18"/>
                    <a:pt x="271" y="1"/>
                    <a:pt x="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49"/>
            <p:cNvSpPr/>
            <p:nvPr/>
          </p:nvSpPr>
          <p:spPr>
            <a:xfrm>
              <a:off x="5276325" y="2342550"/>
              <a:ext cx="84200" cy="48700"/>
            </a:xfrm>
            <a:custGeom>
              <a:avLst/>
              <a:gdLst/>
              <a:ahLst/>
              <a:cxnLst/>
              <a:rect l="l" t="t" r="r" b="b"/>
              <a:pathLst>
                <a:path w="3368" h="1948" extrusionOk="0">
                  <a:moveTo>
                    <a:pt x="286" y="1"/>
                  </a:moveTo>
                  <a:cubicBezTo>
                    <a:pt x="278" y="1"/>
                    <a:pt x="271" y="1"/>
                    <a:pt x="263" y="1"/>
                  </a:cubicBezTo>
                  <a:cubicBezTo>
                    <a:pt x="100" y="3"/>
                    <a:pt x="68" y="16"/>
                    <a:pt x="27" y="90"/>
                  </a:cubicBezTo>
                  <a:cubicBezTo>
                    <a:pt x="3" y="134"/>
                    <a:pt x="1" y="200"/>
                    <a:pt x="22" y="226"/>
                  </a:cubicBezTo>
                  <a:cubicBezTo>
                    <a:pt x="49" y="261"/>
                    <a:pt x="212" y="281"/>
                    <a:pt x="354" y="281"/>
                  </a:cubicBezTo>
                  <a:cubicBezTo>
                    <a:pt x="455" y="281"/>
                    <a:pt x="544" y="270"/>
                    <a:pt x="564" y="248"/>
                  </a:cubicBezTo>
                  <a:cubicBezTo>
                    <a:pt x="569" y="241"/>
                    <a:pt x="575" y="238"/>
                    <a:pt x="582" y="238"/>
                  </a:cubicBezTo>
                  <a:cubicBezTo>
                    <a:pt x="595" y="238"/>
                    <a:pt x="608" y="252"/>
                    <a:pt x="616" y="275"/>
                  </a:cubicBezTo>
                  <a:cubicBezTo>
                    <a:pt x="625" y="307"/>
                    <a:pt x="648" y="329"/>
                    <a:pt x="667" y="329"/>
                  </a:cubicBezTo>
                  <a:cubicBezTo>
                    <a:pt x="670" y="329"/>
                    <a:pt x="672" y="328"/>
                    <a:pt x="675" y="328"/>
                  </a:cubicBezTo>
                  <a:cubicBezTo>
                    <a:pt x="675" y="328"/>
                    <a:pt x="676" y="328"/>
                    <a:pt x="677" y="328"/>
                  </a:cubicBezTo>
                  <a:cubicBezTo>
                    <a:pt x="711" y="328"/>
                    <a:pt x="983" y="449"/>
                    <a:pt x="1291" y="602"/>
                  </a:cubicBezTo>
                  <a:cubicBezTo>
                    <a:pt x="1598" y="754"/>
                    <a:pt x="1842" y="854"/>
                    <a:pt x="1905" y="854"/>
                  </a:cubicBezTo>
                  <a:cubicBezTo>
                    <a:pt x="1911" y="854"/>
                    <a:pt x="1916" y="853"/>
                    <a:pt x="1918" y="851"/>
                  </a:cubicBezTo>
                  <a:cubicBezTo>
                    <a:pt x="1930" y="842"/>
                    <a:pt x="1939" y="838"/>
                    <a:pt x="1946" y="838"/>
                  </a:cubicBezTo>
                  <a:cubicBezTo>
                    <a:pt x="1956" y="838"/>
                    <a:pt x="1960" y="850"/>
                    <a:pt x="1954" y="873"/>
                  </a:cubicBezTo>
                  <a:cubicBezTo>
                    <a:pt x="1946" y="906"/>
                    <a:pt x="2047" y="1004"/>
                    <a:pt x="2198" y="1108"/>
                  </a:cubicBezTo>
                  <a:cubicBezTo>
                    <a:pt x="2490" y="1310"/>
                    <a:pt x="2898" y="1660"/>
                    <a:pt x="3038" y="1831"/>
                  </a:cubicBezTo>
                  <a:cubicBezTo>
                    <a:pt x="3102" y="1908"/>
                    <a:pt x="3167" y="1948"/>
                    <a:pt x="3222" y="1948"/>
                  </a:cubicBezTo>
                  <a:cubicBezTo>
                    <a:pt x="3260" y="1948"/>
                    <a:pt x="3293" y="1929"/>
                    <a:pt x="3318" y="1891"/>
                  </a:cubicBezTo>
                  <a:cubicBezTo>
                    <a:pt x="3368" y="1814"/>
                    <a:pt x="3353" y="1767"/>
                    <a:pt x="3235" y="1631"/>
                  </a:cubicBezTo>
                  <a:cubicBezTo>
                    <a:pt x="2951" y="1303"/>
                    <a:pt x="2210" y="759"/>
                    <a:pt x="2055" y="759"/>
                  </a:cubicBezTo>
                  <a:cubicBezTo>
                    <a:pt x="2050" y="759"/>
                    <a:pt x="2046" y="759"/>
                    <a:pt x="2042" y="760"/>
                  </a:cubicBezTo>
                  <a:cubicBezTo>
                    <a:pt x="2035" y="762"/>
                    <a:pt x="2030" y="763"/>
                    <a:pt x="2024" y="763"/>
                  </a:cubicBezTo>
                  <a:cubicBezTo>
                    <a:pt x="2005" y="763"/>
                    <a:pt x="1994" y="750"/>
                    <a:pt x="2000" y="726"/>
                  </a:cubicBezTo>
                  <a:cubicBezTo>
                    <a:pt x="2016" y="662"/>
                    <a:pt x="1758" y="514"/>
                    <a:pt x="1177" y="252"/>
                  </a:cubicBezTo>
                  <a:cubicBezTo>
                    <a:pt x="957" y="152"/>
                    <a:pt x="839" y="108"/>
                    <a:pt x="783" y="108"/>
                  </a:cubicBezTo>
                  <a:cubicBezTo>
                    <a:pt x="759" y="108"/>
                    <a:pt x="747" y="116"/>
                    <a:pt x="743" y="132"/>
                  </a:cubicBezTo>
                  <a:cubicBezTo>
                    <a:pt x="737" y="158"/>
                    <a:pt x="731" y="171"/>
                    <a:pt x="725" y="171"/>
                  </a:cubicBezTo>
                  <a:cubicBezTo>
                    <a:pt x="719" y="171"/>
                    <a:pt x="712" y="159"/>
                    <a:pt x="705" y="133"/>
                  </a:cubicBezTo>
                  <a:cubicBezTo>
                    <a:pt x="679" y="50"/>
                    <a:pt x="521" y="1"/>
                    <a:pt x="2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3" name="Google Shape;1573;p49"/>
          <p:cNvGrpSpPr/>
          <p:nvPr/>
        </p:nvGrpSpPr>
        <p:grpSpPr>
          <a:xfrm rot="-9916588" flipH="1">
            <a:off x="5818883" y="1978997"/>
            <a:ext cx="336486" cy="261608"/>
            <a:chOff x="5222975" y="2300200"/>
            <a:chExt cx="199300" cy="154950"/>
          </a:xfrm>
        </p:grpSpPr>
        <p:sp>
          <p:nvSpPr>
            <p:cNvPr id="1574" name="Google Shape;1574;p49"/>
            <p:cNvSpPr/>
            <p:nvPr/>
          </p:nvSpPr>
          <p:spPr>
            <a:xfrm>
              <a:off x="5222975" y="2300200"/>
              <a:ext cx="199300" cy="154950"/>
            </a:xfrm>
            <a:custGeom>
              <a:avLst/>
              <a:gdLst/>
              <a:ahLst/>
              <a:cxnLst/>
              <a:rect l="l" t="t" r="r" b="b"/>
              <a:pathLst>
                <a:path w="7972" h="6198" extrusionOk="0">
                  <a:moveTo>
                    <a:pt x="1662" y="242"/>
                  </a:moveTo>
                  <a:cubicBezTo>
                    <a:pt x="2052" y="242"/>
                    <a:pt x="2447" y="284"/>
                    <a:pt x="2768" y="365"/>
                  </a:cubicBezTo>
                  <a:cubicBezTo>
                    <a:pt x="2911" y="401"/>
                    <a:pt x="3067" y="425"/>
                    <a:pt x="3149" y="425"/>
                  </a:cubicBezTo>
                  <a:cubicBezTo>
                    <a:pt x="3166" y="425"/>
                    <a:pt x="3180" y="424"/>
                    <a:pt x="3190" y="421"/>
                  </a:cubicBezTo>
                  <a:cubicBezTo>
                    <a:pt x="3206" y="417"/>
                    <a:pt x="3223" y="416"/>
                    <a:pt x="3238" y="416"/>
                  </a:cubicBezTo>
                  <a:cubicBezTo>
                    <a:pt x="3275" y="416"/>
                    <a:pt x="3304" y="427"/>
                    <a:pt x="3310" y="446"/>
                  </a:cubicBezTo>
                  <a:cubicBezTo>
                    <a:pt x="3318" y="473"/>
                    <a:pt x="3441" y="521"/>
                    <a:pt x="3580" y="551"/>
                  </a:cubicBezTo>
                  <a:cubicBezTo>
                    <a:pt x="4180" y="683"/>
                    <a:pt x="5350" y="1415"/>
                    <a:pt x="5824" y="1956"/>
                  </a:cubicBezTo>
                  <a:cubicBezTo>
                    <a:pt x="6048" y="2209"/>
                    <a:pt x="6591" y="2975"/>
                    <a:pt x="6626" y="3083"/>
                  </a:cubicBezTo>
                  <a:cubicBezTo>
                    <a:pt x="6644" y="3143"/>
                    <a:pt x="6730" y="3208"/>
                    <a:pt x="6775" y="3208"/>
                  </a:cubicBezTo>
                  <a:cubicBezTo>
                    <a:pt x="6786" y="3208"/>
                    <a:pt x="6794" y="3205"/>
                    <a:pt x="6799" y="3196"/>
                  </a:cubicBezTo>
                  <a:cubicBezTo>
                    <a:pt x="6832" y="3133"/>
                    <a:pt x="7589" y="2681"/>
                    <a:pt x="7656" y="2681"/>
                  </a:cubicBezTo>
                  <a:cubicBezTo>
                    <a:pt x="7659" y="2681"/>
                    <a:pt x="7661" y="2682"/>
                    <a:pt x="7661" y="2684"/>
                  </a:cubicBezTo>
                  <a:cubicBezTo>
                    <a:pt x="7658" y="2716"/>
                    <a:pt x="7638" y="2920"/>
                    <a:pt x="7618" y="3137"/>
                  </a:cubicBezTo>
                  <a:cubicBezTo>
                    <a:pt x="7597" y="3355"/>
                    <a:pt x="7592" y="3572"/>
                    <a:pt x="7607" y="3621"/>
                  </a:cubicBezTo>
                  <a:cubicBezTo>
                    <a:pt x="7623" y="3669"/>
                    <a:pt x="7621" y="3831"/>
                    <a:pt x="7603" y="3984"/>
                  </a:cubicBezTo>
                  <a:cubicBezTo>
                    <a:pt x="7586" y="4134"/>
                    <a:pt x="7566" y="4404"/>
                    <a:pt x="7559" y="4579"/>
                  </a:cubicBezTo>
                  <a:cubicBezTo>
                    <a:pt x="7553" y="4753"/>
                    <a:pt x="7541" y="4963"/>
                    <a:pt x="7534" y="5039"/>
                  </a:cubicBezTo>
                  <a:cubicBezTo>
                    <a:pt x="7525" y="5117"/>
                    <a:pt x="7511" y="5302"/>
                    <a:pt x="7502" y="5456"/>
                  </a:cubicBezTo>
                  <a:cubicBezTo>
                    <a:pt x="7481" y="5778"/>
                    <a:pt x="7473" y="5877"/>
                    <a:pt x="7387" y="5877"/>
                  </a:cubicBezTo>
                  <a:cubicBezTo>
                    <a:pt x="7351" y="5877"/>
                    <a:pt x="7302" y="5860"/>
                    <a:pt x="7233" y="5834"/>
                  </a:cubicBezTo>
                  <a:cubicBezTo>
                    <a:pt x="6919" y="5719"/>
                    <a:pt x="6696" y="5659"/>
                    <a:pt x="6265" y="5572"/>
                  </a:cubicBezTo>
                  <a:cubicBezTo>
                    <a:pt x="6043" y="5527"/>
                    <a:pt x="5773" y="5458"/>
                    <a:pt x="5660" y="5417"/>
                  </a:cubicBezTo>
                  <a:cubicBezTo>
                    <a:pt x="5548" y="5376"/>
                    <a:pt x="5214" y="5277"/>
                    <a:pt x="4912" y="5196"/>
                  </a:cubicBezTo>
                  <a:lnTo>
                    <a:pt x="4368" y="5047"/>
                  </a:lnTo>
                  <a:lnTo>
                    <a:pt x="4475" y="4953"/>
                  </a:lnTo>
                  <a:cubicBezTo>
                    <a:pt x="4533" y="4903"/>
                    <a:pt x="4626" y="4846"/>
                    <a:pt x="4677" y="4829"/>
                  </a:cubicBezTo>
                  <a:cubicBezTo>
                    <a:pt x="4729" y="4813"/>
                    <a:pt x="4878" y="4705"/>
                    <a:pt x="5002" y="4592"/>
                  </a:cubicBezTo>
                  <a:cubicBezTo>
                    <a:pt x="5126" y="4480"/>
                    <a:pt x="5243" y="4381"/>
                    <a:pt x="5260" y="4375"/>
                  </a:cubicBezTo>
                  <a:cubicBezTo>
                    <a:pt x="5279" y="4370"/>
                    <a:pt x="5313" y="4321"/>
                    <a:pt x="5338" y="4265"/>
                  </a:cubicBezTo>
                  <a:cubicBezTo>
                    <a:pt x="5382" y="4170"/>
                    <a:pt x="5376" y="4154"/>
                    <a:pt x="5225" y="3961"/>
                  </a:cubicBezTo>
                  <a:cubicBezTo>
                    <a:pt x="5089" y="3787"/>
                    <a:pt x="4698" y="3440"/>
                    <a:pt x="4350" y="3188"/>
                  </a:cubicBezTo>
                  <a:cubicBezTo>
                    <a:pt x="4160" y="3049"/>
                    <a:pt x="3367" y="2661"/>
                    <a:pt x="3170" y="2608"/>
                  </a:cubicBezTo>
                  <a:cubicBezTo>
                    <a:pt x="3052" y="2577"/>
                    <a:pt x="2918" y="2532"/>
                    <a:pt x="2867" y="2509"/>
                  </a:cubicBezTo>
                  <a:cubicBezTo>
                    <a:pt x="2691" y="2425"/>
                    <a:pt x="1791" y="2301"/>
                    <a:pt x="1319" y="2295"/>
                  </a:cubicBezTo>
                  <a:cubicBezTo>
                    <a:pt x="1064" y="2293"/>
                    <a:pt x="843" y="2274"/>
                    <a:pt x="832" y="2254"/>
                  </a:cubicBezTo>
                  <a:cubicBezTo>
                    <a:pt x="822" y="2233"/>
                    <a:pt x="1044" y="2091"/>
                    <a:pt x="1327" y="1937"/>
                  </a:cubicBezTo>
                  <a:cubicBezTo>
                    <a:pt x="1994" y="1575"/>
                    <a:pt x="2042" y="1533"/>
                    <a:pt x="1958" y="1380"/>
                  </a:cubicBezTo>
                  <a:cubicBezTo>
                    <a:pt x="1893" y="1261"/>
                    <a:pt x="1016" y="629"/>
                    <a:pt x="795" y="541"/>
                  </a:cubicBezTo>
                  <a:cubicBezTo>
                    <a:pt x="731" y="517"/>
                    <a:pt x="644" y="471"/>
                    <a:pt x="595" y="438"/>
                  </a:cubicBezTo>
                  <a:cubicBezTo>
                    <a:pt x="510" y="381"/>
                    <a:pt x="516" y="378"/>
                    <a:pt x="782" y="322"/>
                  </a:cubicBezTo>
                  <a:cubicBezTo>
                    <a:pt x="1044" y="269"/>
                    <a:pt x="1351" y="242"/>
                    <a:pt x="1662" y="242"/>
                  </a:cubicBezTo>
                  <a:close/>
                  <a:moveTo>
                    <a:pt x="1627" y="1"/>
                  </a:moveTo>
                  <a:cubicBezTo>
                    <a:pt x="888" y="1"/>
                    <a:pt x="206" y="129"/>
                    <a:pt x="67" y="337"/>
                  </a:cubicBezTo>
                  <a:lnTo>
                    <a:pt x="0" y="439"/>
                  </a:lnTo>
                  <a:lnTo>
                    <a:pt x="508" y="710"/>
                  </a:lnTo>
                  <a:cubicBezTo>
                    <a:pt x="1000" y="974"/>
                    <a:pt x="1609" y="1367"/>
                    <a:pt x="1630" y="1435"/>
                  </a:cubicBezTo>
                  <a:cubicBezTo>
                    <a:pt x="1637" y="1455"/>
                    <a:pt x="1540" y="1515"/>
                    <a:pt x="1415" y="1571"/>
                  </a:cubicBezTo>
                  <a:cubicBezTo>
                    <a:pt x="931" y="1785"/>
                    <a:pt x="284" y="2235"/>
                    <a:pt x="214" y="2408"/>
                  </a:cubicBezTo>
                  <a:cubicBezTo>
                    <a:pt x="168" y="2523"/>
                    <a:pt x="282" y="2599"/>
                    <a:pt x="490" y="2599"/>
                  </a:cubicBezTo>
                  <a:cubicBezTo>
                    <a:pt x="511" y="2599"/>
                    <a:pt x="533" y="2598"/>
                    <a:pt x="556" y="2597"/>
                  </a:cubicBezTo>
                  <a:cubicBezTo>
                    <a:pt x="746" y="2583"/>
                    <a:pt x="933" y="2577"/>
                    <a:pt x="1116" y="2577"/>
                  </a:cubicBezTo>
                  <a:cubicBezTo>
                    <a:pt x="2565" y="2577"/>
                    <a:pt x="3759" y="2993"/>
                    <a:pt x="4661" y="3814"/>
                  </a:cubicBezTo>
                  <a:cubicBezTo>
                    <a:pt x="4854" y="3991"/>
                    <a:pt x="5032" y="4182"/>
                    <a:pt x="5016" y="4198"/>
                  </a:cubicBezTo>
                  <a:cubicBezTo>
                    <a:pt x="4787" y="4417"/>
                    <a:pt x="4649" y="4526"/>
                    <a:pt x="4446" y="4650"/>
                  </a:cubicBezTo>
                  <a:cubicBezTo>
                    <a:pt x="4146" y="4834"/>
                    <a:pt x="4039" y="4972"/>
                    <a:pt x="4085" y="5119"/>
                  </a:cubicBezTo>
                  <a:cubicBezTo>
                    <a:pt x="4134" y="5276"/>
                    <a:pt x="4205" y="5310"/>
                    <a:pt x="4870" y="5497"/>
                  </a:cubicBezTo>
                  <a:cubicBezTo>
                    <a:pt x="5196" y="5588"/>
                    <a:pt x="5557" y="5693"/>
                    <a:pt x="5667" y="5730"/>
                  </a:cubicBezTo>
                  <a:cubicBezTo>
                    <a:pt x="5778" y="5766"/>
                    <a:pt x="6074" y="5839"/>
                    <a:pt x="6328" y="5892"/>
                  </a:cubicBezTo>
                  <a:cubicBezTo>
                    <a:pt x="6582" y="5947"/>
                    <a:pt x="6879" y="6025"/>
                    <a:pt x="6992" y="6068"/>
                  </a:cubicBezTo>
                  <a:cubicBezTo>
                    <a:pt x="7215" y="6153"/>
                    <a:pt x="7366" y="6198"/>
                    <a:pt x="7472" y="6198"/>
                  </a:cubicBezTo>
                  <a:cubicBezTo>
                    <a:pt x="7611" y="6198"/>
                    <a:pt x="7673" y="6123"/>
                    <a:pt x="7722" y="5964"/>
                  </a:cubicBezTo>
                  <a:cubicBezTo>
                    <a:pt x="7799" y="5707"/>
                    <a:pt x="7816" y="5302"/>
                    <a:pt x="7757" y="5113"/>
                  </a:cubicBezTo>
                  <a:cubicBezTo>
                    <a:pt x="7730" y="5028"/>
                    <a:pt x="7727" y="4969"/>
                    <a:pt x="7750" y="4969"/>
                  </a:cubicBezTo>
                  <a:cubicBezTo>
                    <a:pt x="7752" y="4969"/>
                    <a:pt x="7753" y="4969"/>
                    <a:pt x="7755" y="4969"/>
                  </a:cubicBezTo>
                  <a:cubicBezTo>
                    <a:pt x="7757" y="4970"/>
                    <a:pt x="7759" y="4970"/>
                    <a:pt x="7761" y="4970"/>
                  </a:cubicBezTo>
                  <a:cubicBezTo>
                    <a:pt x="7785" y="4970"/>
                    <a:pt x="7811" y="4933"/>
                    <a:pt x="7821" y="4883"/>
                  </a:cubicBezTo>
                  <a:cubicBezTo>
                    <a:pt x="7857" y="4685"/>
                    <a:pt x="7872" y="3924"/>
                    <a:pt x="7839" y="3907"/>
                  </a:cubicBezTo>
                  <a:cubicBezTo>
                    <a:pt x="7822" y="3899"/>
                    <a:pt x="7829" y="3885"/>
                    <a:pt x="7852" y="3877"/>
                  </a:cubicBezTo>
                  <a:cubicBezTo>
                    <a:pt x="7903" y="3861"/>
                    <a:pt x="7909" y="3244"/>
                    <a:pt x="7857" y="3200"/>
                  </a:cubicBezTo>
                  <a:cubicBezTo>
                    <a:pt x="7837" y="3183"/>
                    <a:pt x="7837" y="3162"/>
                    <a:pt x="7855" y="3148"/>
                  </a:cubicBezTo>
                  <a:cubicBezTo>
                    <a:pt x="7912" y="3104"/>
                    <a:pt x="7972" y="2634"/>
                    <a:pt x="7945" y="2453"/>
                  </a:cubicBezTo>
                  <a:cubicBezTo>
                    <a:pt x="7924" y="2309"/>
                    <a:pt x="7904" y="2276"/>
                    <a:pt x="7839" y="2272"/>
                  </a:cubicBezTo>
                  <a:cubicBezTo>
                    <a:pt x="7838" y="2272"/>
                    <a:pt x="7837" y="2272"/>
                    <a:pt x="7836" y="2272"/>
                  </a:cubicBezTo>
                  <a:cubicBezTo>
                    <a:pt x="7756" y="2272"/>
                    <a:pt x="7471" y="2425"/>
                    <a:pt x="7033" y="2707"/>
                  </a:cubicBezTo>
                  <a:cubicBezTo>
                    <a:pt x="6911" y="2785"/>
                    <a:pt x="6807" y="2849"/>
                    <a:pt x="6800" y="2851"/>
                  </a:cubicBezTo>
                  <a:cubicBezTo>
                    <a:pt x="6800" y="2851"/>
                    <a:pt x="6800" y="2851"/>
                    <a:pt x="6800" y="2851"/>
                  </a:cubicBezTo>
                  <a:cubicBezTo>
                    <a:pt x="6791" y="2851"/>
                    <a:pt x="6714" y="2730"/>
                    <a:pt x="6628" y="2582"/>
                  </a:cubicBezTo>
                  <a:cubicBezTo>
                    <a:pt x="6540" y="2433"/>
                    <a:pt x="6409" y="2245"/>
                    <a:pt x="6336" y="2167"/>
                  </a:cubicBezTo>
                  <a:cubicBezTo>
                    <a:pt x="6265" y="2091"/>
                    <a:pt x="6197" y="2005"/>
                    <a:pt x="6189" y="1979"/>
                  </a:cubicBezTo>
                  <a:cubicBezTo>
                    <a:pt x="6153" y="1865"/>
                    <a:pt x="5649" y="1390"/>
                    <a:pt x="5286" y="1129"/>
                  </a:cubicBezTo>
                  <a:cubicBezTo>
                    <a:pt x="4499" y="562"/>
                    <a:pt x="3838" y="304"/>
                    <a:pt x="2614" y="83"/>
                  </a:cubicBezTo>
                  <a:cubicBezTo>
                    <a:pt x="2303" y="27"/>
                    <a:pt x="1959" y="1"/>
                    <a:pt x="16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49"/>
            <p:cNvSpPr/>
            <p:nvPr/>
          </p:nvSpPr>
          <p:spPr>
            <a:xfrm>
              <a:off x="5354450" y="2420350"/>
              <a:ext cx="43500" cy="13425"/>
            </a:xfrm>
            <a:custGeom>
              <a:avLst/>
              <a:gdLst/>
              <a:ahLst/>
              <a:cxnLst/>
              <a:rect l="l" t="t" r="r" b="b"/>
              <a:pathLst>
                <a:path w="1740" h="537" extrusionOk="0">
                  <a:moveTo>
                    <a:pt x="195" y="1"/>
                  </a:moveTo>
                  <a:cubicBezTo>
                    <a:pt x="127" y="1"/>
                    <a:pt x="93" y="15"/>
                    <a:pt x="65" y="42"/>
                  </a:cubicBezTo>
                  <a:cubicBezTo>
                    <a:pt x="27" y="82"/>
                    <a:pt x="0" y="129"/>
                    <a:pt x="7" y="149"/>
                  </a:cubicBezTo>
                  <a:cubicBezTo>
                    <a:pt x="23" y="201"/>
                    <a:pt x="232" y="263"/>
                    <a:pt x="605" y="328"/>
                  </a:cubicBezTo>
                  <a:cubicBezTo>
                    <a:pt x="775" y="357"/>
                    <a:pt x="1073" y="420"/>
                    <a:pt x="1264" y="467"/>
                  </a:cubicBezTo>
                  <a:cubicBezTo>
                    <a:pt x="1454" y="513"/>
                    <a:pt x="1559" y="536"/>
                    <a:pt x="1621" y="536"/>
                  </a:cubicBezTo>
                  <a:cubicBezTo>
                    <a:pt x="1683" y="536"/>
                    <a:pt x="1702" y="512"/>
                    <a:pt x="1721" y="464"/>
                  </a:cubicBezTo>
                  <a:cubicBezTo>
                    <a:pt x="1739" y="421"/>
                    <a:pt x="1718" y="377"/>
                    <a:pt x="1656" y="328"/>
                  </a:cubicBezTo>
                  <a:cubicBezTo>
                    <a:pt x="1612" y="294"/>
                    <a:pt x="1558" y="270"/>
                    <a:pt x="1525" y="270"/>
                  </a:cubicBezTo>
                  <a:cubicBezTo>
                    <a:pt x="1519" y="270"/>
                    <a:pt x="1514" y="271"/>
                    <a:pt x="1510" y="272"/>
                  </a:cubicBezTo>
                  <a:cubicBezTo>
                    <a:pt x="1500" y="275"/>
                    <a:pt x="1491" y="276"/>
                    <a:pt x="1483" y="276"/>
                  </a:cubicBezTo>
                  <a:cubicBezTo>
                    <a:pt x="1463" y="276"/>
                    <a:pt x="1448" y="268"/>
                    <a:pt x="1444" y="254"/>
                  </a:cubicBezTo>
                  <a:cubicBezTo>
                    <a:pt x="1433" y="221"/>
                    <a:pt x="1316" y="193"/>
                    <a:pt x="580" y="54"/>
                  </a:cubicBezTo>
                  <a:cubicBezTo>
                    <a:pt x="387" y="18"/>
                    <a:pt x="271" y="1"/>
                    <a:pt x="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49"/>
            <p:cNvSpPr/>
            <p:nvPr/>
          </p:nvSpPr>
          <p:spPr>
            <a:xfrm>
              <a:off x="5276325" y="2342550"/>
              <a:ext cx="84200" cy="48700"/>
            </a:xfrm>
            <a:custGeom>
              <a:avLst/>
              <a:gdLst/>
              <a:ahLst/>
              <a:cxnLst/>
              <a:rect l="l" t="t" r="r" b="b"/>
              <a:pathLst>
                <a:path w="3368" h="1948" extrusionOk="0">
                  <a:moveTo>
                    <a:pt x="286" y="1"/>
                  </a:moveTo>
                  <a:cubicBezTo>
                    <a:pt x="278" y="1"/>
                    <a:pt x="271" y="1"/>
                    <a:pt x="263" y="1"/>
                  </a:cubicBezTo>
                  <a:cubicBezTo>
                    <a:pt x="100" y="3"/>
                    <a:pt x="68" y="16"/>
                    <a:pt x="27" y="90"/>
                  </a:cubicBezTo>
                  <a:cubicBezTo>
                    <a:pt x="3" y="134"/>
                    <a:pt x="1" y="200"/>
                    <a:pt x="22" y="226"/>
                  </a:cubicBezTo>
                  <a:cubicBezTo>
                    <a:pt x="49" y="261"/>
                    <a:pt x="212" y="281"/>
                    <a:pt x="354" y="281"/>
                  </a:cubicBezTo>
                  <a:cubicBezTo>
                    <a:pt x="455" y="281"/>
                    <a:pt x="544" y="270"/>
                    <a:pt x="564" y="248"/>
                  </a:cubicBezTo>
                  <a:cubicBezTo>
                    <a:pt x="569" y="241"/>
                    <a:pt x="575" y="238"/>
                    <a:pt x="582" y="238"/>
                  </a:cubicBezTo>
                  <a:cubicBezTo>
                    <a:pt x="595" y="238"/>
                    <a:pt x="608" y="252"/>
                    <a:pt x="616" y="275"/>
                  </a:cubicBezTo>
                  <a:cubicBezTo>
                    <a:pt x="625" y="307"/>
                    <a:pt x="648" y="329"/>
                    <a:pt x="667" y="329"/>
                  </a:cubicBezTo>
                  <a:cubicBezTo>
                    <a:pt x="670" y="329"/>
                    <a:pt x="672" y="328"/>
                    <a:pt x="675" y="328"/>
                  </a:cubicBezTo>
                  <a:cubicBezTo>
                    <a:pt x="675" y="328"/>
                    <a:pt x="676" y="328"/>
                    <a:pt x="677" y="328"/>
                  </a:cubicBezTo>
                  <a:cubicBezTo>
                    <a:pt x="711" y="328"/>
                    <a:pt x="983" y="449"/>
                    <a:pt x="1291" y="602"/>
                  </a:cubicBezTo>
                  <a:cubicBezTo>
                    <a:pt x="1598" y="754"/>
                    <a:pt x="1842" y="854"/>
                    <a:pt x="1905" y="854"/>
                  </a:cubicBezTo>
                  <a:cubicBezTo>
                    <a:pt x="1911" y="854"/>
                    <a:pt x="1916" y="853"/>
                    <a:pt x="1918" y="851"/>
                  </a:cubicBezTo>
                  <a:cubicBezTo>
                    <a:pt x="1930" y="842"/>
                    <a:pt x="1939" y="838"/>
                    <a:pt x="1946" y="838"/>
                  </a:cubicBezTo>
                  <a:cubicBezTo>
                    <a:pt x="1956" y="838"/>
                    <a:pt x="1960" y="850"/>
                    <a:pt x="1954" y="873"/>
                  </a:cubicBezTo>
                  <a:cubicBezTo>
                    <a:pt x="1946" y="906"/>
                    <a:pt x="2047" y="1004"/>
                    <a:pt x="2198" y="1108"/>
                  </a:cubicBezTo>
                  <a:cubicBezTo>
                    <a:pt x="2490" y="1310"/>
                    <a:pt x="2898" y="1660"/>
                    <a:pt x="3038" y="1831"/>
                  </a:cubicBezTo>
                  <a:cubicBezTo>
                    <a:pt x="3102" y="1908"/>
                    <a:pt x="3167" y="1948"/>
                    <a:pt x="3222" y="1948"/>
                  </a:cubicBezTo>
                  <a:cubicBezTo>
                    <a:pt x="3260" y="1948"/>
                    <a:pt x="3293" y="1929"/>
                    <a:pt x="3318" y="1891"/>
                  </a:cubicBezTo>
                  <a:cubicBezTo>
                    <a:pt x="3368" y="1814"/>
                    <a:pt x="3353" y="1767"/>
                    <a:pt x="3235" y="1631"/>
                  </a:cubicBezTo>
                  <a:cubicBezTo>
                    <a:pt x="2951" y="1303"/>
                    <a:pt x="2210" y="759"/>
                    <a:pt x="2055" y="759"/>
                  </a:cubicBezTo>
                  <a:cubicBezTo>
                    <a:pt x="2050" y="759"/>
                    <a:pt x="2046" y="759"/>
                    <a:pt x="2042" y="760"/>
                  </a:cubicBezTo>
                  <a:cubicBezTo>
                    <a:pt x="2035" y="762"/>
                    <a:pt x="2030" y="763"/>
                    <a:pt x="2024" y="763"/>
                  </a:cubicBezTo>
                  <a:cubicBezTo>
                    <a:pt x="2005" y="763"/>
                    <a:pt x="1994" y="750"/>
                    <a:pt x="2000" y="726"/>
                  </a:cubicBezTo>
                  <a:cubicBezTo>
                    <a:pt x="2016" y="662"/>
                    <a:pt x="1758" y="514"/>
                    <a:pt x="1177" y="252"/>
                  </a:cubicBezTo>
                  <a:cubicBezTo>
                    <a:pt x="957" y="152"/>
                    <a:pt x="839" y="108"/>
                    <a:pt x="783" y="108"/>
                  </a:cubicBezTo>
                  <a:cubicBezTo>
                    <a:pt x="759" y="108"/>
                    <a:pt x="747" y="116"/>
                    <a:pt x="743" y="132"/>
                  </a:cubicBezTo>
                  <a:cubicBezTo>
                    <a:pt x="737" y="158"/>
                    <a:pt x="731" y="171"/>
                    <a:pt x="725" y="171"/>
                  </a:cubicBezTo>
                  <a:cubicBezTo>
                    <a:pt x="719" y="171"/>
                    <a:pt x="712" y="159"/>
                    <a:pt x="705" y="133"/>
                  </a:cubicBezTo>
                  <a:cubicBezTo>
                    <a:pt x="679" y="50"/>
                    <a:pt x="521" y="1"/>
                    <a:pt x="2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7" name="Google Shape;1577;p49"/>
          <p:cNvGrpSpPr/>
          <p:nvPr/>
        </p:nvGrpSpPr>
        <p:grpSpPr>
          <a:xfrm>
            <a:off x="7993446" y="1747532"/>
            <a:ext cx="232827" cy="229502"/>
            <a:chOff x="6437163" y="3618982"/>
            <a:chExt cx="232850" cy="229525"/>
          </a:xfrm>
        </p:grpSpPr>
        <p:sp>
          <p:nvSpPr>
            <p:cNvPr id="1578" name="Google Shape;1578;p49"/>
            <p:cNvSpPr/>
            <p:nvPr/>
          </p:nvSpPr>
          <p:spPr>
            <a:xfrm>
              <a:off x="6437163" y="3618982"/>
              <a:ext cx="232850" cy="229525"/>
            </a:xfrm>
            <a:custGeom>
              <a:avLst/>
              <a:gdLst/>
              <a:ahLst/>
              <a:cxnLst/>
              <a:rect l="l" t="t" r="r" b="b"/>
              <a:pathLst>
                <a:path w="9314" h="9181" extrusionOk="0">
                  <a:moveTo>
                    <a:pt x="4679" y="357"/>
                  </a:moveTo>
                  <a:cubicBezTo>
                    <a:pt x="6854" y="357"/>
                    <a:pt x="8611" y="2059"/>
                    <a:pt x="8823" y="4218"/>
                  </a:cubicBezTo>
                  <a:cubicBezTo>
                    <a:pt x="9061" y="6631"/>
                    <a:pt x="7129" y="8657"/>
                    <a:pt x="4773" y="8863"/>
                  </a:cubicBezTo>
                  <a:cubicBezTo>
                    <a:pt x="4737" y="8866"/>
                    <a:pt x="4709" y="8882"/>
                    <a:pt x="4683" y="8900"/>
                  </a:cubicBezTo>
                  <a:cubicBezTo>
                    <a:pt x="2490" y="8581"/>
                    <a:pt x="465" y="7275"/>
                    <a:pt x="382" y="4825"/>
                  </a:cubicBezTo>
                  <a:cubicBezTo>
                    <a:pt x="301" y="2476"/>
                    <a:pt x="2123" y="482"/>
                    <a:pt x="4466" y="362"/>
                  </a:cubicBezTo>
                  <a:cubicBezTo>
                    <a:pt x="4538" y="358"/>
                    <a:pt x="4609" y="357"/>
                    <a:pt x="4679" y="357"/>
                  </a:cubicBezTo>
                  <a:close/>
                  <a:moveTo>
                    <a:pt x="4567" y="1"/>
                  </a:moveTo>
                  <a:cubicBezTo>
                    <a:pt x="4534" y="1"/>
                    <a:pt x="4500" y="1"/>
                    <a:pt x="4466" y="2"/>
                  </a:cubicBezTo>
                  <a:cubicBezTo>
                    <a:pt x="1927" y="54"/>
                    <a:pt x="1" y="2140"/>
                    <a:pt x="21" y="4663"/>
                  </a:cubicBezTo>
                  <a:cubicBezTo>
                    <a:pt x="44" y="6922"/>
                    <a:pt x="2020" y="9152"/>
                    <a:pt x="4339" y="9152"/>
                  </a:cubicBezTo>
                  <a:cubicBezTo>
                    <a:pt x="4445" y="9152"/>
                    <a:pt x="4551" y="9147"/>
                    <a:pt x="4658" y="9138"/>
                  </a:cubicBezTo>
                  <a:cubicBezTo>
                    <a:pt x="4681" y="9163"/>
                    <a:pt x="4715" y="9180"/>
                    <a:pt x="4758" y="9180"/>
                  </a:cubicBezTo>
                  <a:cubicBezTo>
                    <a:pt x="4763" y="9180"/>
                    <a:pt x="4768" y="9180"/>
                    <a:pt x="4773" y="9180"/>
                  </a:cubicBezTo>
                  <a:cubicBezTo>
                    <a:pt x="7228" y="9023"/>
                    <a:pt x="9313" y="7058"/>
                    <a:pt x="9234" y="4518"/>
                  </a:cubicBezTo>
                  <a:cubicBezTo>
                    <a:pt x="9154" y="1968"/>
                    <a:pt x="7087" y="1"/>
                    <a:pt x="456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49"/>
            <p:cNvSpPr/>
            <p:nvPr/>
          </p:nvSpPr>
          <p:spPr>
            <a:xfrm>
              <a:off x="6444688" y="3627882"/>
              <a:ext cx="219025" cy="213600"/>
            </a:xfrm>
            <a:custGeom>
              <a:avLst/>
              <a:gdLst/>
              <a:ahLst/>
              <a:cxnLst/>
              <a:rect l="l" t="t" r="r" b="b"/>
              <a:pathLst>
                <a:path w="8761" h="8544" extrusionOk="0">
                  <a:moveTo>
                    <a:pt x="4413" y="1172"/>
                  </a:moveTo>
                  <a:cubicBezTo>
                    <a:pt x="4551" y="1172"/>
                    <a:pt x="4691" y="1189"/>
                    <a:pt x="4835" y="1225"/>
                  </a:cubicBezTo>
                  <a:cubicBezTo>
                    <a:pt x="5283" y="1336"/>
                    <a:pt x="5163" y="1980"/>
                    <a:pt x="4732" y="2001"/>
                  </a:cubicBezTo>
                  <a:cubicBezTo>
                    <a:pt x="4251" y="2021"/>
                    <a:pt x="3807" y="2531"/>
                    <a:pt x="3517" y="3152"/>
                  </a:cubicBezTo>
                  <a:cubicBezTo>
                    <a:pt x="3703" y="3086"/>
                    <a:pt x="3878" y="3056"/>
                    <a:pt x="4041" y="3056"/>
                  </a:cubicBezTo>
                  <a:cubicBezTo>
                    <a:pt x="5828" y="3056"/>
                    <a:pt x="6245" y="6642"/>
                    <a:pt x="3978" y="6642"/>
                  </a:cubicBezTo>
                  <a:cubicBezTo>
                    <a:pt x="3856" y="6642"/>
                    <a:pt x="3725" y="6631"/>
                    <a:pt x="3586" y="6609"/>
                  </a:cubicBezTo>
                  <a:cubicBezTo>
                    <a:pt x="715" y="6151"/>
                    <a:pt x="2065" y="1172"/>
                    <a:pt x="4413" y="1172"/>
                  </a:cubicBezTo>
                  <a:close/>
                  <a:moveTo>
                    <a:pt x="4378" y="1"/>
                  </a:moveTo>
                  <a:cubicBezTo>
                    <a:pt x="4308" y="1"/>
                    <a:pt x="4237" y="2"/>
                    <a:pt x="4165" y="6"/>
                  </a:cubicBezTo>
                  <a:cubicBezTo>
                    <a:pt x="1822" y="126"/>
                    <a:pt x="0" y="2120"/>
                    <a:pt x="81" y="4469"/>
                  </a:cubicBezTo>
                  <a:cubicBezTo>
                    <a:pt x="164" y="6919"/>
                    <a:pt x="2189" y="8225"/>
                    <a:pt x="4382" y="8544"/>
                  </a:cubicBezTo>
                  <a:cubicBezTo>
                    <a:pt x="4408" y="8526"/>
                    <a:pt x="4436" y="8510"/>
                    <a:pt x="4472" y="8507"/>
                  </a:cubicBezTo>
                  <a:cubicBezTo>
                    <a:pt x="6828" y="8301"/>
                    <a:pt x="8760" y="6275"/>
                    <a:pt x="8522" y="3862"/>
                  </a:cubicBezTo>
                  <a:cubicBezTo>
                    <a:pt x="8310" y="1703"/>
                    <a:pt x="6553" y="1"/>
                    <a:pt x="43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49"/>
            <p:cNvSpPr/>
            <p:nvPr/>
          </p:nvSpPr>
          <p:spPr>
            <a:xfrm>
              <a:off x="6521963" y="3715632"/>
              <a:ext cx="64775" cy="52675"/>
            </a:xfrm>
            <a:custGeom>
              <a:avLst/>
              <a:gdLst/>
              <a:ahLst/>
              <a:cxnLst/>
              <a:rect l="l" t="t" r="r" b="b"/>
              <a:pathLst>
                <a:path w="2591" h="2107" extrusionOk="0">
                  <a:moveTo>
                    <a:pt x="280" y="0"/>
                  </a:moveTo>
                  <a:cubicBezTo>
                    <a:pt x="56" y="638"/>
                    <a:pt x="1" y="1314"/>
                    <a:pt x="227" y="1679"/>
                  </a:cubicBezTo>
                  <a:cubicBezTo>
                    <a:pt x="411" y="1976"/>
                    <a:pt x="708" y="2107"/>
                    <a:pt x="1013" y="2107"/>
                  </a:cubicBezTo>
                  <a:cubicBezTo>
                    <a:pt x="1399" y="2107"/>
                    <a:pt x="1798" y="1899"/>
                    <a:pt x="2003" y="1550"/>
                  </a:cubicBezTo>
                  <a:cubicBezTo>
                    <a:pt x="2591" y="549"/>
                    <a:pt x="1436" y="91"/>
                    <a:pt x="651" y="91"/>
                  </a:cubicBezTo>
                  <a:cubicBezTo>
                    <a:pt x="588" y="91"/>
                    <a:pt x="528" y="94"/>
                    <a:pt x="472" y="99"/>
                  </a:cubicBezTo>
                  <a:cubicBezTo>
                    <a:pt x="463" y="100"/>
                    <a:pt x="454" y="101"/>
                    <a:pt x="446" y="101"/>
                  </a:cubicBezTo>
                  <a:cubicBezTo>
                    <a:pt x="363" y="101"/>
                    <a:pt x="310" y="59"/>
                    <a:pt x="2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49"/>
            <p:cNvSpPr/>
            <p:nvPr/>
          </p:nvSpPr>
          <p:spPr>
            <a:xfrm>
              <a:off x="6462563" y="3657157"/>
              <a:ext cx="138250" cy="136775"/>
            </a:xfrm>
            <a:custGeom>
              <a:avLst/>
              <a:gdLst/>
              <a:ahLst/>
              <a:cxnLst/>
              <a:rect l="l" t="t" r="r" b="b"/>
              <a:pathLst>
                <a:path w="5530" h="5471" extrusionOk="0">
                  <a:moveTo>
                    <a:pt x="2656" y="2340"/>
                  </a:moveTo>
                  <a:cubicBezTo>
                    <a:pt x="2686" y="2399"/>
                    <a:pt x="2740" y="2441"/>
                    <a:pt x="2824" y="2441"/>
                  </a:cubicBezTo>
                  <a:cubicBezTo>
                    <a:pt x="2832" y="2441"/>
                    <a:pt x="2840" y="2440"/>
                    <a:pt x="2848" y="2439"/>
                  </a:cubicBezTo>
                  <a:cubicBezTo>
                    <a:pt x="2905" y="2434"/>
                    <a:pt x="2966" y="2431"/>
                    <a:pt x="3029" y="2431"/>
                  </a:cubicBezTo>
                  <a:cubicBezTo>
                    <a:pt x="3814" y="2431"/>
                    <a:pt x="4966" y="2889"/>
                    <a:pt x="4379" y="3889"/>
                  </a:cubicBezTo>
                  <a:cubicBezTo>
                    <a:pt x="4174" y="4238"/>
                    <a:pt x="3775" y="4446"/>
                    <a:pt x="3389" y="4446"/>
                  </a:cubicBezTo>
                  <a:cubicBezTo>
                    <a:pt x="3084" y="4446"/>
                    <a:pt x="2787" y="4315"/>
                    <a:pt x="2603" y="4018"/>
                  </a:cubicBezTo>
                  <a:cubicBezTo>
                    <a:pt x="2377" y="3653"/>
                    <a:pt x="2432" y="2977"/>
                    <a:pt x="2656" y="2340"/>
                  </a:cubicBezTo>
                  <a:close/>
                  <a:moveTo>
                    <a:pt x="3698" y="1"/>
                  </a:moveTo>
                  <a:cubicBezTo>
                    <a:pt x="1350" y="1"/>
                    <a:pt x="0" y="4980"/>
                    <a:pt x="2871" y="5438"/>
                  </a:cubicBezTo>
                  <a:cubicBezTo>
                    <a:pt x="3010" y="5460"/>
                    <a:pt x="3141" y="5471"/>
                    <a:pt x="3263" y="5471"/>
                  </a:cubicBezTo>
                  <a:cubicBezTo>
                    <a:pt x="5530" y="5471"/>
                    <a:pt x="5114" y="1886"/>
                    <a:pt x="3327" y="1886"/>
                  </a:cubicBezTo>
                  <a:cubicBezTo>
                    <a:pt x="3163" y="1886"/>
                    <a:pt x="2988" y="1916"/>
                    <a:pt x="2802" y="1982"/>
                  </a:cubicBezTo>
                  <a:cubicBezTo>
                    <a:pt x="3092" y="1360"/>
                    <a:pt x="3536" y="851"/>
                    <a:pt x="4017" y="830"/>
                  </a:cubicBezTo>
                  <a:cubicBezTo>
                    <a:pt x="4448" y="809"/>
                    <a:pt x="4568" y="164"/>
                    <a:pt x="4120" y="54"/>
                  </a:cubicBezTo>
                  <a:cubicBezTo>
                    <a:pt x="3976" y="18"/>
                    <a:pt x="3836" y="1"/>
                    <a:pt x="369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2" name="Google Shape;1582;p49"/>
          <p:cNvGrpSpPr/>
          <p:nvPr/>
        </p:nvGrpSpPr>
        <p:grpSpPr>
          <a:xfrm>
            <a:off x="6578291" y="1736082"/>
            <a:ext cx="232827" cy="229502"/>
            <a:chOff x="6106088" y="3618982"/>
            <a:chExt cx="232850" cy="229525"/>
          </a:xfrm>
        </p:grpSpPr>
        <p:sp>
          <p:nvSpPr>
            <p:cNvPr id="1583" name="Google Shape;1583;p49"/>
            <p:cNvSpPr/>
            <p:nvPr/>
          </p:nvSpPr>
          <p:spPr>
            <a:xfrm>
              <a:off x="6106088" y="3618982"/>
              <a:ext cx="232850" cy="229525"/>
            </a:xfrm>
            <a:custGeom>
              <a:avLst/>
              <a:gdLst/>
              <a:ahLst/>
              <a:cxnLst/>
              <a:rect l="l" t="t" r="r" b="b"/>
              <a:pathLst>
                <a:path w="9314" h="9181" extrusionOk="0">
                  <a:moveTo>
                    <a:pt x="4679" y="357"/>
                  </a:moveTo>
                  <a:cubicBezTo>
                    <a:pt x="6853" y="357"/>
                    <a:pt x="8610" y="2059"/>
                    <a:pt x="8822" y="4218"/>
                  </a:cubicBezTo>
                  <a:cubicBezTo>
                    <a:pt x="9061" y="6631"/>
                    <a:pt x="7128" y="8657"/>
                    <a:pt x="4775" y="8863"/>
                  </a:cubicBezTo>
                  <a:cubicBezTo>
                    <a:pt x="4735" y="8866"/>
                    <a:pt x="4708" y="8882"/>
                    <a:pt x="4685" y="8900"/>
                  </a:cubicBezTo>
                  <a:cubicBezTo>
                    <a:pt x="2488" y="8581"/>
                    <a:pt x="464" y="7275"/>
                    <a:pt x="381" y="4825"/>
                  </a:cubicBezTo>
                  <a:cubicBezTo>
                    <a:pt x="301" y="2476"/>
                    <a:pt x="2122" y="482"/>
                    <a:pt x="4466" y="362"/>
                  </a:cubicBezTo>
                  <a:cubicBezTo>
                    <a:pt x="4537" y="358"/>
                    <a:pt x="4608" y="357"/>
                    <a:pt x="4679" y="357"/>
                  </a:cubicBezTo>
                  <a:close/>
                  <a:moveTo>
                    <a:pt x="4567" y="1"/>
                  </a:moveTo>
                  <a:cubicBezTo>
                    <a:pt x="4533" y="1"/>
                    <a:pt x="4500" y="1"/>
                    <a:pt x="4466" y="2"/>
                  </a:cubicBezTo>
                  <a:cubicBezTo>
                    <a:pt x="1928" y="54"/>
                    <a:pt x="0" y="2140"/>
                    <a:pt x="23" y="4663"/>
                  </a:cubicBezTo>
                  <a:cubicBezTo>
                    <a:pt x="43" y="6922"/>
                    <a:pt x="2021" y="9152"/>
                    <a:pt x="4339" y="9152"/>
                  </a:cubicBezTo>
                  <a:cubicBezTo>
                    <a:pt x="4444" y="9152"/>
                    <a:pt x="4550" y="9147"/>
                    <a:pt x="4657" y="9138"/>
                  </a:cubicBezTo>
                  <a:cubicBezTo>
                    <a:pt x="4680" y="9163"/>
                    <a:pt x="4714" y="9180"/>
                    <a:pt x="4759" y="9180"/>
                  </a:cubicBezTo>
                  <a:cubicBezTo>
                    <a:pt x="4764" y="9180"/>
                    <a:pt x="4769" y="9180"/>
                    <a:pt x="4775" y="9180"/>
                  </a:cubicBezTo>
                  <a:cubicBezTo>
                    <a:pt x="7229" y="9023"/>
                    <a:pt x="9314" y="7058"/>
                    <a:pt x="9234" y="4518"/>
                  </a:cubicBezTo>
                  <a:cubicBezTo>
                    <a:pt x="9153" y="1968"/>
                    <a:pt x="7088" y="1"/>
                    <a:pt x="456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49"/>
            <p:cNvSpPr/>
            <p:nvPr/>
          </p:nvSpPr>
          <p:spPr>
            <a:xfrm>
              <a:off x="6113588" y="3627882"/>
              <a:ext cx="219025" cy="213600"/>
            </a:xfrm>
            <a:custGeom>
              <a:avLst/>
              <a:gdLst/>
              <a:ahLst/>
              <a:cxnLst/>
              <a:rect l="l" t="t" r="r" b="b"/>
              <a:pathLst>
                <a:path w="8761" h="8544" extrusionOk="0">
                  <a:moveTo>
                    <a:pt x="3691" y="1969"/>
                  </a:moveTo>
                  <a:cubicBezTo>
                    <a:pt x="3828" y="1969"/>
                    <a:pt x="3962" y="1980"/>
                    <a:pt x="4073" y="1980"/>
                  </a:cubicBezTo>
                  <a:cubicBezTo>
                    <a:pt x="4581" y="1982"/>
                    <a:pt x="5075" y="2017"/>
                    <a:pt x="5578" y="2090"/>
                  </a:cubicBezTo>
                  <a:cubicBezTo>
                    <a:pt x="5763" y="2116"/>
                    <a:pt x="5749" y="2414"/>
                    <a:pt x="5578" y="2448"/>
                  </a:cubicBezTo>
                  <a:cubicBezTo>
                    <a:pt x="5019" y="2569"/>
                    <a:pt x="4477" y="2605"/>
                    <a:pt x="3912" y="2665"/>
                  </a:cubicBezTo>
                  <a:cubicBezTo>
                    <a:pt x="3486" y="2710"/>
                    <a:pt x="3602" y="2601"/>
                    <a:pt x="3665" y="3062"/>
                  </a:cubicBezTo>
                  <a:cubicBezTo>
                    <a:pt x="3687" y="3233"/>
                    <a:pt x="3706" y="3402"/>
                    <a:pt x="3722" y="3571"/>
                  </a:cubicBezTo>
                  <a:cubicBezTo>
                    <a:pt x="3917" y="3472"/>
                    <a:pt x="4136" y="3420"/>
                    <a:pt x="4362" y="3420"/>
                  </a:cubicBezTo>
                  <a:cubicBezTo>
                    <a:pt x="4545" y="3420"/>
                    <a:pt x="4732" y="3454"/>
                    <a:pt x="4914" y="3527"/>
                  </a:cubicBezTo>
                  <a:cubicBezTo>
                    <a:pt x="5713" y="3838"/>
                    <a:pt x="6170" y="4720"/>
                    <a:pt x="6114" y="5549"/>
                  </a:cubicBezTo>
                  <a:cubicBezTo>
                    <a:pt x="6055" y="6442"/>
                    <a:pt x="5447" y="7235"/>
                    <a:pt x="4544" y="7380"/>
                  </a:cubicBezTo>
                  <a:cubicBezTo>
                    <a:pt x="4451" y="7395"/>
                    <a:pt x="4355" y="7402"/>
                    <a:pt x="4257" y="7402"/>
                  </a:cubicBezTo>
                  <a:cubicBezTo>
                    <a:pt x="3583" y="7402"/>
                    <a:pt x="2842" y="7053"/>
                    <a:pt x="2731" y="6343"/>
                  </a:cubicBezTo>
                  <a:cubicBezTo>
                    <a:pt x="2682" y="6036"/>
                    <a:pt x="2912" y="5709"/>
                    <a:pt x="3206" y="5709"/>
                  </a:cubicBezTo>
                  <a:cubicBezTo>
                    <a:pt x="3286" y="5709"/>
                    <a:pt x="3370" y="5733"/>
                    <a:pt x="3454" y="5788"/>
                  </a:cubicBezTo>
                  <a:cubicBezTo>
                    <a:pt x="3725" y="5962"/>
                    <a:pt x="4029" y="6144"/>
                    <a:pt x="4302" y="6144"/>
                  </a:cubicBezTo>
                  <a:cubicBezTo>
                    <a:pt x="4516" y="6144"/>
                    <a:pt x="4710" y="6031"/>
                    <a:pt x="4852" y="5713"/>
                  </a:cubicBezTo>
                  <a:cubicBezTo>
                    <a:pt x="5077" y="5203"/>
                    <a:pt x="4728" y="4416"/>
                    <a:pt x="4238" y="4416"/>
                  </a:cubicBezTo>
                  <a:cubicBezTo>
                    <a:pt x="4078" y="4416"/>
                    <a:pt x="3902" y="4501"/>
                    <a:pt x="3727" y="4707"/>
                  </a:cubicBezTo>
                  <a:cubicBezTo>
                    <a:pt x="3655" y="4791"/>
                    <a:pt x="3561" y="4827"/>
                    <a:pt x="3466" y="4827"/>
                  </a:cubicBezTo>
                  <a:cubicBezTo>
                    <a:pt x="3255" y="4827"/>
                    <a:pt x="3038" y="4650"/>
                    <a:pt x="3041" y="4422"/>
                  </a:cubicBezTo>
                  <a:cubicBezTo>
                    <a:pt x="3051" y="3848"/>
                    <a:pt x="2586" y="2515"/>
                    <a:pt x="3166" y="2092"/>
                  </a:cubicBezTo>
                  <a:cubicBezTo>
                    <a:pt x="3307" y="1991"/>
                    <a:pt x="3501" y="1969"/>
                    <a:pt x="3691" y="1969"/>
                  </a:cubicBezTo>
                  <a:close/>
                  <a:moveTo>
                    <a:pt x="4379" y="1"/>
                  </a:moveTo>
                  <a:cubicBezTo>
                    <a:pt x="4308" y="1"/>
                    <a:pt x="4237" y="2"/>
                    <a:pt x="4166" y="6"/>
                  </a:cubicBezTo>
                  <a:cubicBezTo>
                    <a:pt x="1822" y="126"/>
                    <a:pt x="1" y="2120"/>
                    <a:pt x="81" y="4469"/>
                  </a:cubicBezTo>
                  <a:cubicBezTo>
                    <a:pt x="164" y="6919"/>
                    <a:pt x="2190" y="8225"/>
                    <a:pt x="4385" y="8544"/>
                  </a:cubicBezTo>
                  <a:cubicBezTo>
                    <a:pt x="4408" y="8526"/>
                    <a:pt x="4436" y="8510"/>
                    <a:pt x="4475" y="8507"/>
                  </a:cubicBezTo>
                  <a:cubicBezTo>
                    <a:pt x="6828" y="8301"/>
                    <a:pt x="8761" y="6275"/>
                    <a:pt x="8522" y="3862"/>
                  </a:cubicBezTo>
                  <a:cubicBezTo>
                    <a:pt x="8310" y="1703"/>
                    <a:pt x="6553" y="1"/>
                    <a:pt x="437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49"/>
            <p:cNvSpPr/>
            <p:nvPr/>
          </p:nvSpPr>
          <p:spPr>
            <a:xfrm>
              <a:off x="6178213" y="3677107"/>
              <a:ext cx="89625" cy="135850"/>
            </a:xfrm>
            <a:custGeom>
              <a:avLst/>
              <a:gdLst/>
              <a:ahLst/>
              <a:cxnLst/>
              <a:rect l="l" t="t" r="r" b="b"/>
              <a:pathLst>
                <a:path w="3585" h="5434" extrusionOk="0">
                  <a:moveTo>
                    <a:pt x="1107" y="0"/>
                  </a:moveTo>
                  <a:cubicBezTo>
                    <a:pt x="917" y="0"/>
                    <a:pt x="722" y="22"/>
                    <a:pt x="581" y="124"/>
                  </a:cubicBezTo>
                  <a:cubicBezTo>
                    <a:pt x="1" y="546"/>
                    <a:pt x="466" y="1879"/>
                    <a:pt x="456" y="2453"/>
                  </a:cubicBezTo>
                  <a:cubicBezTo>
                    <a:pt x="453" y="2681"/>
                    <a:pt x="670" y="2858"/>
                    <a:pt x="881" y="2858"/>
                  </a:cubicBezTo>
                  <a:cubicBezTo>
                    <a:pt x="976" y="2858"/>
                    <a:pt x="1070" y="2822"/>
                    <a:pt x="1142" y="2738"/>
                  </a:cubicBezTo>
                  <a:cubicBezTo>
                    <a:pt x="1317" y="2532"/>
                    <a:pt x="1493" y="2447"/>
                    <a:pt x="1653" y="2447"/>
                  </a:cubicBezTo>
                  <a:cubicBezTo>
                    <a:pt x="2143" y="2447"/>
                    <a:pt x="2492" y="3235"/>
                    <a:pt x="2266" y="3745"/>
                  </a:cubicBezTo>
                  <a:cubicBezTo>
                    <a:pt x="2125" y="4063"/>
                    <a:pt x="1931" y="4175"/>
                    <a:pt x="1717" y="4175"/>
                  </a:cubicBezTo>
                  <a:cubicBezTo>
                    <a:pt x="1445" y="4175"/>
                    <a:pt x="1140" y="3993"/>
                    <a:pt x="869" y="3819"/>
                  </a:cubicBezTo>
                  <a:cubicBezTo>
                    <a:pt x="785" y="3764"/>
                    <a:pt x="701" y="3740"/>
                    <a:pt x="621" y="3740"/>
                  </a:cubicBezTo>
                  <a:cubicBezTo>
                    <a:pt x="327" y="3740"/>
                    <a:pt x="97" y="4067"/>
                    <a:pt x="146" y="4375"/>
                  </a:cubicBezTo>
                  <a:cubicBezTo>
                    <a:pt x="257" y="5084"/>
                    <a:pt x="998" y="5433"/>
                    <a:pt x="1672" y="5433"/>
                  </a:cubicBezTo>
                  <a:cubicBezTo>
                    <a:pt x="1770" y="5433"/>
                    <a:pt x="1866" y="5426"/>
                    <a:pt x="1959" y="5411"/>
                  </a:cubicBezTo>
                  <a:cubicBezTo>
                    <a:pt x="2862" y="5266"/>
                    <a:pt x="3468" y="4475"/>
                    <a:pt x="3529" y="3580"/>
                  </a:cubicBezTo>
                  <a:cubicBezTo>
                    <a:pt x="3585" y="2751"/>
                    <a:pt x="3128" y="1869"/>
                    <a:pt x="2329" y="1558"/>
                  </a:cubicBezTo>
                  <a:cubicBezTo>
                    <a:pt x="2146" y="1485"/>
                    <a:pt x="1959" y="1451"/>
                    <a:pt x="1776" y="1451"/>
                  </a:cubicBezTo>
                  <a:cubicBezTo>
                    <a:pt x="1551" y="1451"/>
                    <a:pt x="1332" y="1503"/>
                    <a:pt x="1137" y="1602"/>
                  </a:cubicBezTo>
                  <a:cubicBezTo>
                    <a:pt x="1120" y="1433"/>
                    <a:pt x="1102" y="1264"/>
                    <a:pt x="1080" y="1093"/>
                  </a:cubicBezTo>
                  <a:cubicBezTo>
                    <a:pt x="1017" y="632"/>
                    <a:pt x="901" y="741"/>
                    <a:pt x="1327" y="697"/>
                  </a:cubicBezTo>
                  <a:cubicBezTo>
                    <a:pt x="1892" y="636"/>
                    <a:pt x="2434" y="600"/>
                    <a:pt x="2993" y="479"/>
                  </a:cubicBezTo>
                  <a:cubicBezTo>
                    <a:pt x="3164" y="445"/>
                    <a:pt x="3178" y="147"/>
                    <a:pt x="2993" y="121"/>
                  </a:cubicBezTo>
                  <a:cubicBezTo>
                    <a:pt x="2490" y="48"/>
                    <a:pt x="1996" y="13"/>
                    <a:pt x="1488" y="11"/>
                  </a:cubicBezTo>
                  <a:cubicBezTo>
                    <a:pt x="1377" y="11"/>
                    <a:pt x="1244" y="0"/>
                    <a:pt x="110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86" name="Google Shape;1586;p49"/>
          <p:cNvSpPr txBox="1">
            <a:spLocks noGrp="1"/>
          </p:cNvSpPr>
          <p:nvPr>
            <p:ph type="subTitle" idx="1"/>
          </p:nvPr>
        </p:nvSpPr>
        <p:spPr>
          <a:xfrm>
            <a:off x="1137581" y="2370389"/>
            <a:ext cx="3237350" cy="1764636"/>
          </a:xfrm>
          <a:prstGeom prst="rect">
            <a:avLst/>
          </a:prstGeom>
        </p:spPr>
        <p:txBody>
          <a:bodyPr spcFirstLastPara="1" wrap="square" lIns="91425" tIns="91425" rIns="91425" bIns="91425" anchor="t" anchorCtr="0">
            <a:normAutofit/>
          </a:bodyPr>
          <a:lstStyle/>
          <a:p>
            <a:pPr marL="91440" lvl="0" indent="0" algn="ctr" rtl="0">
              <a:spcBef>
                <a:spcPts val="0"/>
              </a:spcBef>
              <a:spcAft>
                <a:spcPts val="0"/>
              </a:spcAft>
              <a:buNone/>
            </a:pPr>
            <a:r>
              <a:rPr lang="es-MX" sz="1400" b="1" dirty="0"/>
              <a:t>Busca promover el mejoramiento de la calidad de vida, prevenir psico patologías a través de los rangos positivos y el desarrollo de nuestras cualidades positivas. La felicidad depende de nosotros y el significado que le damos</a:t>
            </a:r>
            <a:endParaRPr sz="1400" b="1" dirty="0"/>
          </a:p>
        </p:txBody>
      </p:sp>
      <p:sp>
        <p:nvSpPr>
          <p:cNvPr id="1587" name="Google Shape;1587;p49"/>
          <p:cNvSpPr txBox="1">
            <a:spLocks noGrp="1"/>
          </p:cNvSpPr>
          <p:nvPr>
            <p:ph type="subTitle" idx="2"/>
          </p:nvPr>
        </p:nvSpPr>
        <p:spPr>
          <a:xfrm>
            <a:off x="5170611" y="2392167"/>
            <a:ext cx="3064483" cy="1742858"/>
          </a:xfrm>
          <a:prstGeom prst="rect">
            <a:avLst/>
          </a:prstGeom>
        </p:spPr>
        <p:txBody>
          <a:bodyPr spcFirstLastPara="1" wrap="square" lIns="91425" tIns="91425" rIns="91425" bIns="91425" anchor="t" anchorCtr="0">
            <a:noAutofit/>
          </a:bodyPr>
          <a:lstStyle/>
          <a:p>
            <a:pPr marL="91440" marR="91440" lvl="0" indent="0" algn="l" rtl="0">
              <a:lnSpc>
                <a:spcPct val="100000"/>
              </a:lnSpc>
              <a:spcBef>
                <a:spcPts val="0"/>
              </a:spcBef>
              <a:spcAft>
                <a:spcPts val="0"/>
              </a:spcAft>
              <a:buNone/>
            </a:pPr>
            <a:r>
              <a:rPr lang="es-MX" b="1" dirty="0"/>
              <a:t>.E</a:t>
            </a:r>
            <a:r>
              <a:rPr lang="es-MX" sz="1400" b="1" dirty="0"/>
              <a:t>l bienestar, el bienestar psicológico y la satisfacción con la vida. Nosotros evaluamos lo que hacemos en nuestra vida y esa virtud es el bienestar que nosotros vamos haciendo de lo que queremos y de lo que somos.</a:t>
            </a:r>
            <a:endParaRPr sz="1400" b="1" dirty="0"/>
          </a:p>
          <a:p>
            <a:pPr marL="0" lvl="0" indent="0" algn="ctr" rtl="0">
              <a:spcBef>
                <a:spcPts val="0"/>
              </a:spcBef>
              <a:spcAft>
                <a:spcPts val="0"/>
              </a:spcAft>
              <a:buNone/>
            </a:pPr>
            <a:endParaRPr dirty="0"/>
          </a:p>
        </p:txBody>
      </p:sp>
      <p:pic>
        <p:nvPicPr>
          <p:cNvPr id="5122" name="Picture 2" descr="Psicología Positiva en el Trabajo | Formación Empresas">
            <a:extLst>
              <a:ext uri="{FF2B5EF4-FFF2-40B4-BE49-F238E27FC236}">
                <a16:creationId xmlns="" xmlns:a16="http://schemas.microsoft.com/office/drawing/2014/main" id="{8CDE8587-BD57-451C-BAEC-CC42EC8B6524}"/>
              </a:ext>
            </a:extLst>
          </p:cNvPr>
          <p:cNvPicPr>
            <a:picLocks noChangeAspect="1" noChangeArrowheads="1"/>
          </p:cNvPicPr>
          <p:nvPr/>
        </p:nvPicPr>
        <p:blipFill rotWithShape="1">
          <a:blip r:embed="rId5">
            <a:duotone>
              <a:schemeClr val="accent2">
                <a:shade val="45000"/>
                <a:satMod val="135000"/>
              </a:schemeClr>
              <a:prstClr val="white"/>
            </a:duotone>
            <a:extLst>
              <a:ext uri="{28A0092B-C50C-407E-A947-70E740481C1C}">
                <a14:useLocalDpi xmlns:a14="http://schemas.microsoft.com/office/drawing/2010/main" val="0"/>
              </a:ext>
            </a:extLst>
          </a:blip>
          <a:srcRect l="8598" t="15962" r="7699" b="9096"/>
          <a:stretch/>
        </p:blipFill>
        <p:spPr bwMode="auto">
          <a:xfrm>
            <a:off x="3065666" y="4097907"/>
            <a:ext cx="2191495" cy="1168296"/>
          </a:xfrm>
          <a:prstGeom prst="rect">
            <a:avLst/>
          </a:prstGeom>
          <a:noFill/>
          <a:extLst>
            <a:ext uri="{909E8E84-426E-40DD-AFC4-6F175D3DCCD1}">
              <a14:hiddenFill xmlns:a14="http://schemas.microsoft.com/office/drawing/2010/main">
                <a:solidFill>
                  <a:srgbClr val="FFFFFF"/>
                </a:solidFill>
              </a14:hiddenFill>
            </a:ext>
          </a:extLst>
        </p:spPr>
      </p:pic>
      <p:pic>
        <p:nvPicPr>
          <p:cNvPr id="97" name="Picture 4" descr="Repositorio Universidad Simón Bolívar">
            <a:extLst>
              <a:ext uri="{FF2B5EF4-FFF2-40B4-BE49-F238E27FC236}">
                <a16:creationId xmlns="" xmlns:a16="http://schemas.microsoft.com/office/drawing/2014/main" id="{B812577C-2FCA-410B-9AC3-B95F3ED25F3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56531" y="4352425"/>
            <a:ext cx="2722940" cy="580043"/>
          </a:xfrm>
          <a:prstGeom prst="rect">
            <a:avLst/>
          </a:prstGeom>
          <a:noFill/>
          <a:extLst>
            <a:ext uri="{909E8E84-426E-40DD-AFC4-6F175D3DCCD1}">
              <a14:hiddenFill xmlns:a14="http://schemas.microsoft.com/office/drawing/2010/main">
                <a:solidFill>
                  <a:srgbClr val="FFFFFF"/>
                </a:solidFill>
              </a14:hiddenFill>
            </a:ext>
          </a:extLst>
        </p:spPr>
      </p:pic>
      <p:pic>
        <p:nvPicPr>
          <p:cNvPr id="2" name="WhatsApp Ptt 2021-09-01 at 5.41.35 PM (mp3cut.net)">
            <a:hlinkClick r:id="" action="ppaction://media"/>
            <a:extLst>
              <a:ext uri="{FF2B5EF4-FFF2-40B4-BE49-F238E27FC236}">
                <a16:creationId xmlns="" xmlns:a16="http://schemas.microsoft.com/office/drawing/2014/main" id="{9158EFD3-D8BF-407B-8E76-3C5DEFE8E8B4}"/>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65407" y="420044"/>
            <a:ext cx="609600" cy="609600"/>
          </a:xfrm>
          <a:prstGeom prst="rect">
            <a:avLst/>
          </a:prstGeom>
        </p:spPr>
      </p:pic>
    </p:spTree>
  </p:cSld>
  <p:clrMapOvr>
    <a:masterClrMapping/>
  </p:clrMapOvr>
  <p:transition spd="slow" advTm="3706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705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D71F79E0-469B-4BEA-BCC6-7AA50678FD60}"/>
              </a:ext>
            </a:extLst>
          </p:cNvPr>
          <p:cNvSpPr>
            <a:spLocks noGrp="1"/>
          </p:cNvSpPr>
          <p:nvPr>
            <p:ph type="ctrTitle"/>
          </p:nvPr>
        </p:nvSpPr>
        <p:spPr>
          <a:xfrm>
            <a:off x="1773047" y="237159"/>
            <a:ext cx="5628760" cy="2732100"/>
          </a:xfrm>
        </p:spPr>
        <p:txBody>
          <a:bodyPr>
            <a:normAutofit/>
          </a:bodyPr>
          <a:lstStyle/>
          <a:p>
            <a:r>
              <a:rPr lang="es-MX" dirty="0"/>
              <a:t>FINALIZACION DEL TEMA</a:t>
            </a:r>
            <a:endParaRPr lang="es-CO" dirty="0"/>
          </a:p>
        </p:txBody>
      </p:sp>
      <p:sp>
        <p:nvSpPr>
          <p:cNvPr id="3" name="Subtítulo 2">
            <a:extLst>
              <a:ext uri="{FF2B5EF4-FFF2-40B4-BE49-F238E27FC236}">
                <a16:creationId xmlns="" xmlns:a16="http://schemas.microsoft.com/office/drawing/2014/main" id="{ACEA4EA8-9B00-452D-A594-AF137EED187A}"/>
              </a:ext>
            </a:extLst>
          </p:cNvPr>
          <p:cNvSpPr>
            <a:spLocks noGrp="1"/>
          </p:cNvSpPr>
          <p:nvPr>
            <p:ph type="subTitle" idx="1"/>
          </p:nvPr>
        </p:nvSpPr>
        <p:spPr>
          <a:xfrm>
            <a:off x="2131246" y="3169214"/>
            <a:ext cx="4935970" cy="817664"/>
          </a:xfrm>
        </p:spPr>
        <p:txBody>
          <a:bodyPr>
            <a:normAutofit/>
          </a:bodyPr>
          <a:lstStyle/>
          <a:p>
            <a:r>
              <a:rPr lang="es-MX" b="1" dirty="0"/>
              <a:t>GRACIAS POR TU ATENCION, NOS VEMOS EN EL SIGUIENTE MODULO</a:t>
            </a:r>
            <a:endParaRPr lang="es-CO" b="1" dirty="0"/>
          </a:p>
        </p:txBody>
      </p:sp>
      <p:grpSp>
        <p:nvGrpSpPr>
          <p:cNvPr id="4" name="Google Shape;1556;p40">
            <a:extLst>
              <a:ext uri="{FF2B5EF4-FFF2-40B4-BE49-F238E27FC236}">
                <a16:creationId xmlns="" xmlns:a16="http://schemas.microsoft.com/office/drawing/2014/main" id="{29E8DDBA-419A-493C-B80A-54859B8D2503}"/>
              </a:ext>
            </a:extLst>
          </p:cNvPr>
          <p:cNvGrpSpPr/>
          <p:nvPr/>
        </p:nvGrpSpPr>
        <p:grpSpPr>
          <a:xfrm>
            <a:off x="7480329" y="2042415"/>
            <a:ext cx="1280036" cy="3661221"/>
            <a:chOff x="457200" y="1037725"/>
            <a:chExt cx="1097100" cy="3325245"/>
          </a:xfrm>
        </p:grpSpPr>
        <p:sp>
          <p:nvSpPr>
            <p:cNvPr id="5" name="Google Shape;1557;p40">
              <a:extLst>
                <a:ext uri="{FF2B5EF4-FFF2-40B4-BE49-F238E27FC236}">
                  <a16:creationId xmlns="" xmlns:a16="http://schemas.microsoft.com/office/drawing/2014/main" id="{855ECC7B-4BC6-493D-8822-FD340A03AFCC}"/>
                </a:ext>
              </a:extLst>
            </p:cNvPr>
            <p:cNvSpPr/>
            <p:nvPr/>
          </p:nvSpPr>
          <p:spPr>
            <a:xfrm>
              <a:off x="457200" y="4161670"/>
              <a:ext cx="1097100" cy="201300"/>
            </a:xfrm>
            <a:prstGeom prst="ellipse">
              <a:avLst/>
            </a:pr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 name="Google Shape;1558;p40">
              <a:extLst>
                <a:ext uri="{FF2B5EF4-FFF2-40B4-BE49-F238E27FC236}">
                  <a16:creationId xmlns="" xmlns:a16="http://schemas.microsoft.com/office/drawing/2014/main" id="{375F8EFC-D5CB-42BB-BBAB-26501836CAB2}"/>
                </a:ext>
              </a:extLst>
            </p:cNvPr>
            <p:cNvSpPr/>
            <p:nvPr/>
          </p:nvSpPr>
          <p:spPr>
            <a:xfrm>
              <a:off x="534450" y="2165389"/>
              <a:ext cx="205452" cy="532670"/>
            </a:xfrm>
            <a:custGeom>
              <a:avLst/>
              <a:gdLst/>
              <a:ahLst/>
              <a:cxnLst/>
              <a:rect l="l" t="t" r="r" b="b"/>
              <a:pathLst>
                <a:path w="9766" h="25320" extrusionOk="0">
                  <a:moveTo>
                    <a:pt x="3231" y="0"/>
                  </a:moveTo>
                  <a:lnTo>
                    <a:pt x="1" y="25021"/>
                  </a:lnTo>
                  <a:lnTo>
                    <a:pt x="2858" y="25319"/>
                  </a:lnTo>
                  <a:lnTo>
                    <a:pt x="9766" y="1727"/>
                  </a:lnTo>
                  <a:lnTo>
                    <a:pt x="3231" y="0"/>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 name="Google Shape;1559;p40">
              <a:extLst>
                <a:ext uri="{FF2B5EF4-FFF2-40B4-BE49-F238E27FC236}">
                  <a16:creationId xmlns="" xmlns:a16="http://schemas.microsoft.com/office/drawing/2014/main" id="{2F03AC3E-BEE3-43E2-9002-D85BD303F759}"/>
                </a:ext>
              </a:extLst>
            </p:cNvPr>
            <p:cNvSpPr/>
            <p:nvPr/>
          </p:nvSpPr>
          <p:spPr>
            <a:xfrm>
              <a:off x="1172960" y="1733190"/>
              <a:ext cx="301888" cy="229687"/>
            </a:xfrm>
            <a:custGeom>
              <a:avLst/>
              <a:gdLst/>
              <a:ahLst/>
              <a:cxnLst/>
              <a:rect l="l" t="t" r="r" b="b"/>
              <a:pathLst>
                <a:path w="14350" h="10918" extrusionOk="0">
                  <a:moveTo>
                    <a:pt x="3785" y="1"/>
                  </a:moveTo>
                  <a:lnTo>
                    <a:pt x="3625" y="22"/>
                  </a:lnTo>
                  <a:lnTo>
                    <a:pt x="3465" y="54"/>
                  </a:lnTo>
                  <a:lnTo>
                    <a:pt x="3305" y="86"/>
                  </a:lnTo>
                  <a:lnTo>
                    <a:pt x="3156" y="129"/>
                  </a:lnTo>
                  <a:lnTo>
                    <a:pt x="3007" y="172"/>
                  </a:lnTo>
                  <a:lnTo>
                    <a:pt x="2858" y="236"/>
                  </a:lnTo>
                  <a:lnTo>
                    <a:pt x="2719" y="289"/>
                  </a:lnTo>
                  <a:lnTo>
                    <a:pt x="2581" y="363"/>
                  </a:lnTo>
                  <a:lnTo>
                    <a:pt x="2314" y="513"/>
                  </a:lnTo>
                  <a:lnTo>
                    <a:pt x="2058" y="683"/>
                  </a:lnTo>
                  <a:lnTo>
                    <a:pt x="1824" y="875"/>
                  </a:lnTo>
                  <a:lnTo>
                    <a:pt x="1600" y="1067"/>
                  </a:lnTo>
                  <a:lnTo>
                    <a:pt x="1397" y="1280"/>
                  </a:lnTo>
                  <a:lnTo>
                    <a:pt x="1205" y="1493"/>
                  </a:lnTo>
                  <a:lnTo>
                    <a:pt x="1024" y="1717"/>
                  </a:lnTo>
                  <a:lnTo>
                    <a:pt x="864" y="1931"/>
                  </a:lnTo>
                  <a:lnTo>
                    <a:pt x="715" y="2154"/>
                  </a:lnTo>
                  <a:lnTo>
                    <a:pt x="576" y="2368"/>
                  </a:lnTo>
                  <a:lnTo>
                    <a:pt x="459" y="2560"/>
                  </a:lnTo>
                  <a:lnTo>
                    <a:pt x="256" y="2933"/>
                  </a:lnTo>
                  <a:lnTo>
                    <a:pt x="118" y="3221"/>
                  </a:lnTo>
                  <a:lnTo>
                    <a:pt x="33" y="3412"/>
                  </a:lnTo>
                  <a:lnTo>
                    <a:pt x="1" y="3487"/>
                  </a:lnTo>
                  <a:lnTo>
                    <a:pt x="6994" y="10918"/>
                  </a:lnTo>
                  <a:lnTo>
                    <a:pt x="14350" y="10662"/>
                  </a:lnTo>
                  <a:lnTo>
                    <a:pt x="14254" y="10448"/>
                  </a:lnTo>
                  <a:lnTo>
                    <a:pt x="14137" y="10193"/>
                  </a:lnTo>
                  <a:lnTo>
                    <a:pt x="13956" y="9841"/>
                  </a:lnTo>
                  <a:lnTo>
                    <a:pt x="13732" y="9414"/>
                  </a:lnTo>
                  <a:lnTo>
                    <a:pt x="13454" y="8924"/>
                  </a:lnTo>
                  <a:lnTo>
                    <a:pt x="13113" y="8348"/>
                  </a:lnTo>
                  <a:lnTo>
                    <a:pt x="12719" y="7730"/>
                  </a:lnTo>
                  <a:lnTo>
                    <a:pt x="12271" y="7048"/>
                  </a:lnTo>
                  <a:lnTo>
                    <a:pt x="12015" y="6696"/>
                  </a:lnTo>
                  <a:lnTo>
                    <a:pt x="11759" y="6333"/>
                  </a:lnTo>
                  <a:lnTo>
                    <a:pt x="11482" y="5960"/>
                  </a:lnTo>
                  <a:lnTo>
                    <a:pt x="11184" y="5577"/>
                  </a:lnTo>
                  <a:lnTo>
                    <a:pt x="10875" y="5193"/>
                  </a:lnTo>
                  <a:lnTo>
                    <a:pt x="10555" y="4798"/>
                  </a:lnTo>
                  <a:lnTo>
                    <a:pt x="10214" y="4393"/>
                  </a:lnTo>
                  <a:lnTo>
                    <a:pt x="9851" y="3988"/>
                  </a:lnTo>
                  <a:lnTo>
                    <a:pt x="9478" y="3583"/>
                  </a:lnTo>
                  <a:lnTo>
                    <a:pt x="9094" y="3178"/>
                  </a:lnTo>
                  <a:lnTo>
                    <a:pt x="8689" y="2762"/>
                  </a:lnTo>
                  <a:lnTo>
                    <a:pt x="8263" y="2346"/>
                  </a:lnTo>
                  <a:lnTo>
                    <a:pt x="7826" y="1941"/>
                  </a:lnTo>
                  <a:lnTo>
                    <a:pt x="7367" y="1525"/>
                  </a:lnTo>
                  <a:lnTo>
                    <a:pt x="7133" y="1334"/>
                  </a:lnTo>
                  <a:lnTo>
                    <a:pt x="6909" y="1152"/>
                  </a:lnTo>
                  <a:lnTo>
                    <a:pt x="6685" y="982"/>
                  </a:lnTo>
                  <a:lnTo>
                    <a:pt x="6461" y="833"/>
                  </a:lnTo>
                  <a:lnTo>
                    <a:pt x="6248" y="694"/>
                  </a:lnTo>
                  <a:lnTo>
                    <a:pt x="6035" y="566"/>
                  </a:lnTo>
                  <a:lnTo>
                    <a:pt x="5832" y="459"/>
                  </a:lnTo>
                  <a:lnTo>
                    <a:pt x="5629" y="363"/>
                  </a:lnTo>
                  <a:lnTo>
                    <a:pt x="5427" y="278"/>
                  </a:lnTo>
                  <a:lnTo>
                    <a:pt x="5224" y="204"/>
                  </a:lnTo>
                  <a:lnTo>
                    <a:pt x="5032" y="140"/>
                  </a:lnTo>
                  <a:lnTo>
                    <a:pt x="4841" y="86"/>
                  </a:lnTo>
                  <a:lnTo>
                    <a:pt x="4659" y="54"/>
                  </a:lnTo>
                  <a:lnTo>
                    <a:pt x="4478" y="22"/>
                  </a:lnTo>
                  <a:lnTo>
                    <a:pt x="4297" y="1"/>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 name="Google Shape;1560;p40">
              <a:extLst>
                <a:ext uri="{FF2B5EF4-FFF2-40B4-BE49-F238E27FC236}">
                  <a16:creationId xmlns="" xmlns:a16="http://schemas.microsoft.com/office/drawing/2014/main" id="{30C547F0-4BDC-4DCD-B196-F5A24A84B734}"/>
                </a:ext>
              </a:extLst>
            </p:cNvPr>
            <p:cNvSpPr/>
            <p:nvPr/>
          </p:nvSpPr>
          <p:spPr>
            <a:xfrm>
              <a:off x="722841" y="1037725"/>
              <a:ext cx="580887" cy="986827"/>
            </a:xfrm>
            <a:custGeom>
              <a:avLst/>
              <a:gdLst/>
              <a:ahLst/>
              <a:cxnLst/>
              <a:rect l="l" t="t" r="r" b="b"/>
              <a:pathLst>
                <a:path w="27612" h="46908" extrusionOk="0">
                  <a:moveTo>
                    <a:pt x="13262" y="0"/>
                  </a:moveTo>
                  <a:lnTo>
                    <a:pt x="12804" y="11"/>
                  </a:lnTo>
                  <a:lnTo>
                    <a:pt x="12538" y="21"/>
                  </a:lnTo>
                  <a:lnTo>
                    <a:pt x="12250" y="43"/>
                  </a:lnTo>
                  <a:lnTo>
                    <a:pt x="11930" y="85"/>
                  </a:lnTo>
                  <a:lnTo>
                    <a:pt x="11599" y="128"/>
                  </a:lnTo>
                  <a:lnTo>
                    <a:pt x="11248" y="192"/>
                  </a:lnTo>
                  <a:lnTo>
                    <a:pt x="10874" y="267"/>
                  </a:lnTo>
                  <a:lnTo>
                    <a:pt x="10491" y="363"/>
                  </a:lnTo>
                  <a:lnTo>
                    <a:pt x="10096" y="480"/>
                  </a:lnTo>
                  <a:lnTo>
                    <a:pt x="9702" y="618"/>
                  </a:lnTo>
                  <a:lnTo>
                    <a:pt x="9286" y="778"/>
                  </a:lnTo>
                  <a:lnTo>
                    <a:pt x="8870" y="960"/>
                  </a:lnTo>
                  <a:lnTo>
                    <a:pt x="8444" y="1162"/>
                  </a:lnTo>
                  <a:lnTo>
                    <a:pt x="8017" y="1407"/>
                  </a:lnTo>
                  <a:lnTo>
                    <a:pt x="7804" y="1535"/>
                  </a:lnTo>
                  <a:lnTo>
                    <a:pt x="7591" y="1663"/>
                  </a:lnTo>
                  <a:lnTo>
                    <a:pt x="7378" y="1812"/>
                  </a:lnTo>
                  <a:lnTo>
                    <a:pt x="7175" y="1962"/>
                  </a:lnTo>
                  <a:lnTo>
                    <a:pt x="6962" y="2122"/>
                  </a:lnTo>
                  <a:lnTo>
                    <a:pt x="6749" y="2292"/>
                  </a:lnTo>
                  <a:lnTo>
                    <a:pt x="6546" y="2463"/>
                  </a:lnTo>
                  <a:lnTo>
                    <a:pt x="6333" y="2644"/>
                  </a:lnTo>
                  <a:lnTo>
                    <a:pt x="6130" y="2847"/>
                  </a:lnTo>
                  <a:lnTo>
                    <a:pt x="5928" y="3049"/>
                  </a:lnTo>
                  <a:lnTo>
                    <a:pt x="5736" y="3262"/>
                  </a:lnTo>
                  <a:lnTo>
                    <a:pt x="5533" y="3476"/>
                  </a:lnTo>
                  <a:lnTo>
                    <a:pt x="5342" y="3710"/>
                  </a:lnTo>
                  <a:lnTo>
                    <a:pt x="5150" y="3955"/>
                  </a:lnTo>
                  <a:lnTo>
                    <a:pt x="4958" y="4200"/>
                  </a:lnTo>
                  <a:lnTo>
                    <a:pt x="4777" y="4467"/>
                  </a:lnTo>
                  <a:lnTo>
                    <a:pt x="4595" y="4734"/>
                  </a:lnTo>
                  <a:lnTo>
                    <a:pt x="4425" y="5021"/>
                  </a:lnTo>
                  <a:lnTo>
                    <a:pt x="4254" y="5309"/>
                  </a:lnTo>
                  <a:lnTo>
                    <a:pt x="4084" y="5618"/>
                  </a:lnTo>
                  <a:lnTo>
                    <a:pt x="3924" y="5928"/>
                  </a:lnTo>
                  <a:lnTo>
                    <a:pt x="3764" y="6258"/>
                  </a:lnTo>
                  <a:lnTo>
                    <a:pt x="3615" y="6599"/>
                  </a:lnTo>
                  <a:lnTo>
                    <a:pt x="3465" y="6951"/>
                  </a:lnTo>
                  <a:lnTo>
                    <a:pt x="3327" y="7313"/>
                  </a:lnTo>
                  <a:lnTo>
                    <a:pt x="3199" y="7687"/>
                  </a:lnTo>
                  <a:lnTo>
                    <a:pt x="3060" y="8092"/>
                  </a:lnTo>
                  <a:lnTo>
                    <a:pt x="2943" y="8486"/>
                  </a:lnTo>
                  <a:lnTo>
                    <a:pt x="2836" y="8881"/>
                  </a:lnTo>
                  <a:lnTo>
                    <a:pt x="2730" y="9264"/>
                  </a:lnTo>
                  <a:lnTo>
                    <a:pt x="2644" y="9648"/>
                  </a:lnTo>
                  <a:lnTo>
                    <a:pt x="2570" y="10032"/>
                  </a:lnTo>
                  <a:lnTo>
                    <a:pt x="2495" y="10405"/>
                  </a:lnTo>
                  <a:lnTo>
                    <a:pt x="2431" y="10789"/>
                  </a:lnTo>
                  <a:lnTo>
                    <a:pt x="2378" y="11162"/>
                  </a:lnTo>
                  <a:lnTo>
                    <a:pt x="2335" y="11524"/>
                  </a:lnTo>
                  <a:lnTo>
                    <a:pt x="2293" y="11898"/>
                  </a:lnTo>
                  <a:lnTo>
                    <a:pt x="2271" y="12260"/>
                  </a:lnTo>
                  <a:lnTo>
                    <a:pt x="2239" y="12622"/>
                  </a:lnTo>
                  <a:lnTo>
                    <a:pt x="2229" y="12985"/>
                  </a:lnTo>
                  <a:lnTo>
                    <a:pt x="2218" y="13689"/>
                  </a:lnTo>
                  <a:lnTo>
                    <a:pt x="2229" y="14392"/>
                  </a:lnTo>
                  <a:lnTo>
                    <a:pt x="2250" y="15085"/>
                  </a:lnTo>
                  <a:lnTo>
                    <a:pt x="2293" y="15778"/>
                  </a:lnTo>
                  <a:lnTo>
                    <a:pt x="2357" y="16460"/>
                  </a:lnTo>
                  <a:lnTo>
                    <a:pt x="2431" y="17143"/>
                  </a:lnTo>
                  <a:lnTo>
                    <a:pt x="2506" y="17814"/>
                  </a:lnTo>
                  <a:lnTo>
                    <a:pt x="2666" y="19147"/>
                  </a:lnTo>
                  <a:lnTo>
                    <a:pt x="2836" y="20479"/>
                  </a:lnTo>
                  <a:lnTo>
                    <a:pt x="2911" y="21140"/>
                  </a:lnTo>
                  <a:lnTo>
                    <a:pt x="2975" y="21801"/>
                  </a:lnTo>
                  <a:lnTo>
                    <a:pt x="3018" y="22473"/>
                  </a:lnTo>
                  <a:lnTo>
                    <a:pt x="3060" y="23145"/>
                  </a:lnTo>
                  <a:lnTo>
                    <a:pt x="3071" y="23816"/>
                  </a:lnTo>
                  <a:lnTo>
                    <a:pt x="3071" y="24488"/>
                  </a:lnTo>
                  <a:lnTo>
                    <a:pt x="3060" y="24829"/>
                  </a:lnTo>
                  <a:lnTo>
                    <a:pt x="3039" y="25170"/>
                  </a:lnTo>
                  <a:lnTo>
                    <a:pt x="3018" y="25511"/>
                  </a:lnTo>
                  <a:lnTo>
                    <a:pt x="2986" y="25852"/>
                  </a:lnTo>
                  <a:lnTo>
                    <a:pt x="2943" y="26204"/>
                  </a:lnTo>
                  <a:lnTo>
                    <a:pt x="2900" y="26556"/>
                  </a:lnTo>
                  <a:lnTo>
                    <a:pt x="2847" y="26897"/>
                  </a:lnTo>
                  <a:lnTo>
                    <a:pt x="2783" y="27249"/>
                  </a:lnTo>
                  <a:lnTo>
                    <a:pt x="2708" y="27611"/>
                  </a:lnTo>
                  <a:lnTo>
                    <a:pt x="2623" y="27963"/>
                  </a:lnTo>
                  <a:lnTo>
                    <a:pt x="2538" y="28326"/>
                  </a:lnTo>
                  <a:lnTo>
                    <a:pt x="2431" y="28688"/>
                  </a:lnTo>
                  <a:lnTo>
                    <a:pt x="2325" y="29051"/>
                  </a:lnTo>
                  <a:lnTo>
                    <a:pt x="2197" y="29413"/>
                  </a:lnTo>
                  <a:lnTo>
                    <a:pt x="2069" y="29786"/>
                  </a:lnTo>
                  <a:lnTo>
                    <a:pt x="1919" y="30159"/>
                  </a:lnTo>
                  <a:lnTo>
                    <a:pt x="1621" y="30906"/>
                  </a:lnTo>
                  <a:lnTo>
                    <a:pt x="1344" y="31673"/>
                  </a:lnTo>
                  <a:lnTo>
                    <a:pt x="1088" y="32441"/>
                  </a:lnTo>
                  <a:lnTo>
                    <a:pt x="843" y="33230"/>
                  </a:lnTo>
                  <a:lnTo>
                    <a:pt x="736" y="33624"/>
                  </a:lnTo>
                  <a:lnTo>
                    <a:pt x="630" y="34018"/>
                  </a:lnTo>
                  <a:lnTo>
                    <a:pt x="534" y="34413"/>
                  </a:lnTo>
                  <a:lnTo>
                    <a:pt x="448" y="34807"/>
                  </a:lnTo>
                  <a:lnTo>
                    <a:pt x="363" y="35202"/>
                  </a:lnTo>
                  <a:lnTo>
                    <a:pt x="288" y="35586"/>
                  </a:lnTo>
                  <a:lnTo>
                    <a:pt x="214" y="35980"/>
                  </a:lnTo>
                  <a:lnTo>
                    <a:pt x="160" y="36374"/>
                  </a:lnTo>
                  <a:lnTo>
                    <a:pt x="107" y="36769"/>
                  </a:lnTo>
                  <a:lnTo>
                    <a:pt x="65" y="37153"/>
                  </a:lnTo>
                  <a:lnTo>
                    <a:pt x="33" y="37536"/>
                  </a:lnTo>
                  <a:lnTo>
                    <a:pt x="11" y="37920"/>
                  </a:lnTo>
                  <a:lnTo>
                    <a:pt x="1" y="38304"/>
                  </a:lnTo>
                  <a:lnTo>
                    <a:pt x="1" y="38677"/>
                  </a:lnTo>
                  <a:lnTo>
                    <a:pt x="1" y="39050"/>
                  </a:lnTo>
                  <a:lnTo>
                    <a:pt x="22" y="39413"/>
                  </a:lnTo>
                  <a:lnTo>
                    <a:pt x="54" y="39775"/>
                  </a:lnTo>
                  <a:lnTo>
                    <a:pt x="96" y="40138"/>
                  </a:lnTo>
                  <a:lnTo>
                    <a:pt x="160" y="40490"/>
                  </a:lnTo>
                  <a:lnTo>
                    <a:pt x="224" y="40841"/>
                  </a:lnTo>
                  <a:lnTo>
                    <a:pt x="299" y="41182"/>
                  </a:lnTo>
                  <a:lnTo>
                    <a:pt x="395" y="41513"/>
                  </a:lnTo>
                  <a:lnTo>
                    <a:pt x="502" y="41843"/>
                  </a:lnTo>
                  <a:lnTo>
                    <a:pt x="630" y="42163"/>
                  </a:lnTo>
                  <a:lnTo>
                    <a:pt x="757" y="42483"/>
                  </a:lnTo>
                  <a:lnTo>
                    <a:pt x="907" y="42792"/>
                  </a:lnTo>
                  <a:lnTo>
                    <a:pt x="1077" y="43091"/>
                  </a:lnTo>
                  <a:lnTo>
                    <a:pt x="1248" y="43379"/>
                  </a:lnTo>
                  <a:lnTo>
                    <a:pt x="1450" y="43656"/>
                  </a:lnTo>
                  <a:lnTo>
                    <a:pt x="1664" y="43933"/>
                  </a:lnTo>
                  <a:lnTo>
                    <a:pt x="1887" y="44199"/>
                  </a:lnTo>
                  <a:lnTo>
                    <a:pt x="2133" y="44445"/>
                  </a:lnTo>
                  <a:lnTo>
                    <a:pt x="2389" y="44690"/>
                  </a:lnTo>
                  <a:lnTo>
                    <a:pt x="2666" y="44924"/>
                  </a:lnTo>
                  <a:lnTo>
                    <a:pt x="2964" y="45148"/>
                  </a:lnTo>
                  <a:lnTo>
                    <a:pt x="3273" y="45351"/>
                  </a:lnTo>
                  <a:lnTo>
                    <a:pt x="3604" y="45553"/>
                  </a:lnTo>
                  <a:lnTo>
                    <a:pt x="3956" y="45735"/>
                  </a:lnTo>
                  <a:lnTo>
                    <a:pt x="4318" y="45916"/>
                  </a:lnTo>
                  <a:lnTo>
                    <a:pt x="4713" y="46076"/>
                  </a:lnTo>
                  <a:lnTo>
                    <a:pt x="5118" y="46225"/>
                  </a:lnTo>
                  <a:lnTo>
                    <a:pt x="5544" y="46353"/>
                  </a:lnTo>
                  <a:lnTo>
                    <a:pt x="5992" y="46481"/>
                  </a:lnTo>
                  <a:lnTo>
                    <a:pt x="6461" y="46587"/>
                  </a:lnTo>
                  <a:lnTo>
                    <a:pt x="6951" y="46683"/>
                  </a:lnTo>
                  <a:lnTo>
                    <a:pt x="7463" y="46758"/>
                  </a:lnTo>
                  <a:lnTo>
                    <a:pt x="7996" y="46822"/>
                  </a:lnTo>
                  <a:lnTo>
                    <a:pt x="8550" y="46865"/>
                  </a:lnTo>
                  <a:lnTo>
                    <a:pt x="9126" y="46897"/>
                  </a:lnTo>
                  <a:lnTo>
                    <a:pt x="9723" y="46907"/>
                  </a:lnTo>
                  <a:lnTo>
                    <a:pt x="10341" y="46907"/>
                  </a:lnTo>
                  <a:lnTo>
                    <a:pt x="10992" y="46886"/>
                  </a:lnTo>
                  <a:lnTo>
                    <a:pt x="11653" y="46854"/>
                  </a:lnTo>
                  <a:lnTo>
                    <a:pt x="12346" y="46801"/>
                  </a:lnTo>
                  <a:lnTo>
                    <a:pt x="13060" y="46726"/>
                  </a:lnTo>
                  <a:lnTo>
                    <a:pt x="13806" y="46641"/>
                  </a:lnTo>
                  <a:lnTo>
                    <a:pt x="14552" y="46726"/>
                  </a:lnTo>
                  <a:lnTo>
                    <a:pt x="15267" y="46801"/>
                  </a:lnTo>
                  <a:lnTo>
                    <a:pt x="15960" y="46854"/>
                  </a:lnTo>
                  <a:lnTo>
                    <a:pt x="16621" y="46886"/>
                  </a:lnTo>
                  <a:lnTo>
                    <a:pt x="17271" y="46907"/>
                  </a:lnTo>
                  <a:lnTo>
                    <a:pt x="17889" y="46907"/>
                  </a:lnTo>
                  <a:lnTo>
                    <a:pt x="18486" y="46897"/>
                  </a:lnTo>
                  <a:lnTo>
                    <a:pt x="19062" y="46865"/>
                  </a:lnTo>
                  <a:lnTo>
                    <a:pt x="19616" y="46822"/>
                  </a:lnTo>
                  <a:lnTo>
                    <a:pt x="20149" y="46758"/>
                  </a:lnTo>
                  <a:lnTo>
                    <a:pt x="20661" y="46683"/>
                  </a:lnTo>
                  <a:lnTo>
                    <a:pt x="21151" y="46587"/>
                  </a:lnTo>
                  <a:lnTo>
                    <a:pt x="21621" y="46481"/>
                  </a:lnTo>
                  <a:lnTo>
                    <a:pt x="22068" y="46353"/>
                  </a:lnTo>
                  <a:lnTo>
                    <a:pt x="22495" y="46225"/>
                  </a:lnTo>
                  <a:lnTo>
                    <a:pt x="22900" y="46076"/>
                  </a:lnTo>
                  <a:lnTo>
                    <a:pt x="23284" y="45916"/>
                  </a:lnTo>
                  <a:lnTo>
                    <a:pt x="23657" y="45735"/>
                  </a:lnTo>
                  <a:lnTo>
                    <a:pt x="24009" y="45553"/>
                  </a:lnTo>
                  <a:lnTo>
                    <a:pt x="24339" y="45351"/>
                  </a:lnTo>
                  <a:lnTo>
                    <a:pt x="24648" y="45148"/>
                  </a:lnTo>
                  <a:lnTo>
                    <a:pt x="24947" y="44924"/>
                  </a:lnTo>
                  <a:lnTo>
                    <a:pt x="25224" y="44690"/>
                  </a:lnTo>
                  <a:lnTo>
                    <a:pt x="25480" y="44445"/>
                  </a:lnTo>
                  <a:lnTo>
                    <a:pt x="25725" y="44199"/>
                  </a:lnTo>
                  <a:lnTo>
                    <a:pt x="25949" y="43933"/>
                  </a:lnTo>
                  <a:lnTo>
                    <a:pt x="26162" y="43656"/>
                  </a:lnTo>
                  <a:lnTo>
                    <a:pt x="26354" y="43379"/>
                  </a:lnTo>
                  <a:lnTo>
                    <a:pt x="26535" y="43091"/>
                  </a:lnTo>
                  <a:lnTo>
                    <a:pt x="26706" y="42792"/>
                  </a:lnTo>
                  <a:lnTo>
                    <a:pt x="26855" y="42483"/>
                  </a:lnTo>
                  <a:lnTo>
                    <a:pt x="26983" y="42163"/>
                  </a:lnTo>
                  <a:lnTo>
                    <a:pt x="27111" y="41843"/>
                  </a:lnTo>
                  <a:lnTo>
                    <a:pt x="27217" y="41513"/>
                  </a:lnTo>
                  <a:lnTo>
                    <a:pt x="27313" y="41182"/>
                  </a:lnTo>
                  <a:lnTo>
                    <a:pt x="27388" y="40841"/>
                  </a:lnTo>
                  <a:lnTo>
                    <a:pt x="27452" y="40490"/>
                  </a:lnTo>
                  <a:lnTo>
                    <a:pt x="27516" y="40138"/>
                  </a:lnTo>
                  <a:lnTo>
                    <a:pt x="27559" y="39775"/>
                  </a:lnTo>
                  <a:lnTo>
                    <a:pt x="27591" y="39413"/>
                  </a:lnTo>
                  <a:lnTo>
                    <a:pt x="27601" y="39050"/>
                  </a:lnTo>
                  <a:lnTo>
                    <a:pt x="27612" y="38677"/>
                  </a:lnTo>
                  <a:lnTo>
                    <a:pt x="27612" y="38304"/>
                  </a:lnTo>
                  <a:lnTo>
                    <a:pt x="27601" y="37920"/>
                  </a:lnTo>
                  <a:lnTo>
                    <a:pt x="27580" y="37536"/>
                  </a:lnTo>
                  <a:lnTo>
                    <a:pt x="27548" y="37153"/>
                  </a:lnTo>
                  <a:lnTo>
                    <a:pt x="27505" y="36769"/>
                  </a:lnTo>
                  <a:lnTo>
                    <a:pt x="27452" y="36374"/>
                  </a:lnTo>
                  <a:lnTo>
                    <a:pt x="27399" y="35980"/>
                  </a:lnTo>
                  <a:lnTo>
                    <a:pt x="27324" y="35586"/>
                  </a:lnTo>
                  <a:lnTo>
                    <a:pt x="27249" y="35202"/>
                  </a:lnTo>
                  <a:lnTo>
                    <a:pt x="27164" y="34807"/>
                  </a:lnTo>
                  <a:lnTo>
                    <a:pt x="27079" y="34413"/>
                  </a:lnTo>
                  <a:lnTo>
                    <a:pt x="26983" y="34018"/>
                  </a:lnTo>
                  <a:lnTo>
                    <a:pt x="26770" y="33230"/>
                  </a:lnTo>
                  <a:lnTo>
                    <a:pt x="26524" y="32441"/>
                  </a:lnTo>
                  <a:lnTo>
                    <a:pt x="26269" y="31673"/>
                  </a:lnTo>
                  <a:lnTo>
                    <a:pt x="25991" y="30906"/>
                  </a:lnTo>
                  <a:lnTo>
                    <a:pt x="25693" y="30159"/>
                  </a:lnTo>
                  <a:lnTo>
                    <a:pt x="25544" y="29786"/>
                  </a:lnTo>
                  <a:lnTo>
                    <a:pt x="25416" y="29413"/>
                  </a:lnTo>
                  <a:lnTo>
                    <a:pt x="25288" y="29051"/>
                  </a:lnTo>
                  <a:lnTo>
                    <a:pt x="25181" y="28688"/>
                  </a:lnTo>
                  <a:lnTo>
                    <a:pt x="25075" y="28326"/>
                  </a:lnTo>
                  <a:lnTo>
                    <a:pt x="24989" y="27963"/>
                  </a:lnTo>
                  <a:lnTo>
                    <a:pt x="24904" y="27611"/>
                  </a:lnTo>
                  <a:lnTo>
                    <a:pt x="24829" y="27249"/>
                  </a:lnTo>
                  <a:lnTo>
                    <a:pt x="24765" y="26897"/>
                  </a:lnTo>
                  <a:lnTo>
                    <a:pt x="24712" y="26556"/>
                  </a:lnTo>
                  <a:lnTo>
                    <a:pt x="24669" y="26204"/>
                  </a:lnTo>
                  <a:lnTo>
                    <a:pt x="24627" y="25852"/>
                  </a:lnTo>
                  <a:lnTo>
                    <a:pt x="24595" y="25511"/>
                  </a:lnTo>
                  <a:lnTo>
                    <a:pt x="24574" y="25170"/>
                  </a:lnTo>
                  <a:lnTo>
                    <a:pt x="24552" y="24829"/>
                  </a:lnTo>
                  <a:lnTo>
                    <a:pt x="24542" y="24488"/>
                  </a:lnTo>
                  <a:lnTo>
                    <a:pt x="24542" y="23816"/>
                  </a:lnTo>
                  <a:lnTo>
                    <a:pt x="24552" y="23145"/>
                  </a:lnTo>
                  <a:lnTo>
                    <a:pt x="24595" y="22473"/>
                  </a:lnTo>
                  <a:lnTo>
                    <a:pt x="24637" y="21801"/>
                  </a:lnTo>
                  <a:lnTo>
                    <a:pt x="24701" y="21140"/>
                  </a:lnTo>
                  <a:lnTo>
                    <a:pt x="24776" y="20479"/>
                  </a:lnTo>
                  <a:lnTo>
                    <a:pt x="24947" y="19147"/>
                  </a:lnTo>
                  <a:lnTo>
                    <a:pt x="25107" y="17814"/>
                  </a:lnTo>
                  <a:lnTo>
                    <a:pt x="25181" y="17143"/>
                  </a:lnTo>
                  <a:lnTo>
                    <a:pt x="25256" y="16460"/>
                  </a:lnTo>
                  <a:lnTo>
                    <a:pt x="25309" y="15778"/>
                  </a:lnTo>
                  <a:lnTo>
                    <a:pt x="25362" y="15085"/>
                  </a:lnTo>
                  <a:lnTo>
                    <a:pt x="25384" y="14392"/>
                  </a:lnTo>
                  <a:lnTo>
                    <a:pt x="25394" y="13689"/>
                  </a:lnTo>
                  <a:lnTo>
                    <a:pt x="25384" y="12985"/>
                  </a:lnTo>
                  <a:lnTo>
                    <a:pt x="25362" y="12622"/>
                  </a:lnTo>
                  <a:lnTo>
                    <a:pt x="25341" y="12260"/>
                  </a:lnTo>
                  <a:lnTo>
                    <a:pt x="25320" y="11898"/>
                  </a:lnTo>
                  <a:lnTo>
                    <a:pt x="25277" y="11524"/>
                  </a:lnTo>
                  <a:lnTo>
                    <a:pt x="25234" y="11162"/>
                  </a:lnTo>
                  <a:lnTo>
                    <a:pt x="25181" y="10789"/>
                  </a:lnTo>
                  <a:lnTo>
                    <a:pt x="25117" y="10405"/>
                  </a:lnTo>
                  <a:lnTo>
                    <a:pt x="25043" y="10032"/>
                  </a:lnTo>
                  <a:lnTo>
                    <a:pt x="24968" y="9648"/>
                  </a:lnTo>
                  <a:lnTo>
                    <a:pt x="24872" y="9264"/>
                  </a:lnTo>
                  <a:lnTo>
                    <a:pt x="24776" y="8881"/>
                  </a:lnTo>
                  <a:lnTo>
                    <a:pt x="24669" y="8486"/>
                  </a:lnTo>
                  <a:lnTo>
                    <a:pt x="24552" y="8092"/>
                  </a:lnTo>
                  <a:lnTo>
                    <a:pt x="24414" y="7687"/>
                  </a:lnTo>
                  <a:lnTo>
                    <a:pt x="24286" y="7313"/>
                  </a:lnTo>
                  <a:lnTo>
                    <a:pt x="24147" y="6951"/>
                  </a:lnTo>
                  <a:lnTo>
                    <a:pt x="23998" y="6599"/>
                  </a:lnTo>
                  <a:lnTo>
                    <a:pt x="23849" y="6258"/>
                  </a:lnTo>
                  <a:lnTo>
                    <a:pt x="23689" y="5928"/>
                  </a:lnTo>
                  <a:lnTo>
                    <a:pt x="23529" y="5618"/>
                  </a:lnTo>
                  <a:lnTo>
                    <a:pt x="23358" y="5309"/>
                  </a:lnTo>
                  <a:lnTo>
                    <a:pt x="23188" y="5021"/>
                  </a:lnTo>
                  <a:lnTo>
                    <a:pt x="23017" y="4734"/>
                  </a:lnTo>
                  <a:lnTo>
                    <a:pt x="22836" y="4467"/>
                  </a:lnTo>
                  <a:lnTo>
                    <a:pt x="22644" y="4200"/>
                  </a:lnTo>
                  <a:lnTo>
                    <a:pt x="22463" y="3955"/>
                  </a:lnTo>
                  <a:lnTo>
                    <a:pt x="22271" y="3710"/>
                  </a:lnTo>
                  <a:lnTo>
                    <a:pt x="22079" y="3476"/>
                  </a:lnTo>
                  <a:lnTo>
                    <a:pt x="21876" y="3262"/>
                  </a:lnTo>
                  <a:lnTo>
                    <a:pt x="21684" y="3049"/>
                  </a:lnTo>
                  <a:lnTo>
                    <a:pt x="21482" y="2847"/>
                  </a:lnTo>
                  <a:lnTo>
                    <a:pt x="21279" y="2644"/>
                  </a:lnTo>
                  <a:lnTo>
                    <a:pt x="21066" y="2463"/>
                  </a:lnTo>
                  <a:lnTo>
                    <a:pt x="20864" y="2292"/>
                  </a:lnTo>
                  <a:lnTo>
                    <a:pt x="20650" y="2122"/>
                  </a:lnTo>
                  <a:lnTo>
                    <a:pt x="20437" y="1962"/>
                  </a:lnTo>
                  <a:lnTo>
                    <a:pt x="20235" y="1812"/>
                  </a:lnTo>
                  <a:lnTo>
                    <a:pt x="20021" y="1663"/>
                  </a:lnTo>
                  <a:lnTo>
                    <a:pt x="19808" y="1535"/>
                  </a:lnTo>
                  <a:lnTo>
                    <a:pt x="19595" y="1407"/>
                  </a:lnTo>
                  <a:lnTo>
                    <a:pt x="19169" y="1162"/>
                  </a:lnTo>
                  <a:lnTo>
                    <a:pt x="18742" y="960"/>
                  </a:lnTo>
                  <a:lnTo>
                    <a:pt x="18326" y="778"/>
                  </a:lnTo>
                  <a:lnTo>
                    <a:pt x="17911" y="618"/>
                  </a:lnTo>
                  <a:lnTo>
                    <a:pt x="17505" y="480"/>
                  </a:lnTo>
                  <a:lnTo>
                    <a:pt x="17122" y="363"/>
                  </a:lnTo>
                  <a:lnTo>
                    <a:pt x="16738" y="267"/>
                  </a:lnTo>
                  <a:lnTo>
                    <a:pt x="16365" y="192"/>
                  </a:lnTo>
                  <a:lnTo>
                    <a:pt x="16013" y="128"/>
                  </a:lnTo>
                  <a:lnTo>
                    <a:pt x="15682" y="85"/>
                  </a:lnTo>
                  <a:lnTo>
                    <a:pt x="15363" y="43"/>
                  </a:lnTo>
                  <a:lnTo>
                    <a:pt x="15075" y="21"/>
                  </a:lnTo>
                  <a:lnTo>
                    <a:pt x="14808" y="11"/>
                  </a:lnTo>
                  <a:lnTo>
                    <a:pt x="14350" y="0"/>
                  </a:lnTo>
                  <a:lnTo>
                    <a:pt x="14009" y="0"/>
                  </a:lnTo>
                  <a:lnTo>
                    <a:pt x="13806" y="21"/>
                  </a:lnTo>
                  <a:lnTo>
                    <a:pt x="13604" y="0"/>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 name="Google Shape;1561;p40">
              <a:extLst>
                <a:ext uri="{FF2B5EF4-FFF2-40B4-BE49-F238E27FC236}">
                  <a16:creationId xmlns="" xmlns:a16="http://schemas.microsoft.com/office/drawing/2014/main" id="{E129F09C-45B9-4643-AB2D-54A51A107043}"/>
                </a:ext>
              </a:extLst>
            </p:cNvPr>
            <p:cNvSpPr/>
            <p:nvPr/>
          </p:nvSpPr>
          <p:spPr>
            <a:xfrm>
              <a:off x="1222525" y="3985616"/>
              <a:ext cx="23120" cy="265325"/>
            </a:xfrm>
            <a:custGeom>
              <a:avLst/>
              <a:gdLst/>
              <a:ahLst/>
              <a:cxnLst/>
              <a:rect l="l" t="t" r="r" b="b"/>
              <a:pathLst>
                <a:path w="1099" h="12612" extrusionOk="0">
                  <a:moveTo>
                    <a:pt x="1099" y="0"/>
                  </a:moveTo>
                  <a:lnTo>
                    <a:pt x="1" y="3412"/>
                  </a:lnTo>
                  <a:lnTo>
                    <a:pt x="1" y="12527"/>
                  </a:lnTo>
                  <a:lnTo>
                    <a:pt x="203" y="12580"/>
                  </a:lnTo>
                  <a:lnTo>
                    <a:pt x="384" y="12612"/>
                  </a:lnTo>
                  <a:lnTo>
                    <a:pt x="534" y="12612"/>
                  </a:lnTo>
                  <a:lnTo>
                    <a:pt x="662" y="12601"/>
                  </a:lnTo>
                  <a:lnTo>
                    <a:pt x="758" y="12580"/>
                  </a:lnTo>
                  <a:lnTo>
                    <a:pt x="832" y="12559"/>
                  </a:lnTo>
                  <a:lnTo>
                    <a:pt x="885" y="12527"/>
                  </a:lnTo>
                  <a:lnTo>
                    <a:pt x="1099" y="0"/>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1562;p40">
              <a:extLst>
                <a:ext uri="{FF2B5EF4-FFF2-40B4-BE49-F238E27FC236}">
                  <a16:creationId xmlns="" xmlns:a16="http://schemas.microsoft.com/office/drawing/2014/main" id="{645BA95D-18DD-4E20-A5AA-3BFB1C5B2CA1}"/>
                </a:ext>
              </a:extLst>
            </p:cNvPr>
            <p:cNvSpPr/>
            <p:nvPr/>
          </p:nvSpPr>
          <p:spPr>
            <a:xfrm>
              <a:off x="1014169" y="3939859"/>
              <a:ext cx="235515" cy="373668"/>
            </a:xfrm>
            <a:custGeom>
              <a:avLst/>
              <a:gdLst/>
              <a:ahLst/>
              <a:cxnLst/>
              <a:rect l="l" t="t" r="r" b="b"/>
              <a:pathLst>
                <a:path w="11195" h="17762" extrusionOk="0">
                  <a:moveTo>
                    <a:pt x="7122" y="1"/>
                  </a:moveTo>
                  <a:lnTo>
                    <a:pt x="6749" y="11"/>
                  </a:lnTo>
                  <a:lnTo>
                    <a:pt x="6408" y="33"/>
                  </a:lnTo>
                  <a:lnTo>
                    <a:pt x="6109" y="86"/>
                  </a:lnTo>
                  <a:lnTo>
                    <a:pt x="5843" y="139"/>
                  </a:lnTo>
                  <a:lnTo>
                    <a:pt x="5608" y="193"/>
                  </a:lnTo>
                  <a:lnTo>
                    <a:pt x="5416" y="256"/>
                  </a:lnTo>
                  <a:lnTo>
                    <a:pt x="5267" y="310"/>
                  </a:lnTo>
                  <a:lnTo>
                    <a:pt x="5150" y="363"/>
                  </a:lnTo>
                  <a:lnTo>
                    <a:pt x="5065" y="406"/>
                  </a:lnTo>
                  <a:lnTo>
                    <a:pt x="5011" y="715"/>
                  </a:lnTo>
                  <a:lnTo>
                    <a:pt x="4873" y="1546"/>
                  </a:lnTo>
                  <a:lnTo>
                    <a:pt x="4756" y="2122"/>
                  </a:lnTo>
                  <a:lnTo>
                    <a:pt x="4628" y="2783"/>
                  </a:lnTo>
                  <a:lnTo>
                    <a:pt x="4468" y="3508"/>
                  </a:lnTo>
                  <a:lnTo>
                    <a:pt x="4286" y="4276"/>
                  </a:lnTo>
                  <a:lnTo>
                    <a:pt x="4084" y="5086"/>
                  </a:lnTo>
                  <a:lnTo>
                    <a:pt x="3860" y="5907"/>
                  </a:lnTo>
                  <a:lnTo>
                    <a:pt x="3732" y="6322"/>
                  </a:lnTo>
                  <a:lnTo>
                    <a:pt x="3604" y="6728"/>
                  </a:lnTo>
                  <a:lnTo>
                    <a:pt x="3466" y="7133"/>
                  </a:lnTo>
                  <a:lnTo>
                    <a:pt x="3327" y="7538"/>
                  </a:lnTo>
                  <a:lnTo>
                    <a:pt x="3178" y="7922"/>
                  </a:lnTo>
                  <a:lnTo>
                    <a:pt x="3018" y="8305"/>
                  </a:lnTo>
                  <a:lnTo>
                    <a:pt x="2858" y="8678"/>
                  </a:lnTo>
                  <a:lnTo>
                    <a:pt x="2698" y="9030"/>
                  </a:lnTo>
                  <a:lnTo>
                    <a:pt x="2527" y="9371"/>
                  </a:lnTo>
                  <a:lnTo>
                    <a:pt x="2346" y="9691"/>
                  </a:lnTo>
                  <a:lnTo>
                    <a:pt x="2165" y="9990"/>
                  </a:lnTo>
                  <a:lnTo>
                    <a:pt x="1973" y="10267"/>
                  </a:lnTo>
                  <a:lnTo>
                    <a:pt x="1845" y="10437"/>
                  </a:lnTo>
                  <a:lnTo>
                    <a:pt x="1717" y="10640"/>
                  </a:lnTo>
                  <a:lnTo>
                    <a:pt x="1589" y="10875"/>
                  </a:lnTo>
                  <a:lnTo>
                    <a:pt x="1461" y="11120"/>
                  </a:lnTo>
                  <a:lnTo>
                    <a:pt x="1323" y="11376"/>
                  </a:lnTo>
                  <a:lnTo>
                    <a:pt x="1195" y="11663"/>
                  </a:lnTo>
                  <a:lnTo>
                    <a:pt x="1056" y="11951"/>
                  </a:lnTo>
                  <a:lnTo>
                    <a:pt x="928" y="12260"/>
                  </a:lnTo>
                  <a:lnTo>
                    <a:pt x="800" y="12580"/>
                  </a:lnTo>
                  <a:lnTo>
                    <a:pt x="672" y="12900"/>
                  </a:lnTo>
                  <a:lnTo>
                    <a:pt x="555" y="13231"/>
                  </a:lnTo>
                  <a:lnTo>
                    <a:pt x="449" y="13572"/>
                  </a:lnTo>
                  <a:lnTo>
                    <a:pt x="342" y="13902"/>
                  </a:lnTo>
                  <a:lnTo>
                    <a:pt x="246" y="14233"/>
                  </a:lnTo>
                  <a:lnTo>
                    <a:pt x="161" y="14563"/>
                  </a:lnTo>
                  <a:lnTo>
                    <a:pt x="86" y="14894"/>
                  </a:lnTo>
                  <a:lnTo>
                    <a:pt x="43" y="15107"/>
                  </a:lnTo>
                  <a:lnTo>
                    <a:pt x="22" y="15331"/>
                  </a:lnTo>
                  <a:lnTo>
                    <a:pt x="1" y="15565"/>
                  </a:lnTo>
                  <a:lnTo>
                    <a:pt x="1" y="15789"/>
                  </a:lnTo>
                  <a:lnTo>
                    <a:pt x="22" y="16013"/>
                  </a:lnTo>
                  <a:lnTo>
                    <a:pt x="65" y="16237"/>
                  </a:lnTo>
                  <a:lnTo>
                    <a:pt x="97" y="16343"/>
                  </a:lnTo>
                  <a:lnTo>
                    <a:pt x="129" y="16450"/>
                  </a:lnTo>
                  <a:lnTo>
                    <a:pt x="171" y="16557"/>
                  </a:lnTo>
                  <a:lnTo>
                    <a:pt x="225" y="16653"/>
                  </a:lnTo>
                  <a:lnTo>
                    <a:pt x="289" y="16759"/>
                  </a:lnTo>
                  <a:lnTo>
                    <a:pt x="353" y="16855"/>
                  </a:lnTo>
                  <a:lnTo>
                    <a:pt x="427" y="16940"/>
                  </a:lnTo>
                  <a:lnTo>
                    <a:pt x="513" y="17036"/>
                  </a:lnTo>
                  <a:lnTo>
                    <a:pt x="608" y="17122"/>
                  </a:lnTo>
                  <a:lnTo>
                    <a:pt x="715" y="17196"/>
                  </a:lnTo>
                  <a:lnTo>
                    <a:pt x="832" y="17282"/>
                  </a:lnTo>
                  <a:lnTo>
                    <a:pt x="960" y="17356"/>
                  </a:lnTo>
                  <a:lnTo>
                    <a:pt x="1099" y="17420"/>
                  </a:lnTo>
                  <a:lnTo>
                    <a:pt x="1237" y="17484"/>
                  </a:lnTo>
                  <a:lnTo>
                    <a:pt x="1397" y="17537"/>
                  </a:lnTo>
                  <a:lnTo>
                    <a:pt x="1568" y="17591"/>
                  </a:lnTo>
                  <a:lnTo>
                    <a:pt x="1760" y="17633"/>
                  </a:lnTo>
                  <a:lnTo>
                    <a:pt x="1952" y="17676"/>
                  </a:lnTo>
                  <a:lnTo>
                    <a:pt x="2165" y="17708"/>
                  </a:lnTo>
                  <a:lnTo>
                    <a:pt x="2389" y="17740"/>
                  </a:lnTo>
                  <a:lnTo>
                    <a:pt x="2741" y="17761"/>
                  </a:lnTo>
                  <a:lnTo>
                    <a:pt x="3178" y="17761"/>
                  </a:lnTo>
                  <a:lnTo>
                    <a:pt x="3412" y="17740"/>
                  </a:lnTo>
                  <a:lnTo>
                    <a:pt x="3668" y="17729"/>
                  </a:lnTo>
                  <a:lnTo>
                    <a:pt x="3935" y="17697"/>
                  </a:lnTo>
                  <a:lnTo>
                    <a:pt x="4212" y="17655"/>
                  </a:lnTo>
                  <a:lnTo>
                    <a:pt x="4500" y="17601"/>
                  </a:lnTo>
                  <a:lnTo>
                    <a:pt x="4788" y="17537"/>
                  </a:lnTo>
                  <a:lnTo>
                    <a:pt x="5086" y="17452"/>
                  </a:lnTo>
                  <a:lnTo>
                    <a:pt x="5395" y="17356"/>
                  </a:lnTo>
                  <a:lnTo>
                    <a:pt x="5704" y="17239"/>
                  </a:lnTo>
                  <a:lnTo>
                    <a:pt x="6013" y="17111"/>
                  </a:lnTo>
                  <a:lnTo>
                    <a:pt x="6312" y="16962"/>
                  </a:lnTo>
                  <a:lnTo>
                    <a:pt x="6621" y="16791"/>
                  </a:lnTo>
                  <a:lnTo>
                    <a:pt x="6920" y="16599"/>
                  </a:lnTo>
                  <a:lnTo>
                    <a:pt x="7218" y="16397"/>
                  </a:lnTo>
                  <a:lnTo>
                    <a:pt x="7506" y="16162"/>
                  </a:lnTo>
                  <a:lnTo>
                    <a:pt x="7783" y="15896"/>
                  </a:lnTo>
                  <a:lnTo>
                    <a:pt x="7922" y="15757"/>
                  </a:lnTo>
                  <a:lnTo>
                    <a:pt x="8050" y="15619"/>
                  </a:lnTo>
                  <a:lnTo>
                    <a:pt x="8178" y="15459"/>
                  </a:lnTo>
                  <a:lnTo>
                    <a:pt x="8306" y="15299"/>
                  </a:lnTo>
                  <a:lnTo>
                    <a:pt x="8433" y="15139"/>
                  </a:lnTo>
                  <a:lnTo>
                    <a:pt x="8551" y="14968"/>
                  </a:lnTo>
                  <a:lnTo>
                    <a:pt x="8668" y="14787"/>
                  </a:lnTo>
                  <a:lnTo>
                    <a:pt x="8775" y="14595"/>
                  </a:lnTo>
                  <a:lnTo>
                    <a:pt x="8881" y="14403"/>
                  </a:lnTo>
                  <a:lnTo>
                    <a:pt x="8988" y="14201"/>
                  </a:lnTo>
                  <a:lnTo>
                    <a:pt x="9084" y="13998"/>
                  </a:lnTo>
                  <a:lnTo>
                    <a:pt x="9180" y="13774"/>
                  </a:lnTo>
                  <a:lnTo>
                    <a:pt x="9265" y="13550"/>
                  </a:lnTo>
                  <a:lnTo>
                    <a:pt x="9350" y="13316"/>
                  </a:lnTo>
                  <a:lnTo>
                    <a:pt x="9425" y="13081"/>
                  </a:lnTo>
                  <a:lnTo>
                    <a:pt x="9500" y="12825"/>
                  </a:lnTo>
                  <a:lnTo>
                    <a:pt x="9564" y="12570"/>
                  </a:lnTo>
                  <a:lnTo>
                    <a:pt x="9627" y="12303"/>
                  </a:lnTo>
                  <a:lnTo>
                    <a:pt x="9681" y="12026"/>
                  </a:lnTo>
                  <a:lnTo>
                    <a:pt x="9723" y="11738"/>
                  </a:lnTo>
                  <a:lnTo>
                    <a:pt x="9766" y="11450"/>
                  </a:lnTo>
                  <a:lnTo>
                    <a:pt x="9798" y="11141"/>
                  </a:lnTo>
                  <a:lnTo>
                    <a:pt x="9830" y="10832"/>
                  </a:lnTo>
                  <a:lnTo>
                    <a:pt x="9851" y="10512"/>
                  </a:lnTo>
                  <a:lnTo>
                    <a:pt x="9873" y="10150"/>
                  </a:lnTo>
                  <a:lnTo>
                    <a:pt x="9905" y="9776"/>
                  </a:lnTo>
                  <a:lnTo>
                    <a:pt x="9958" y="9403"/>
                  </a:lnTo>
                  <a:lnTo>
                    <a:pt x="10022" y="9030"/>
                  </a:lnTo>
                  <a:lnTo>
                    <a:pt x="10086" y="8657"/>
                  </a:lnTo>
                  <a:lnTo>
                    <a:pt x="10161" y="8284"/>
                  </a:lnTo>
                  <a:lnTo>
                    <a:pt x="10331" y="7538"/>
                  </a:lnTo>
                  <a:lnTo>
                    <a:pt x="10512" y="6802"/>
                  </a:lnTo>
                  <a:lnTo>
                    <a:pt x="10694" y="6067"/>
                  </a:lnTo>
                  <a:lnTo>
                    <a:pt x="10864" y="5363"/>
                  </a:lnTo>
                  <a:lnTo>
                    <a:pt x="11013" y="4670"/>
                  </a:lnTo>
                  <a:lnTo>
                    <a:pt x="11067" y="4340"/>
                  </a:lnTo>
                  <a:lnTo>
                    <a:pt x="11120" y="4020"/>
                  </a:lnTo>
                  <a:lnTo>
                    <a:pt x="11163" y="3700"/>
                  </a:lnTo>
                  <a:lnTo>
                    <a:pt x="11184" y="3391"/>
                  </a:lnTo>
                  <a:lnTo>
                    <a:pt x="11195" y="3092"/>
                  </a:lnTo>
                  <a:lnTo>
                    <a:pt x="11184" y="2804"/>
                  </a:lnTo>
                  <a:lnTo>
                    <a:pt x="11163" y="2538"/>
                  </a:lnTo>
                  <a:lnTo>
                    <a:pt x="11120" y="2271"/>
                  </a:lnTo>
                  <a:lnTo>
                    <a:pt x="11056" y="2026"/>
                  </a:lnTo>
                  <a:lnTo>
                    <a:pt x="11013" y="1909"/>
                  </a:lnTo>
                  <a:lnTo>
                    <a:pt x="10971" y="1792"/>
                  </a:lnTo>
                  <a:lnTo>
                    <a:pt x="10917" y="1674"/>
                  </a:lnTo>
                  <a:lnTo>
                    <a:pt x="10853" y="1568"/>
                  </a:lnTo>
                  <a:lnTo>
                    <a:pt x="10789" y="1461"/>
                  </a:lnTo>
                  <a:lnTo>
                    <a:pt x="10726" y="1365"/>
                  </a:lnTo>
                  <a:lnTo>
                    <a:pt x="10651" y="1269"/>
                  </a:lnTo>
                  <a:lnTo>
                    <a:pt x="10566" y="1173"/>
                  </a:lnTo>
                  <a:lnTo>
                    <a:pt x="10470" y="1077"/>
                  </a:lnTo>
                  <a:lnTo>
                    <a:pt x="10374" y="1003"/>
                  </a:lnTo>
                  <a:lnTo>
                    <a:pt x="10267" y="917"/>
                  </a:lnTo>
                  <a:lnTo>
                    <a:pt x="10150" y="843"/>
                  </a:lnTo>
                  <a:lnTo>
                    <a:pt x="10033" y="768"/>
                  </a:lnTo>
                  <a:lnTo>
                    <a:pt x="9905" y="704"/>
                  </a:lnTo>
                  <a:lnTo>
                    <a:pt x="9638" y="576"/>
                  </a:lnTo>
                  <a:lnTo>
                    <a:pt x="9372" y="470"/>
                  </a:lnTo>
                  <a:lnTo>
                    <a:pt x="9126" y="374"/>
                  </a:lnTo>
                  <a:lnTo>
                    <a:pt x="8871" y="299"/>
                  </a:lnTo>
                  <a:lnTo>
                    <a:pt x="8636" y="224"/>
                  </a:lnTo>
                  <a:lnTo>
                    <a:pt x="8391" y="161"/>
                  </a:lnTo>
                  <a:lnTo>
                    <a:pt x="8167" y="118"/>
                  </a:lnTo>
                  <a:lnTo>
                    <a:pt x="7943" y="75"/>
                  </a:lnTo>
                  <a:lnTo>
                    <a:pt x="7730" y="43"/>
                  </a:lnTo>
                  <a:lnTo>
                    <a:pt x="7517" y="22"/>
                  </a:lnTo>
                  <a:lnTo>
                    <a:pt x="7314" y="11"/>
                  </a:lnTo>
                  <a:lnTo>
                    <a:pt x="7122" y="1"/>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 name="Google Shape;1563;p40">
              <a:extLst>
                <a:ext uri="{FF2B5EF4-FFF2-40B4-BE49-F238E27FC236}">
                  <a16:creationId xmlns="" xmlns:a16="http://schemas.microsoft.com/office/drawing/2014/main" id="{0D9B82D3-6B90-464A-9C2B-B2EC2AB3C981}"/>
                </a:ext>
              </a:extLst>
            </p:cNvPr>
            <p:cNvSpPr/>
            <p:nvPr/>
          </p:nvSpPr>
          <p:spPr>
            <a:xfrm>
              <a:off x="1059694" y="3615773"/>
              <a:ext cx="169352" cy="607142"/>
            </a:xfrm>
            <a:custGeom>
              <a:avLst/>
              <a:gdLst/>
              <a:ahLst/>
              <a:cxnLst/>
              <a:rect l="l" t="t" r="r" b="b"/>
              <a:pathLst>
                <a:path w="8050" h="28860" extrusionOk="0">
                  <a:moveTo>
                    <a:pt x="1536" y="1"/>
                  </a:moveTo>
                  <a:lnTo>
                    <a:pt x="2741" y="13391"/>
                  </a:lnTo>
                  <a:lnTo>
                    <a:pt x="2719" y="13775"/>
                  </a:lnTo>
                  <a:lnTo>
                    <a:pt x="2634" y="14830"/>
                  </a:lnTo>
                  <a:lnTo>
                    <a:pt x="2570" y="15544"/>
                  </a:lnTo>
                  <a:lnTo>
                    <a:pt x="2485" y="16376"/>
                  </a:lnTo>
                  <a:lnTo>
                    <a:pt x="2378" y="17293"/>
                  </a:lnTo>
                  <a:lnTo>
                    <a:pt x="2250" y="18263"/>
                  </a:lnTo>
                  <a:lnTo>
                    <a:pt x="2112" y="19286"/>
                  </a:lnTo>
                  <a:lnTo>
                    <a:pt x="1941" y="20320"/>
                  </a:lnTo>
                  <a:lnTo>
                    <a:pt x="1845" y="20843"/>
                  </a:lnTo>
                  <a:lnTo>
                    <a:pt x="1749" y="21365"/>
                  </a:lnTo>
                  <a:lnTo>
                    <a:pt x="1643" y="21877"/>
                  </a:lnTo>
                  <a:lnTo>
                    <a:pt x="1536" y="22378"/>
                  </a:lnTo>
                  <a:lnTo>
                    <a:pt x="1419" y="22879"/>
                  </a:lnTo>
                  <a:lnTo>
                    <a:pt x="1291" y="23358"/>
                  </a:lnTo>
                  <a:lnTo>
                    <a:pt x="1163" y="23838"/>
                  </a:lnTo>
                  <a:lnTo>
                    <a:pt x="1024" y="24286"/>
                  </a:lnTo>
                  <a:lnTo>
                    <a:pt x="875" y="24712"/>
                  </a:lnTo>
                  <a:lnTo>
                    <a:pt x="726" y="25128"/>
                  </a:lnTo>
                  <a:lnTo>
                    <a:pt x="566" y="25512"/>
                  </a:lnTo>
                  <a:lnTo>
                    <a:pt x="406" y="25864"/>
                  </a:lnTo>
                  <a:lnTo>
                    <a:pt x="321" y="26034"/>
                  </a:lnTo>
                  <a:lnTo>
                    <a:pt x="246" y="26194"/>
                  </a:lnTo>
                  <a:lnTo>
                    <a:pt x="193" y="26354"/>
                  </a:lnTo>
                  <a:lnTo>
                    <a:pt x="140" y="26503"/>
                  </a:lnTo>
                  <a:lnTo>
                    <a:pt x="97" y="26653"/>
                  </a:lnTo>
                  <a:lnTo>
                    <a:pt x="54" y="26791"/>
                  </a:lnTo>
                  <a:lnTo>
                    <a:pt x="33" y="26930"/>
                  </a:lnTo>
                  <a:lnTo>
                    <a:pt x="12" y="27068"/>
                  </a:lnTo>
                  <a:lnTo>
                    <a:pt x="1" y="27196"/>
                  </a:lnTo>
                  <a:lnTo>
                    <a:pt x="1" y="27314"/>
                  </a:lnTo>
                  <a:lnTo>
                    <a:pt x="12" y="27442"/>
                  </a:lnTo>
                  <a:lnTo>
                    <a:pt x="22" y="27548"/>
                  </a:lnTo>
                  <a:lnTo>
                    <a:pt x="44" y="27655"/>
                  </a:lnTo>
                  <a:lnTo>
                    <a:pt x="65" y="27761"/>
                  </a:lnTo>
                  <a:lnTo>
                    <a:pt x="97" y="27868"/>
                  </a:lnTo>
                  <a:lnTo>
                    <a:pt x="140" y="27953"/>
                  </a:lnTo>
                  <a:lnTo>
                    <a:pt x="182" y="28049"/>
                  </a:lnTo>
                  <a:lnTo>
                    <a:pt x="236" y="28134"/>
                  </a:lnTo>
                  <a:lnTo>
                    <a:pt x="289" y="28209"/>
                  </a:lnTo>
                  <a:lnTo>
                    <a:pt x="353" y="28284"/>
                  </a:lnTo>
                  <a:lnTo>
                    <a:pt x="417" y="28358"/>
                  </a:lnTo>
                  <a:lnTo>
                    <a:pt x="491" y="28422"/>
                  </a:lnTo>
                  <a:lnTo>
                    <a:pt x="566" y="28486"/>
                  </a:lnTo>
                  <a:lnTo>
                    <a:pt x="651" y="28540"/>
                  </a:lnTo>
                  <a:lnTo>
                    <a:pt x="822" y="28646"/>
                  </a:lnTo>
                  <a:lnTo>
                    <a:pt x="1014" y="28721"/>
                  </a:lnTo>
                  <a:lnTo>
                    <a:pt x="1216" y="28785"/>
                  </a:lnTo>
                  <a:lnTo>
                    <a:pt x="1430" y="28827"/>
                  </a:lnTo>
                  <a:lnTo>
                    <a:pt x="1653" y="28849"/>
                  </a:lnTo>
                  <a:lnTo>
                    <a:pt x="1888" y="28859"/>
                  </a:lnTo>
                  <a:lnTo>
                    <a:pt x="2122" y="28849"/>
                  </a:lnTo>
                  <a:lnTo>
                    <a:pt x="2357" y="28817"/>
                  </a:lnTo>
                  <a:lnTo>
                    <a:pt x="2602" y="28763"/>
                  </a:lnTo>
                  <a:lnTo>
                    <a:pt x="2837" y="28700"/>
                  </a:lnTo>
                  <a:lnTo>
                    <a:pt x="3082" y="28614"/>
                  </a:lnTo>
                  <a:lnTo>
                    <a:pt x="3316" y="28518"/>
                  </a:lnTo>
                  <a:lnTo>
                    <a:pt x="3540" y="28401"/>
                  </a:lnTo>
                  <a:lnTo>
                    <a:pt x="3764" y="28262"/>
                  </a:lnTo>
                  <a:lnTo>
                    <a:pt x="3977" y="28103"/>
                  </a:lnTo>
                  <a:lnTo>
                    <a:pt x="4169" y="27932"/>
                  </a:lnTo>
                  <a:lnTo>
                    <a:pt x="4361" y="27740"/>
                  </a:lnTo>
                  <a:lnTo>
                    <a:pt x="4532" y="27537"/>
                  </a:lnTo>
                  <a:lnTo>
                    <a:pt x="4681" y="27314"/>
                  </a:lnTo>
                  <a:lnTo>
                    <a:pt x="4756" y="27196"/>
                  </a:lnTo>
                  <a:lnTo>
                    <a:pt x="4820" y="27068"/>
                  </a:lnTo>
                  <a:lnTo>
                    <a:pt x="4894" y="26909"/>
                  </a:lnTo>
                  <a:lnTo>
                    <a:pt x="4969" y="26727"/>
                  </a:lnTo>
                  <a:lnTo>
                    <a:pt x="5033" y="26525"/>
                  </a:lnTo>
                  <a:lnTo>
                    <a:pt x="5097" y="26301"/>
                  </a:lnTo>
                  <a:lnTo>
                    <a:pt x="5235" y="25810"/>
                  </a:lnTo>
                  <a:lnTo>
                    <a:pt x="5374" y="25267"/>
                  </a:lnTo>
                  <a:lnTo>
                    <a:pt x="5534" y="24680"/>
                  </a:lnTo>
                  <a:lnTo>
                    <a:pt x="5704" y="24073"/>
                  </a:lnTo>
                  <a:lnTo>
                    <a:pt x="5800" y="23764"/>
                  </a:lnTo>
                  <a:lnTo>
                    <a:pt x="5907" y="23454"/>
                  </a:lnTo>
                  <a:lnTo>
                    <a:pt x="6024" y="23145"/>
                  </a:lnTo>
                  <a:lnTo>
                    <a:pt x="6152" y="22836"/>
                  </a:lnTo>
                  <a:lnTo>
                    <a:pt x="6579" y="21866"/>
                  </a:lnTo>
                  <a:lnTo>
                    <a:pt x="6994" y="20907"/>
                  </a:lnTo>
                  <a:lnTo>
                    <a:pt x="7197" y="20437"/>
                  </a:lnTo>
                  <a:lnTo>
                    <a:pt x="7389" y="19968"/>
                  </a:lnTo>
                  <a:lnTo>
                    <a:pt x="7570" y="19510"/>
                  </a:lnTo>
                  <a:lnTo>
                    <a:pt x="7719" y="19062"/>
                  </a:lnTo>
                  <a:lnTo>
                    <a:pt x="7847" y="18625"/>
                  </a:lnTo>
                  <a:lnTo>
                    <a:pt x="7901" y="18412"/>
                  </a:lnTo>
                  <a:lnTo>
                    <a:pt x="7954" y="18209"/>
                  </a:lnTo>
                  <a:lnTo>
                    <a:pt x="7986" y="18007"/>
                  </a:lnTo>
                  <a:lnTo>
                    <a:pt x="8018" y="17804"/>
                  </a:lnTo>
                  <a:lnTo>
                    <a:pt x="8039" y="17612"/>
                  </a:lnTo>
                  <a:lnTo>
                    <a:pt x="8050" y="17420"/>
                  </a:lnTo>
                  <a:lnTo>
                    <a:pt x="8050" y="17239"/>
                  </a:lnTo>
                  <a:lnTo>
                    <a:pt x="8050" y="17058"/>
                  </a:lnTo>
                  <a:lnTo>
                    <a:pt x="8028" y="16887"/>
                  </a:lnTo>
                  <a:lnTo>
                    <a:pt x="7997" y="16717"/>
                  </a:lnTo>
                  <a:lnTo>
                    <a:pt x="7943" y="16557"/>
                  </a:lnTo>
                  <a:lnTo>
                    <a:pt x="7890" y="16397"/>
                  </a:lnTo>
                  <a:lnTo>
                    <a:pt x="7815" y="16248"/>
                  </a:lnTo>
                  <a:lnTo>
                    <a:pt x="7741" y="16109"/>
                  </a:lnTo>
                  <a:lnTo>
                    <a:pt x="7666" y="15992"/>
                  </a:lnTo>
                  <a:lnTo>
                    <a:pt x="7591" y="15853"/>
                  </a:lnTo>
                  <a:lnTo>
                    <a:pt x="7527" y="15704"/>
                  </a:lnTo>
                  <a:lnTo>
                    <a:pt x="7463" y="15534"/>
                  </a:lnTo>
                  <a:lnTo>
                    <a:pt x="7410" y="15363"/>
                  </a:lnTo>
                  <a:lnTo>
                    <a:pt x="7346" y="15171"/>
                  </a:lnTo>
                  <a:lnTo>
                    <a:pt x="7240" y="14755"/>
                  </a:lnTo>
                  <a:lnTo>
                    <a:pt x="7154" y="14286"/>
                  </a:lnTo>
                  <a:lnTo>
                    <a:pt x="7069" y="13785"/>
                  </a:lnTo>
                  <a:lnTo>
                    <a:pt x="6994" y="13252"/>
                  </a:lnTo>
                  <a:lnTo>
                    <a:pt x="6941" y="12676"/>
                  </a:lnTo>
                  <a:lnTo>
                    <a:pt x="6888" y="12079"/>
                  </a:lnTo>
                  <a:lnTo>
                    <a:pt x="6834" y="11461"/>
                  </a:lnTo>
                  <a:lnTo>
                    <a:pt x="6803" y="10822"/>
                  </a:lnTo>
                  <a:lnTo>
                    <a:pt x="6771" y="10161"/>
                  </a:lnTo>
                  <a:lnTo>
                    <a:pt x="6749" y="9500"/>
                  </a:lnTo>
                  <a:lnTo>
                    <a:pt x="6739" y="8828"/>
                  </a:lnTo>
                  <a:lnTo>
                    <a:pt x="6728" y="7485"/>
                  </a:lnTo>
                  <a:lnTo>
                    <a:pt x="6728" y="6173"/>
                  </a:lnTo>
                  <a:lnTo>
                    <a:pt x="6749" y="4926"/>
                  </a:lnTo>
                  <a:lnTo>
                    <a:pt x="6781" y="3775"/>
                  </a:lnTo>
                  <a:lnTo>
                    <a:pt x="6813" y="2751"/>
                  </a:lnTo>
                  <a:lnTo>
                    <a:pt x="6877" y="1248"/>
                  </a:lnTo>
                  <a:lnTo>
                    <a:pt x="6909" y="683"/>
                  </a:lnTo>
                  <a:lnTo>
                    <a:pt x="1536" y="1"/>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1564;p40">
              <a:extLst>
                <a:ext uri="{FF2B5EF4-FFF2-40B4-BE49-F238E27FC236}">
                  <a16:creationId xmlns="" xmlns:a16="http://schemas.microsoft.com/office/drawing/2014/main" id="{48356E8E-DD34-437E-9DE6-4F9377A6BCB5}"/>
                </a:ext>
              </a:extLst>
            </p:cNvPr>
            <p:cNvSpPr/>
            <p:nvPr/>
          </p:nvSpPr>
          <p:spPr>
            <a:xfrm>
              <a:off x="885672" y="3985616"/>
              <a:ext cx="23331" cy="265325"/>
            </a:xfrm>
            <a:custGeom>
              <a:avLst/>
              <a:gdLst/>
              <a:ahLst/>
              <a:cxnLst/>
              <a:rect l="l" t="t" r="r" b="b"/>
              <a:pathLst>
                <a:path w="1109" h="12612" extrusionOk="0">
                  <a:moveTo>
                    <a:pt x="1109" y="0"/>
                  </a:moveTo>
                  <a:lnTo>
                    <a:pt x="0" y="3412"/>
                  </a:lnTo>
                  <a:lnTo>
                    <a:pt x="0" y="12527"/>
                  </a:lnTo>
                  <a:lnTo>
                    <a:pt x="213" y="12580"/>
                  </a:lnTo>
                  <a:lnTo>
                    <a:pt x="395" y="12612"/>
                  </a:lnTo>
                  <a:lnTo>
                    <a:pt x="544" y="12612"/>
                  </a:lnTo>
                  <a:lnTo>
                    <a:pt x="672" y="12601"/>
                  </a:lnTo>
                  <a:lnTo>
                    <a:pt x="768" y="12580"/>
                  </a:lnTo>
                  <a:lnTo>
                    <a:pt x="832" y="12559"/>
                  </a:lnTo>
                  <a:lnTo>
                    <a:pt x="896" y="12527"/>
                  </a:lnTo>
                  <a:lnTo>
                    <a:pt x="1109" y="0"/>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1565;p40">
              <a:extLst>
                <a:ext uri="{FF2B5EF4-FFF2-40B4-BE49-F238E27FC236}">
                  <a16:creationId xmlns="" xmlns:a16="http://schemas.microsoft.com/office/drawing/2014/main" id="{45B42106-75CD-4FD0-AB07-66A15CE6B6BE}"/>
                </a:ext>
              </a:extLst>
            </p:cNvPr>
            <p:cNvSpPr/>
            <p:nvPr/>
          </p:nvSpPr>
          <p:spPr>
            <a:xfrm>
              <a:off x="677547" y="3939859"/>
              <a:ext cx="235494" cy="373668"/>
            </a:xfrm>
            <a:custGeom>
              <a:avLst/>
              <a:gdLst/>
              <a:ahLst/>
              <a:cxnLst/>
              <a:rect l="l" t="t" r="r" b="b"/>
              <a:pathLst>
                <a:path w="11194" h="17762" extrusionOk="0">
                  <a:moveTo>
                    <a:pt x="7111" y="1"/>
                  </a:moveTo>
                  <a:lnTo>
                    <a:pt x="6748" y="11"/>
                  </a:lnTo>
                  <a:lnTo>
                    <a:pt x="6407" y="33"/>
                  </a:lnTo>
                  <a:lnTo>
                    <a:pt x="6109" y="86"/>
                  </a:lnTo>
                  <a:lnTo>
                    <a:pt x="5842" y="139"/>
                  </a:lnTo>
                  <a:lnTo>
                    <a:pt x="5608" y="193"/>
                  </a:lnTo>
                  <a:lnTo>
                    <a:pt x="5416" y="256"/>
                  </a:lnTo>
                  <a:lnTo>
                    <a:pt x="5256" y="310"/>
                  </a:lnTo>
                  <a:lnTo>
                    <a:pt x="5149" y="363"/>
                  </a:lnTo>
                  <a:lnTo>
                    <a:pt x="5053" y="406"/>
                  </a:lnTo>
                  <a:lnTo>
                    <a:pt x="5011" y="715"/>
                  </a:lnTo>
                  <a:lnTo>
                    <a:pt x="4861" y="1546"/>
                  </a:lnTo>
                  <a:lnTo>
                    <a:pt x="4755" y="2122"/>
                  </a:lnTo>
                  <a:lnTo>
                    <a:pt x="4627" y="2783"/>
                  </a:lnTo>
                  <a:lnTo>
                    <a:pt x="4467" y="3508"/>
                  </a:lnTo>
                  <a:lnTo>
                    <a:pt x="4286" y="4276"/>
                  </a:lnTo>
                  <a:lnTo>
                    <a:pt x="4083" y="5086"/>
                  </a:lnTo>
                  <a:lnTo>
                    <a:pt x="3849" y="5907"/>
                  </a:lnTo>
                  <a:lnTo>
                    <a:pt x="3731" y="6322"/>
                  </a:lnTo>
                  <a:lnTo>
                    <a:pt x="3603" y="6728"/>
                  </a:lnTo>
                  <a:lnTo>
                    <a:pt x="3465" y="7133"/>
                  </a:lnTo>
                  <a:lnTo>
                    <a:pt x="3316" y="7538"/>
                  </a:lnTo>
                  <a:lnTo>
                    <a:pt x="3177" y="7922"/>
                  </a:lnTo>
                  <a:lnTo>
                    <a:pt x="3017" y="8305"/>
                  </a:lnTo>
                  <a:lnTo>
                    <a:pt x="2857" y="8678"/>
                  </a:lnTo>
                  <a:lnTo>
                    <a:pt x="2697" y="9030"/>
                  </a:lnTo>
                  <a:lnTo>
                    <a:pt x="2516" y="9371"/>
                  </a:lnTo>
                  <a:lnTo>
                    <a:pt x="2345" y="9691"/>
                  </a:lnTo>
                  <a:lnTo>
                    <a:pt x="2154" y="9990"/>
                  </a:lnTo>
                  <a:lnTo>
                    <a:pt x="1972" y="10267"/>
                  </a:lnTo>
                  <a:lnTo>
                    <a:pt x="1844" y="10437"/>
                  </a:lnTo>
                  <a:lnTo>
                    <a:pt x="1716" y="10640"/>
                  </a:lnTo>
                  <a:lnTo>
                    <a:pt x="1589" y="10875"/>
                  </a:lnTo>
                  <a:lnTo>
                    <a:pt x="1461" y="11120"/>
                  </a:lnTo>
                  <a:lnTo>
                    <a:pt x="1322" y="11376"/>
                  </a:lnTo>
                  <a:lnTo>
                    <a:pt x="1183" y="11663"/>
                  </a:lnTo>
                  <a:lnTo>
                    <a:pt x="1055" y="11951"/>
                  </a:lnTo>
                  <a:lnTo>
                    <a:pt x="928" y="12260"/>
                  </a:lnTo>
                  <a:lnTo>
                    <a:pt x="800" y="12580"/>
                  </a:lnTo>
                  <a:lnTo>
                    <a:pt x="672" y="12900"/>
                  </a:lnTo>
                  <a:lnTo>
                    <a:pt x="554" y="13231"/>
                  </a:lnTo>
                  <a:lnTo>
                    <a:pt x="437" y="13572"/>
                  </a:lnTo>
                  <a:lnTo>
                    <a:pt x="341" y="13902"/>
                  </a:lnTo>
                  <a:lnTo>
                    <a:pt x="245" y="14233"/>
                  </a:lnTo>
                  <a:lnTo>
                    <a:pt x="160" y="14563"/>
                  </a:lnTo>
                  <a:lnTo>
                    <a:pt x="85" y="14894"/>
                  </a:lnTo>
                  <a:lnTo>
                    <a:pt x="43" y="15107"/>
                  </a:lnTo>
                  <a:lnTo>
                    <a:pt x="11" y="15331"/>
                  </a:lnTo>
                  <a:lnTo>
                    <a:pt x="0" y="15565"/>
                  </a:lnTo>
                  <a:lnTo>
                    <a:pt x="0" y="15789"/>
                  </a:lnTo>
                  <a:lnTo>
                    <a:pt x="21" y="16013"/>
                  </a:lnTo>
                  <a:lnTo>
                    <a:pt x="53" y="16237"/>
                  </a:lnTo>
                  <a:lnTo>
                    <a:pt x="85" y="16343"/>
                  </a:lnTo>
                  <a:lnTo>
                    <a:pt x="128" y="16450"/>
                  </a:lnTo>
                  <a:lnTo>
                    <a:pt x="171" y="16557"/>
                  </a:lnTo>
                  <a:lnTo>
                    <a:pt x="224" y="16653"/>
                  </a:lnTo>
                  <a:lnTo>
                    <a:pt x="288" y="16759"/>
                  </a:lnTo>
                  <a:lnTo>
                    <a:pt x="352" y="16855"/>
                  </a:lnTo>
                  <a:lnTo>
                    <a:pt x="427" y="16940"/>
                  </a:lnTo>
                  <a:lnTo>
                    <a:pt x="512" y="17036"/>
                  </a:lnTo>
                  <a:lnTo>
                    <a:pt x="608" y="17122"/>
                  </a:lnTo>
                  <a:lnTo>
                    <a:pt x="714" y="17196"/>
                  </a:lnTo>
                  <a:lnTo>
                    <a:pt x="832" y="17282"/>
                  </a:lnTo>
                  <a:lnTo>
                    <a:pt x="960" y="17356"/>
                  </a:lnTo>
                  <a:lnTo>
                    <a:pt x="1087" y="17420"/>
                  </a:lnTo>
                  <a:lnTo>
                    <a:pt x="1237" y="17484"/>
                  </a:lnTo>
                  <a:lnTo>
                    <a:pt x="1397" y="17537"/>
                  </a:lnTo>
                  <a:lnTo>
                    <a:pt x="1567" y="17591"/>
                  </a:lnTo>
                  <a:lnTo>
                    <a:pt x="1748" y="17633"/>
                  </a:lnTo>
                  <a:lnTo>
                    <a:pt x="1951" y="17676"/>
                  </a:lnTo>
                  <a:lnTo>
                    <a:pt x="2164" y="17708"/>
                  </a:lnTo>
                  <a:lnTo>
                    <a:pt x="2388" y="17740"/>
                  </a:lnTo>
                  <a:lnTo>
                    <a:pt x="2740" y="17761"/>
                  </a:lnTo>
                  <a:lnTo>
                    <a:pt x="3166" y="17761"/>
                  </a:lnTo>
                  <a:lnTo>
                    <a:pt x="3412" y="17740"/>
                  </a:lnTo>
                  <a:lnTo>
                    <a:pt x="3667" y="17729"/>
                  </a:lnTo>
                  <a:lnTo>
                    <a:pt x="3934" y="17697"/>
                  </a:lnTo>
                  <a:lnTo>
                    <a:pt x="4211" y="17655"/>
                  </a:lnTo>
                  <a:lnTo>
                    <a:pt x="4488" y="17601"/>
                  </a:lnTo>
                  <a:lnTo>
                    <a:pt x="4787" y="17537"/>
                  </a:lnTo>
                  <a:lnTo>
                    <a:pt x="5085" y="17452"/>
                  </a:lnTo>
                  <a:lnTo>
                    <a:pt x="5394" y="17356"/>
                  </a:lnTo>
                  <a:lnTo>
                    <a:pt x="5693" y="17239"/>
                  </a:lnTo>
                  <a:lnTo>
                    <a:pt x="6002" y="17111"/>
                  </a:lnTo>
                  <a:lnTo>
                    <a:pt x="6311" y="16962"/>
                  </a:lnTo>
                  <a:lnTo>
                    <a:pt x="6620" y="16791"/>
                  </a:lnTo>
                  <a:lnTo>
                    <a:pt x="6919" y="16599"/>
                  </a:lnTo>
                  <a:lnTo>
                    <a:pt x="7217" y="16397"/>
                  </a:lnTo>
                  <a:lnTo>
                    <a:pt x="7505" y="16162"/>
                  </a:lnTo>
                  <a:lnTo>
                    <a:pt x="7782" y="15896"/>
                  </a:lnTo>
                  <a:lnTo>
                    <a:pt x="7921" y="15757"/>
                  </a:lnTo>
                  <a:lnTo>
                    <a:pt x="8049" y="15619"/>
                  </a:lnTo>
                  <a:lnTo>
                    <a:pt x="8177" y="15459"/>
                  </a:lnTo>
                  <a:lnTo>
                    <a:pt x="8305" y="15299"/>
                  </a:lnTo>
                  <a:lnTo>
                    <a:pt x="8433" y="15139"/>
                  </a:lnTo>
                  <a:lnTo>
                    <a:pt x="8550" y="14968"/>
                  </a:lnTo>
                  <a:lnTo>
                    <a:pt x="8667" y="14787"/>
                  </a:lnTo>
                  <a:lnTo>
                    <a:pt x="8774" y="14595"/>
                  </a:lnTo>
                  <a:lnTo>
                    <a:pt x="8880" y="14403"/>
                  </a:lnTo>
                  <a:lnTo>
                    <a:pt x="8987" y="14201"/>
                  </a:lnTo>
                  <a:lnTo>
                    <a:pt x="9083" y="13998"/>
                  </a:lnTo>
                  <a:lnTo>
                    <a:pt x="9179" y="13774"/>
                  </a:lnTo>
                  <a:lnTo>
                    <a:pt x="9264" y="13550"/>
                  </a:lnTo>
                  <a:lnTo>
                    <a:pt x="9350" y="13316"/>
                  </a:lnTo>
                  <a:lnTo>
                    <a:pt x="9424" y="13081"/>
                  </a:lnTo>
                  <a:lnTo>
                    <a:pt x="9499" y="12825"/>
                  </a:lnTo>
                  <a:lnTo>
                    <a:pt x="9563" y="12570"/>
                  </a:lnTo>
                  <a:lnTo>
                    <a:pt x="9627" y="12303"/>
                  </a:lnTo>
                  <a:lnTo>
                    <a:pt x="9680" y="12026"/>
                  </a:lnTo>
                  <a:lnTo>
                    <a:pt x="9723" y="11738"/>
                  </a:lnTo>
                  <a:lnTo>
                    <a:pt x="9765" y="11450"/>
                  </a:lnTo>
                  <a:lnTo>
                    <a:pt x="9797" y="11141"/>
                  </a:lnTo>
                  <a:lnTo>
                    <a:pt x="9829" y="10832"/>
                  </a:lnTo>
                  <a:lnTo>
                    <a:pt x="9840" y="10512"/>
                  </a:lnTo>
                  <a:lnTo>
                    <a:pt x="9872" y="10150"/>
                  </a:lnTo>
                  <a:lnTo>
                    <a:pt x="9904" y="9776"/>
                  </a:lnTo>
                  <a:lnTo>
                    <a:pt x="9957" y="9403"/>
                  </a:lnTo>
                  <a:lnTo>
                    <a:pt x="10011" y="9030"/>
                  </a:lnTo>
                  <a:lnTo>
                    <a:pt x="10085" y="8657"/>
                  </a:lnTo>
                  <a:lnTo>
                    <a:pt x="10160" y="8284"/>
                  </a:lnTo>
                  <a:lnTo>
                    <a:pt x="10330" y="7538"/>
                  </a:lnTo>
                  <a:lnTo>
                    <a:pt x="10512" y="6802"/>
                  </a:lnTo>
                  <a:lnTo>
                    <a:pt x="10693" y="6067"/>
                  </a:lnTo>
                  <a:lnTo>
                    <a:pt x="10863" y="5363"/>
                  </a:lnTo>
                  <a:lnTo>
                    <a:pt x="11002" y="4670"/>
                  </a:lnTo>
                  <a:lnTo>
                    <a:pt x="11066" y="4340"/>
                  </a:lnTo>
                  <a:lnTo>
                    <a:pt x="11119" y="4020"/>
                  </a:lnTo>
                  <a:lnTo>
                    <a:pt x="11151" y="3700"/>
                  </a:lnTo>
                  <a:lnTo>
                    <a:pt x="11183" y="3391"/>
                  </a:lnTo>
                  <a:lnTo>
                    <a:pt x="11194" y="3092"/>
                  </a:lnTo>
                  <a:lnTo>
                    <a:pt x="11183" y="2804"/>
                  </a:lnTo>
                  <a:lnTo>
                    <a:pt x="11162" y="2538"/>
                  </a:lnTo>
                  <a:lnTo>
                    <a:pt x="11119" y="2271"/>
                  </a:lnTo>
                  <a:lnTo>
                    <a:pt x="11055" y="2026"/>
                  </a:lnTo>
                  <a:lnTo>
                    <a:pt x="11013" y="1909"/>
                  </a:lnTo>
                  <a:lnTo>
                    <a:pt x="10970" y="1792"/>
                  </a:lnTo>
                  <a:lnTo>
                    <a:pt x="10917" y="1674"/>
                  </a:lnTo>
                  <a:lnTo>
                    <a:pt x="10853" y="1568"/>
                  </a:lnTo>
                  <a:lnTo>
                    <a:pt x="10789" y="1461"/>
                  </a:lnTo>
                  <a:lnTo>
                    <a:pt x="10725" y="1365"/>
                  </a:lnTo>
                  <a:lnTo>
                    <a:pt x="10639" y="1269"/>
                  </a:lnTo>
                  <a:lnTo>
                    <a:pt x="10554" y="1173"/>
                  </a:lnTo>
                  <a:lnTo>
                    <a:pt x="10469" y="1077"/>
                  </a:lnTo>
                  <a:lnTo>
                    <a:pt x="10362" y="1003"/>
                  </a:lnTo>
                  <a:lnTo>
                    <a:pt x="10266" y="917"/>
                  </a:lnTo>
                  <a:lnTo>
                    <a:pt x="10149" y="843"/>
                  </a:lnTo>
                  <a:lnTo>
                    <a:pt x="10021" y="768"/>
                  </a:lnTo>
                  <a:lnTo>
                    <a:pt x="9893" y="704"/>
                  </a:lnTo>
                  <a:lnTo>
                    <a:pt x="9637" y="576"/>
                  </a:lnTo>
                  <a:lnTo>
                    <a:pt x="9371" y="470"/>
                  </a:lnTo>
                  <a:lnTo>
                    <a:pt x="9115" y="374"/>
                  </a:lnTo>
                  <a:lnTo>
                    <a:pt x="8870" y="299"/>
                  </a:lnTo>
                  <a:lnTo>
                    <a:pt x="8625" y="224"/>
                  </a:lnTo>
                  <a:lnTo>
                    <a:pt x="8390" y="161"/>
                  </a:lnTo>
                  <a:lnTo>
                    <a:pt x="8166" y="118"/>
                  </a:lnTo>
                  <a:lnTo>
                    <a:pt x="7942" y="75"/>
                  </a:lnTo>
                  <a:lnTo>
                    <a:pt x="7718" y="43"/>
                  </a:lnTo>
                  <a:lnTo>
                    <a:pt x="7516" y="22"/>
                  </a:lnTo>
                  <a:lnTo>
                    <a:pt x="7313" y="11"/>
                  </a:lnTo>
                  <a:lnTo>
                    <a:pt x="7111" y="1"/>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1566;p40">
              <a:extLst>
                <a:ext uri="{FF2B5EF4-FFF2-40B4-BE49-F238E27FC236}">
                  <a16:creationId xmlns="" xmlns:a16="http://schemas.microsoft.com/office/drawing/2014/main" id="{ECBC7E12-E1EA-410A-B582-3D4538B6FAD0}"/>
                </a:ext>
              </a:extLst>
            </p:cNvPr>
            <p:cNvSpPr/>
            <p:nvPr/>
          </p:nvSpPr>
          <p:spPr>
            <a:xfrm>
              <a:off x="723072" y="3615773"/>
              <a:ext cx="169352" cy="607142"/>
            </a:xfrm>
            <a:custGeom>
              <a:avLst/>
              <a:gdLst/>
              <a:ahLst/>
              <a:cxnLst/>
              <a:rect l="l" t="t" r="r" b="b"/>
              <a:pathLst>
                <a:path w="8050" h="28860" extrusionOk="0">
                  <a:moveTo>
                    <a:pt x="1535" y="1"/>
                  </a:moveTo>
                  <a:lnTo>
                    <a:pt x="2740" y="13391"/>
                  </a:lnTo>
                  <a:lnTo>
                    <a:pt x="2719" y="13775"/>
                  </a:lnTo>
                  <a:lnTo>
                    <a:pt x="2633" y="14830"/>
                  </a:lnTo>
                  <a:lnTo>
                    <a:pt x="2559" y="15544"/>
                  </a:lnTo>
                  <a:lnTo>
                    <a:pt x="2473" y="16376"/>
                  </a:lnTo>
                  <a:lnTo>
                    <a:pt x="2378" y="17293"/>
                  </a:lnTo>
                  <a:lnTo>
                    <a:pt x="2250" y="18263"/>
                  </a:lnTo>
                  <a:lnTo>
                    <a:pt x="2100" y="19286"/>
                  </a:lnTo>
                  <a:lnTo>
                    <a:pt x="1940" y="20320"/>
                  </a:lnTo>
                  <a:lnTo>
                    <a:pt x="1845" y="20843"/>
                  </a:lnTo>
                  <a:lnTo>
                    <a:pt x="1749" y="21365"/>
                  </a:lnTo>
                  <a:lnTo>
                    <a:pt x="1642" y="21877"/>
                  </a:lnTo>
                  <a:lnTo>
                    <a:pt x="1525" y="22378"/>
                  </a:lnTo>
                  <a:lnTo>
                    <a:pt x="1407" y="22879"/>
                  </a:lnTo>
                  <a:lnTo>
                    <a:pt x="1290" y="23358"/>
                  </a:lnTo>
                  <a:lnTo>
                    <a:pt x="1162" y="23838"/>
                  </a:lnTo>
                  <a:lnTo>
                    <a:pt x="1024" y="24286"/>
                  </a:lnTo>
                  <a:lnTo>
                    <a:pt x="874" y="24712"/>
                  </a:lnTo>
                  <a:lnTo>
                    <a:pt x="725" y="25128"/>
                  </a:lnTo>
                  <a:lnTo>
                    <a:pt x="565" y="25512"/>
                  </a:lnTo>
                  <a:lnTo>
                    <a:pt x="395" y="25864"/>
                  </a:lnTo>
                  <a:lnTo>
                    <a:pt x="320" y="26034"/>
                  </a:lnTo>
                  <a:lnTo>
                    <a:pt x="245" y="26194"/>
                  </a:lnTo>
                  <a:lnTo>
                    <a:pt x="181" y="26354"/>
                  </a:lnTo>
                  <a:lnTo>
                    <a:pt x="139" y="26503"/>
                  </a:lnTo>
                  <a:lnTo>
                    <a:pt x="85" y="26653"/>
                  </a:lnTo>
                  <a:lnTo>
                    <a:pt x="54" y="26791"/>
                  </a:lnTo>
                  <a:lnTo>
                    <a:pt x="32" y="26930"/>
                  </a:lnTo>
                  <a:lnTo>
                    <a:pt x="11" y="27068"/>
                  </a:lnTo>
                  <a:lnTo>
                    <a:pt x="0" y="27196"/>
                  </a:lnTo>
                  <a:lnTo>
                    <a:pt x="0" y="27314"/>
                  </a:lnTo>
                  <a:lnTo>
                    <a:pt x="0" y="27442"/>
                  </a:lnTo>
                  <a:lnTo>
                    <a:pt x="22" y="27548"/>
                  </a:lnTo>
                  <a:lnTo>
                    <a:pt x="32" y="27655"/>
                  </a:lnTo>
                  <a:lnTo>
                    <a:pt x="64" y="27761"/>
                  </a:lnTo>
                  <a:lnTo>
                    <a:pt x="96" y="27868"/>
                  </a:lnTo>
                  <a:lnTo>
                    <a:pt x="139" y="27953"/>
                  </a:lnTo>
                  <a:lnTo>
                    <a:pt x="181" y="28049"/>
                  </a:lnTo>
                  <a:lnTo>
                    <a:pt x="235" y="28134"/>
                  </a:lnTo>
                  <a:lnTo>
                    <a:pt x="288" y="28209"/>
                  </a:lnTo>
                  <a:lnTo>
                    <a:pt x="352" y="28284"/>
                  </a:lnTo>
                  <a:lnTo>
                    <a:pt x="416" y="28358"/>
                  </a:lnTo>
                  <a:lnTo>
                    <a:pt x="491" y="28422"/>
                  </a:lnTo>
                  <a:lnTo>
                    <a:pt x="565" y="28486"/>
                  </a:lnTo>
                  <a:lnTo>
                    <a:pt x="651" y="28540"/>
                  </a:lnTo>
                  <a:lnTo>
                    <a:pt x="821" y="28646"/>
                  </a:lnTo>
                  <a:lnTo>
                    <a:pt x="1013" y="28721"/>
                  </a:lnTo>
                  <a:lnTo>
                    <a:pt x="1216" y="28785"/>
                  </a:lnTo>
                  <a:lnTo>
                    <a:pt x="1429" y="28827"/>
                  </a:lnTo>
                  <a:lnTo>
                    <a:pt x="1653" y="28849"/>
                  </a:lnTo>
                  <a:lnTo>
                    <a:pt x="1876" y="28859"/>
                  </a:lnTo>
                  <a:lnTo>
                    <a:pt x="2111" y="28849"/>
                  </a:lnTo>
                  <a:lnTo>
                    <a:pt x="2356" y="28817"/>
                  </a:lnTo>
                  <a:lnTo>
                    <a:pt x="2591" y="28763"/>
                  </a:lnTo>
                  <a:lnTo>
                    <a:pt x="2836" y="28700"/>
                  </a:lnTo>
                  <a:lnTo>
                    <a:pt x="3071" y="28614"/>
                  </a:lnTo>
                  <a:lnTo>
                    <a:pt x="3305" y="28518"/>
                  </a:lnTo>
                  <a:lnTo>
                    <a:pt x="3540" y="28401"/>
                  </a:lnTo>
                  <a:lnTo>
                    <a:pt x="3763" y="28262"/>
                  </a:lnTo>
                  <a:lnTo>
                    <a:pt x="3966" y="28103"/>
                  </a:lnTo>
                  <a:lnTo>
                    <a:pt x="4169" y="27932"/>
                  </a:lnTo>
                  <a:lnTo>
                    <a:pt x="4360" y="27740"/>
                  </a:lnTo>
                  <a:lnTo>
                    <a:pt x="4531" y="27537"/>
                  </a:lnTo>
                  <a:lnTo>
                    <a:pt x="4680" y="27314"/>
                  </a:lnTo>
                  <a:lnTo>
                    <a:pt x="4755" y="27196"/>
                  </a:lnTo>
                  <a:lnTo>
                    <a:pt x="4819" y="27068"/>
                  </a:lnTo>
                  <a:lnTo>
                    <a:pt x="4893" y="26909"/>
                  </a:lnTo>
                  <a:lnTo>
                    <a:pt x="4957" y="26727"/>
                  </a:lnTo>
                  <a:lnTo>
                    <a:pt x="5032" y="26525"/>
                  </a:lnTo>
                  <a:lnTo>
                    <a:pt x="5096" y="26301"/>
                  </a:lnTo>
                  <a:lnTo>
                    <a:pt x="5235" y="25810"/>
                  </a:lnTo>
                  <a:lnTo>
                    <a:pt x="5373" y="25267"/>
                  </a:lnTo>
                  <a:lnTo>
                    <a:pt x="5522" y="24680"/>
                  </a:lnTo>
                  <a:lnTo>
                    <a:pt x="5704" y="24073"/>
                  </a:lnTo>
                  <a:lnTo>
                    <a:pt x="5800" y="23764"/>
                  </a:lnTo>
                  <a:lnTo>
                    <a:pt x="5906" y="23454"/>
                  </a:lnTo>
                  <a:lnTo>
                    <a:pt x="6024" y="23145"/>
                  </a:lnTo>
                  <a:lnTo>
                    <a:pt x="6151" y="22836"/>
                  </a:lnTo>
                  <a:lnTo>
                    <a:pt x="6567" y="21866"/>
                  </a:lnTo>
                  <a:lnTo>
                    <a:pt x="6994" y="20907"/>
                  </a:lnTo>
                  <a:lnTo>
                    <a:pt x="7196" y="20437"/>
                  </a:lnTo>
                  <a:lnTo>
                    <a:pt x="7388" y="19968"/>
                  </a:lnTo>
                  <a:lnTo>
                    <a:pt x="7559" y="19510"/>
                  </a:lnTo>
                  <a:lnTo>
                    <a:pt x="7719" y="19062"/>
                  </a:lnTo>
                  <a:lnTo>
                    <a:pt x="7847" y="18625"/>
                  </a:lnTo>
                  <a:lnTo>
                    <a:pt x="7900" y="18412"/>
                  </a:lnTo>
                  <a:lnTo>
                    <a:pt x="7953" y="18209"/>
                  </a:lnTo>
                  <a:lnTo>
                    <a:pt x="7985" y="18007"/>
                  </a:lnTo>
                  <a:lnTo>
                    <a:pt x="8017" y="17804"/>
                  </a:lnTo>
                  <a:lnTo>
                    <a:pt x="8038" y="17612"/>
                  </a:lnTo>
                  <a:lnTo>
                    <a:pt x="8049" y="17420"/>
                  </a:lnTo>
                  <a:lnTo>
                    <a:pt x="8049" y="17239"/>
                  </a:lnTo>
                  <a:lnTo>
                    <a:pt x="8038" y="17058"/>
                  </a:lnTo>
                  <a:lnTo>
                    <a:pt x="8017" y="16887"/>
                  </a:lnTo>
                  <a:lnTo>
                    <a:pt x="7985" y="16717"/>
                  </a:lnTo>
                  <a:lnTo>
                    <a:pt x="7942" y="16557"/>
                  </a:lnTo>
                  <a:lnTo>
                    <a:pt x="7889" y="16397"/>
                  </a:lnTo>
                  <a:lnTo>
                    <a:pt x="7815" y="16248"/>
                  </a:lnTo>
                  <a:lnTo>
                    <a:pt x="7729" y="16109"/>
                  </a:lnTo>
                  <a:lnTo>
                    <a:pt x="7665" y="15992"/>
                  </a:lnTo>
                  <a:lnTo>
                    <a:pt x="7591" y="15853"/>
                  </a:lnTo>
                  <a:lnTo>
                    <a:pt x="7527" y="15704"/>
                  </a:lnTo>
                  <a:lnTo>
                    <a:pt x="7463" y="15534"/>
                  </a:lnTo>
                  <a:lnTo>
                    <a:pt x="7399" y="15363"/>
                  </a:lnTo>
                  <a:lnTo>
                    <a:pt x="7345" y="15171"/>
                  </a:lnTo>
                  <a:lnTo>
                    <a:pt x="7239" y="14755"/>
                  </a:lnTo>
                  <a:lnTo>
                    <a:pt x="7143" y="14286"/>
                  </a:lnTo>
                  <a:lnTo>
                    <a:pt x="7068" y="13785"/>
                  </a:lnTo>
                  <a:lnTo>
                    <a:pt x="6994" y="13252"/>
                  </a:lnTo>
                  <a:lnTo>
                    <a:pt x="6930" y="12676"/>
                  </a:lnTo>
                  <a:lnTo>
                    <a:pt x="6876" y="12079"/>
                  </a:lnTo>
                  <a:lnTo>
                    <a:pt x="6834" y="11461"/>
                  </a:lnTo>
                  <a:lnTo>
                    <a:pt x="6802" y="10822"/>
                  </a:lnTo>
                  <a:lnTo>
                    <a:pt x="6770" y="10161"/>
                  </a:lnTo>
                  <a:lnTo>
                    <a:pt x="6748" y="9500"/>
                  </a:lnTo>
                  <a:lnTo>
                    <a:pt x="6738" y="8828"/>
                  </a:lnTo>
                  <a:lnTo>
                    <a:pt x="6716" y="7485"/>
                  </a:lnTo>
                  <a:lnTo>
                    <a:pt x="6727" y="6173"/>
                  </a:lnTo>
                  <a:lnTo>
                    <a:pt x="6748" y="4926"/>
                  </a:lnTo>
                  <a:lnTo>
                    <a:pt x="6770" y="3775"/>
                  </a:lnTo>
                  <a:lnTo>
                    <a:pt x="6812" y="2751"/>
                  </a:lnTo>
                  <a:lnTo>
                    <a:pt x="6876" y="1248"/>
                  </a:lnTo>
                  <a:lnTo>
                    <a:pt x="6898" y="683"/>
                  </a:lnTo>
                  <a:lnTo>
                    <a:pt x="1535" y="1"/>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1567;p40">
              <a:extLst>
                <a:ext uri="{FF2B5EF4-FFF2-40B4-BE49-F238E27FC236}">
                  <a16:creationId xmlns="" xmlns:a16="http://schemas.microsoft.com/office/drawing/2014/main" id="{5CFFA220-6D11-47CE-86DA-C23B069A6BB7}"/>
                </a:ext>
              </a:extLst>
            </p:cNvPr>
            <p:cNvSpPr/>
            <p:nvPr/>
          </p:nvSpPr>
          <p:spPr>
            <a:xfrm>
              <a:off x="962375" y="2277962"/>
              <a:ext cx="408653" cy="1538998"/>
            </a:xfrm>
            <a:custGeom>
              <a:avLst/>
              <a:gdLst/>
              <a:ahLst/>
              <a:cxnLst/>
              <a:rect l="l" t="t" r="r" b="b"/>
              <a:pathLst>
                <a:path w="19425" h="73155" extrusionOk="0">
                  <a:moveTo>
                    <a:pt x="14051" y="1"/>
                  </a:moveTo>
                  <a:lnTo>
                    <a:pt x="0" y="1685"/>
                  </a:lnTo>
                  <a:lnTo>
                    <a:pt x="2761" y="13902"/>
                  </a:lnTo>
                  <a:lnTo>
                    <a:pt x="3604" y="13902"/>
                  </a:lnTo>
                  <a:lnTo>
                    <a:pt x="3572" y="14873"/>
                  </a:lnTo>
                  <a:lnTo>
                    <a:pt x="3518" y="17484"/>
                  </a:lnTo>
                  <a:lnTo>
                    <a:pt x="3454" y="21269"/>
                  </a:lnTo>
                  <a:lnTo>
                    <a:pt x="3433" y="23465"/>
                  </a:lnTo>
                  <a:lnTo>
                    <a:pt x="3401" y="25778"/>
                  </a:lnTo>
                  <a:lnTo>
                    <a:pt x="3390" y="28156"/>
                  </a:lnTo>
                  <a:lnTo>
                    <a:pt x="3390" y="30533"/>
                  </a:lnTo>
                  <a:lnTo>
                    <a:pt x="3401" y="32868"/>
                  </a:lnTo>
                  <a:lnTo>
                    <a:pt x="3422" y="35096"/>
                  </a:lnTo>
                  <a:lnTo>
                    <a:pt x="3465" y="37153"/>
                  </a:lnTo>
                  <a:lnTo>
                    <a:pt x="3497" y="38102"/>
                  </a:lnTo>
                  <a:lnTo>
                    <a:pt x="3529" y="38987"/>
                  </a:lnTo>
                  <a:lnTo>
                    <a:pt x="3572" y="39797"/>
                  </a:lnTo>
                  <a:lnTo>
                    <a:pt x="3625" y="40543"/>
                  </a:lnTo>
                  <a:lnTo>
                    <a:pt x="3678" y="41194"/>
                  </a:lnTo>
                  <a:lnTo>
                    <a:pt x="3742" y="41759"/>
                  </a:lnTo>
                  <a:lnTo>
                    <a:pt x="3891" y="43006"/>
                  </a:lnTo>
                  <a:lnTo>
                    <a:pt x="4083" y="44648"/>
                  </a:lnTo>
                  <a:lnTo>
                    <a:pt x="4563" y="48880"/>
                  </a:lnTo>
                  <a:lnTo>
                    <a:pt x="5107" y="53912"/>
                  </a:lnTo>
                  <a:lnTo>
                    <a:pt x="5672" y="59210"/>
                  </a:lnTo>
                  <a:lnTo>
                    <a:pt x="6663" y="68517"/>
                  </a:lnTo>
                  <a:lnTo>
                    <a:pt x="7079" y="72558"/>
                  </a:lnTo>
                  <a:lnTo>
                    <a:pt x="7154" y="72611"/>
                  </a:lnTo>
                  <a:lnTo>
                    <a:pt x="7239" y="72675"/>
                  </a:lnTo>
                  <a:lnTo>
                    <a:pt x="7356" y="72749"/>
                  </a:lnTo>
                  <a:lnTo>
                    <a:pt x="7516" y="72824"/>
                  </a:lnTo>
                  <a:lnTo>
                    <a:pt x="7708" y="72909"/>
                  </a:lnTo>
                  <a:lnTo>
                    <a:pt x="7932" y="72984"/>
                  </a:lnTo>
                  <a:lnTo>
                    <a:pt x="8188" y="73059"/>
                  </a:lnTo>
                  <a:lnTo>
                    <a:pt x="8475" y="73112"/>
                  </a:lnTo>
                  <a:lnTo>
                    <a:pt x="8635" y="73133"/>
                  </a:lnTo>
                  <a:lnTo>
                    <a:pt x="8795" y="73144"/>
                  </a:lnTo>
                  <a:lnTo>
                    <a:pt x="8966" y="73155"/>
                  </a:lnTo>
                  <a:lnTo>
                    <a:pt x="9339" y="73155"/>
                  </a:lnTo>
                  <a:lnTo>
                    <a:pt x="9531" y="73133"/>
                  </a:lnTo>
                  <a:lnTo>
                    <a:pt x="9744" y="73112"/>
                  </a:lnTo>
                  <a:lnTo>
                    <a:pt x="9957" y="73069"/>
                  </a:lnTo>
                  <a:lnTo>
                    <a:pt x="10171" y="73027"/>
                  </a:lnTo>
                  <a:lnTo>
                    <a:pt x="10405" y="72973"/>
                  </a:lnTo>
                  <a:lnTo>
                    <a:pt x="10640" y="72899"/>
                  </a:lnTo>
                  <a:lnTo>
                    <a:pt x="10885" y="72813"/>
                  </a:lnTo>
                  <a:lnTo>
                    <a:pt x="11130" y="72717"/>
                  </a:lnTo>
                  <a:lnTo>
                    <a:pt x="11397" y="72611"/>
                  </a:lnTo>
                  <a:lnTo>
                    <a:pt x="11599" y="71449"/>
                  </a:lnTo>
                  <a:lnTo>
                    <a:pt x="11834" y="70106"/>
                  </a:lnTo>
                  <a:lnTo>
                    <a:pt x="12132" y="68336"/>
                  </a:lnTo>
                  <a:lnTo>
                    <a:pt x="12473" y="66225"/>
                  </a:lnTo>
                  <a:lnTo>
                    <a:pt x="12825" y="63848"/>
                  </a:lnTo>
                  <a:lnTo>
                    <a:pt x="13006" y="62568"/>
                  </a:lnTo>
                  <a:lnTo>
                    <a:pt x="13188" y="61257"/>
                  </a:lnTo>
                  <a:lnTo>
                    <a:pt x="13358" y="59903"/>
                  </a:lnTo>
                  <a:lnTo>
                    <a:pt x="13529" y="58528"/>
                  </a:lnTo>
                  <a:lnTo>
                    <a:pt x="13689" y="57142"/>
                  </a:lnTo>
                  <a:lnTo>
                    <a:pt x="13838" y="55746"/>
                  </a:lnTo>
                  <a:lnTo>
                    <a:pt x="13976" y="54349"/>
                  </a:lnTo>
                  <a:lnTo>
                    <a:pt x="14094" y="52963"/>
                  </a:lnTo>
                  <a:lnTo>
                    <a:pt x="14190" y="51599"/>
                  </a:lnTo>
                  <a:lnTo>
                    <a:pt x="14264" y="50255"/>
                  </a:lnTo>
                  <a:lnTo>
                    <a:pt x="14318" y="48955"/>
                  </a:lnTo>
                  <a:lnTo>
                    <a:pt x="14339" y="48326"/>
                  </a:lnTo>
                  <a:lnTo>
                    <a:pt x="14350" y="47697"/>
                  </a:lnTo>
                  <a:lnTo>
                    <a:pt x="14350" y="47089"/>
                  </a:lnTo>
                  <a:lnTo>
                    <a:pt x="14350" y="46503"/>
                  </a:lnTo>
                  <a:lnTo>
                    <a:pt x="14339" y="45916"/>
                  </a:lnTo>
                  <a:lnTo>
                    <a:pt x="14318" y="45362"/>
                  </a:lnTo>
                  <a:lnTo>
                    <a:pt x="14286" y="44818"/>
                  </a:lnTo>
                  <a:lnTo>
                    <a:pt x="14254" y="44296"/>
                  </a:lnTo>
                  <a:lnTo>
                    <a:pt x="14211" y="43795"/>
                  </a:lnTo>
                  <a:lnTo>
                    <a:pt x="14158" y="43305"/>
                  </a:lnTo>
                  <a:lnTo>
                    <a:pt x="14094" y="42846"/>
                  </a:lnTo>
                  <a:lnTo>
                    <a:pt x="14019" y="42409"/>
                  </a:lnTo>
                  <a:lnTo>
                    <a:pt x="13934" y="42004"/>
                  </a:lnTo>
                  <a:lnTo>
                    <a:pt x="13838" y="41620"/>
                  </a:lnTo>
                  <a:lnTo>
                    <a:pt x="13731" y="41258"/>
                  </a:lnTo>
                  <a:lnTo>
                    <a:pt x="13614" y="40927"/>
                  </a:lnTo>
                  <a:lnTo>
                    <a:pt x="13497" y="40629"/>
                  </a:lnTo>
                  <a:lnTo>
                    <a:pt x="13358" y="40352"/>
                  </a:lnTo>
                  <a:lnTo>
                    <a:pt x="13497" y="40000"/>
                  </a:lnTo>
                  <a:lnTo>
                    <a:pt x="13891" y="38987"/>
                  </a:lnTo>
                  <a:lnTo>
                    <a:pt x="14168" y="38262"/>
                  </a:lnTo>
                  <a:lnTo>
                    <a:pt x="14488" y="37399"/>
                  </a:lnTo>
                  <a:lnTo>
                    <a:pt x="14840" y="36407"/>
                  </a:lnTo>
                  <a:lnTo>
                    <a:pt x="15224" y="35309"/>
                  </a:lnTo>
                  <a:lnTo>
                    <a:pt x="15618" y="34104"/>
                  </a:lnTo>
                  <a:lnTo>
                    <a:pt x="16034" y="32804"/>
                  </a:lnTo>
                  <a:lnTo>
                    <a:pt x="16450" y="31418"/>
                  </a:lnTo>
                  <a:lnTo>
                    <a:pt x="16865" y="29957"/>
                  </a:lnTo>
                  <a:lnTo>
                    <a:pt x="17079" y="29200"/>
                  </a:lnTo>
                  <a:lnTo>
                    <a:pt x="17281" y="28422"/>
                  </a:lnTo>
                  <a:lnTo>
                    <a:pt x="17473" y="27644"/>
                  </a:lnTo>
                  <a:lnTo>
                    <a:pt x="17676" y="26844"/>
                  </a:lnTo>
                  <a:lnTo>
                    <a:pt x="17857" y="26034"/>
                  </a:lnTo>
                  <a:lnTo>
                    <a:pt x="18049" y="25213"/>
                  </a:lnTo>
                  <a:lnTo>
                    <a:pt x="18219" y="24382"/>
                  </a:lnTo>
                  <a:lnTo>
                    <a:pt x="18390" y="23550"/>
                  </a:lnTo>
                  <a:lnTo>
                    <a:pt x="18550" y="22708"/>
                  </a:lnTo>
                  <a:lnTo>
                    <a:pt x="18688" y="21855"/>
                  </a:lnTo>
                  <a:lnTo>
                    <a:pt x="18827" y="21002"/>
                  </a:lnTo>
                  <a:lnTo>
                    <a:pt x="18955" y="20150"/>
                  </a:lnTo>
                  <a:lnTo>
                    <a:pt x="19072" y="19286"/>
                  </a:lnTo>
                  <a:lnTo>
                    <a:pt x="19168" y="18433"/>
                  </a:lnTo>
                  <a:lnTo>
                    <a:pt x="19253" y="17570"/>
                  </a:lnTo>
                  <a:lnTo>
                    <a:pt x="19317" y="16717"/>
                  </a:lnTo>
                  <a:lnTo>
                    <a:pt x="19371" y="15864"/>
                  </a:lnTo>
                  <a:lnTo>
                    <a:pt x="19413" y="15022"/>
                  </a:lnTo>
                  <a:lnTo>
                    <a:pt x="19424" y="14180"/>
                  </a:lnTo>
                  <a:lnTo>
                    <a:pt x="19424" y="13337"/>
                  </a:lnTo>
                  <a:lnTo>
                    <a:pt x="19403" y="12516"/>
                  </a:lnTo>
                  <a:lnTo>
                    <a:pt x="19360" y="11696"/>
                  </a:lnTo>
                  <a:lnTo>
                    <a:pt x="19296" y="10896"/>
                  </a:lnTo>
                  <a:lnTo>
                    <a:pt x="19211" y="10097"/>
                  </a:lnTo>
                  <a:lnTo>
                    <a:pt x="19158" y="9702"/>
                  </a:lnTo>
                  <a:lnTo>
                    <a:pt x="19104" y="9318"/>
                  </a:lnTo>
                  <a:lnTo>
                    <a:pt x="19040" y="8934"/>
                  </a:lnTo>
                  <a:lnTo>
                    <a:pt x="18976" y="8551"/>
                  </a:lnTo>
                  <a:lnTo>
                    <a:pt x="18891" y="8167"/>
                  </a:lnTo>
                  <a:lnTo>
                    <a:pt x="18816" y="7794"/>
                  </a:lnTo>
                  <a:lnTo>
                    <a:pt x="18720" y="7431"/>
                  </a:lnTo>
                  <a:lnTo>
                    <a:pt x="18624" y="7058"/>
                  </a:lnTo>
                  <a:lnTo>
                    <a:pt x="18529" y="6706"/>
                  </a:lnTo>
                  <a:lnTo>
                    <a:pt x="18411" y="6344"/>
                  </a:lnTo>
                  <a:lnTo>
                    <a:pt x="18305" y="5992"/>
                  </a:lnTo>
                  <a:lnTo>
                    <a:pt x="18177" y="5651"/>
                  </a:lnTo>
                  <a:lnTo>
                    <a:pt x="18049" y="5310"/>
                  </a:lnTo>
                  <a:lnTo>
                    <a:pt x="17910" y="4969"/>
                  </a:lnTo>
                  <a:lnTo>
                    <a:pt x="17761" y="4638"/>
                  </a:lnTo>
                  <a:lnTo>
                    <a:pt x="17612" y="4318"/>
                  </a:lnTo>
                  <a:lnTo>
                    <a:pt x="17452" y="3999"/>
                  </a:lnTo>
                  <a:lnTo>
                    <a:pt x="17281" y="3689"/>
                  </a:lnTo>
                  <a:lnTo>
                    <a:pt x="17111" y="3380"/>
                  </a:lnTo>
                  <a:lnTo>
                    <a:pt x="16919" y="3082"/>
                  </a:lnTo>
                  <a:lnTo>
                    <a:pt x="16727" y="2783"/>
                  </a:lnTo>
                  <a:lnTo>
                    <a:pt x="16535" y="2495"/>
                  </a:lnTo>
                  <a:lnTo>
                    <a:pt x="16322" y="2208"/>
                  </a:lnTo>
                  <a:lnTo>
                    <a:pt x="16109" y="1941"/>
                  </a:lnTo>
                  <a:lnTo>
                    <a:pt x="15885" y="1675"/>
                  </a:lnTo>
                  <a:lnTo>
                    <a:pt x="15650" y="1408"/>
                  </a:lnTo>
                  <a:lnTo>
                    <a:pt x="15405" y="1152"/>
                  </a:lnTo>
                  <a:lnTo>
                    <a:pt x="15149" y="907"/>
                  </a:lnTo>
                  <a:lnTo>
                    <a:pt x="14893" y="672"/>
                  </a:lnTo>
                  <a:lnTo>
                    <a:pt x="14616" y="438"/>
                  </a:lnTo>
                  <a:lnTo>
                    <a:pt x="14339" y="214"/>
                  </a:lnTo>
                  <a:lnTo>
                    <a:pt x="14051" y="1"/>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 name="Google Shape;1568;p40">
              <a:extLst>
                <a:ext uri="{FF2B5EF4-FFF2-40B4-BE49-F238E27FC236}">
                  <a16:creationId xmlns="" xmlns:a16="http://schemas.microsoft.com/office/drawing/2014/main" id="{14CF4093-2AAC-4970-9CF6-817AAE9B3633}"/>
                </a:ext>
              </a:extLst>
            </p:cNvPr>
            <p:cNvSpPr/>
            <p:nvPr/>
          </p:nvSpPr>
          <p:spPr>
            <a:xfrm>
              <a:off x="694356" y="2277962"/>
              <a:ext cx="337336" cy="1563444"/>
            </a:xfrm>
            <a:custGeom>
              <a:avLst/>
              <a:gdLst/>
              <a:ahLst/>
              <a:cxnLst/>
              <a:rect l="l" t="t" r="r" b="b"/>
              <a:pathLst>
                <a:path w="16035" h="74317" extrusionOk="0">
                  <a:moveTo>
                    <a:pt x="10661" y="1"/>
                  </a:moveTo>
                  <a:lnTo>
                    <a:pt x="4190" y="1685"/>
                  </a:lnTo>
                  <a:lnTo>
                    <a:pt x="2943" y="5523"/>
                  </a:lnTo>
                  <a:lnTo>
                    <a:pt x="2602" y="6589"/>
                  </a:lnTo>
                  <a:lnTo>
                    <a:pt x="2282" y="7655"/>
                  </a:lnTo>
                  <a:lnTo>
                    <a:pt x="1994" y="8732"/>
                  </a:lnTo>
                  <a:lnTo>
                    <a:pt x="1717" y="9819"/>
                  </a:lnTo>
                  <a:lnTo>
                    <a:pt x="1461" y="10896"/>
                  </a:lnTo>
                  <a:lnTo>
                    <a:pt x="1227" y="11983"/>
                  </a:lnTo>
                  <a:lnTo>
                    <a:pt x="1024" y="13082"/>
                  </a:lnTo>
                  <a:lnTo>
                    <a:pt x="832" y="14180"/>
                  </a:lnTo>
                  <a:lnTo>
                    <a:pt x="662" y="15278"/>
                  </a:lnTo>
                  <a:lnTo>
                    <a:pt x="502" y="16376"/>
                  </a:lnTo>
                  <a:lnTo>
                    <a:pt x="374" y="17484"/>
                  </a:lnTo>
                  <a:lnTo>
                    <a:pt x="267" y="18593"/>
                  </a:lnTo>
                  <a:lnTo>
                    <a:pt x="182" y="19702"/>
                  </a:lnTo>
                  <a:lnTo>
                    <a:pt x="118" y="20811"/>
                  </a:lnTo>
                  <a:lnTo>
                    <a:pt x="75" y="21930"/>
                  </a:lnTo>
                  <a:lnTo>
                    <a:pt x="43" y="23039"/>
                  </a:lnTo>
                  <a:lnTo>
                    <a:pt x="22" y="25682"/>
                  </a:lnTo>
                  <a:lnTo>
                    <a:pt x="1" y="28412"/>
                  </a:lnTo>
                  <a:lnTo>
                    <a:pt x="1" y="31151"/>
                  </a:lnTo>
                  <a:lnTo>
                    <a:pt x="11" y="33795"/>
                  </a:lnTo>
                  <a:lnTo>
                    <a:pt x="33" y="35053"/>
                  </a:lnTo>
                  <a:lnTo>
                    <a:pt x="54" y="36258"/>
                  </a:lnTo>
                  <a:lnTo>
                    <a:pt x="86" y="37399"/>
                  </a:lnTo>
                  <a:lnTo>
                    <a:pt x="118" y="38465"/>
                  </a:lnTo>
                  <a:lnTo>
                    <a:pt x="161" y="39445"/>
                  </a:lnTo>
                  <a:lnTo>
                    <a:pt x="214" y="40330"/>
                  </a:lnTo>
                  <a:lnTo>
                    <a:pt x="278" y="41098"/>
                  </a:lnTo>
                  <a:lnTo>
                    <a:pt x="352" y="41759"/>
                  </a:lnTo>
                  <a:lnTo>
                    <a:pt x="502" y="43017"/>
                  </a:lnTo>
                  <a:lnTo>
                    <a:pt x="704" y="44712"/>
                  </a:lnTo>
                  <a:lnTo>
                    <a:pt x="1195" y="49115"/>
                  </a:lnTo>
                  <a:lnTo>
                    <a:pt x="1770" y="54381"/>
                  </a:lnTo>
                  <a:lnTo>
                    <a:pt x="2367" y="59967"/>
                  </a:lnTo>
                  <a:lnTo>
                    <a:pt x="3401" y="69786"/>
                  </a:lnTo>
                  <a:lnTo>
                    <a:pt x="3860" y="74061"/>
                  </a:lnTo>
                  <a:lnTo>
                    <a:pt x="3924" y="74093"/>
                  </a:lnTo>
                  <a:lnTo>
                    <a:pt x="4009" y="74135"/>
                  </a:lnTo>
                  <a:lnTo>
                    <a:pt x="4126" y="74167"/>
                  </a:lnTo>
                  <a:lnTo>
                    <a:pt x="4286" y="74210"/>
                  </a:lnTo>
                  <a:lnTo>
                    <a:pt x="4467" y="74253"/>
                  </a:lnTo>
                  <a:lnTo>
                    <a:pt x="4691" y="74285"/>
                  </a:lnTo>
                  <a:lnTo>
                    <a:pt x="4947" y="74317"/>
                  </a:lnTo>
                  <a:lnTo>
                    <a:pt x="5555" y="74317"/>
                  </a:lnTo>
                  <a:lnTo>
                    <a:pt x="5896" y="74274"/>
                  </a:lnTo>
                  <a:lnTo>
                    <a:pt x="6280" y="74221"/>
                  </a:lnTo>
                  <a:lnTo>
                    <a:pt x="6493" y="74178"/>
                  </a:lnTo>
                  <a:lnTo>
                    <a:pt x="6696" y="74125"/>
                  </a:lnTo>
                  <a:lnTo>
                    <a:pt x="6919" y="74061"/>
                  </a:lnTo>
                  <a:lnTo>
                    <a:pt x="7143" y="73997"/>
                  </a:lnTo>
                  <a:lnTo>
                    <a:pt x="7389" y="73911"/>
                  </a:lnTo>
                  <a:lnTo>
                    <a:pt x="7623" y="73826"/>
                  </a:lnTo>
                  <a:lnTo>
                    <a:pt x="7879" y="73730"/>
                  </a:lnTo>
                  <a:lnTo>
                    <a:pt x="8135" y="73613"/>
                  </a:lnTo>
                  <a:lnTo>
                    <a:pt x="8348" y="72408"/>
                  </a:lnTo>
                  <a:lnTo>
                    <a:pt x="8572" y="71012"/>
                  </a:lnTo>
                  <a:lnTo>
                    <a:pt x="8860" y="69189"/>
                  </a:lnTo>
                  <a:lnTo>
                    <a:pt x="9180" y="67003"/>
                  </a:lnTo>
                  <a:lnTo>
                    <a:pt x="9531" y="64530"/>
                  </a:lnTo>
                  <a:lnTo>
                    <a:pt x="9702" y="63219"/>
                  </a:lnTo>
                  <a:lnTo>
                    <a:pt x="9883" y="61854"/>
                  </a:lnTo>
                  <a:lnTo>
                    <a:pt x="10043" y="60458"/>
                  </a:lnTo>
                  <a:lnTo>
                    <a:pt x="10214" y="59040"/>
                  </a:lnTo>
                  <a:lnTo>
                    <a:pt x="10363" y="57601"/>
                  </a:lnTo>
                  <a:lnTo>
                    <a:pt x="10501" y="56151"/>
                  </a:lnTo>
                  <a:lnTo>
                    <a:pt x="10629" y="54712"/>
                  </a:lnTo>
                  <a:lnTo>
                    <a:pt x="10747" y="53283"/>
                  </a:lnTo>
                  <a:lnTo>
                    <a:pt x="10832" y="51876"/>
                  </a:lnTo>
                  <a:lnTo>
                    <a:pt x="10907" y="50490"/>
                  </a:lnTo>
                  <a:lnTo>
                    <a:pt x="10960" y="49147"/>
                  </a:lnTo>
                  <a:lnTo>
                    <a:pt x="10971" y="48496"/>
                  </a:lnTo>
                  <a:lnTo>
                    <a:pt x="10981" y="47857"/>
                  </a:lnTo>
                  <a:lnTo>
                    <a:pt x="10981" y="47228"/>
                  </a:lnTo>
                  <a:lnTo>
                    <a:pt x="10981" y="46620"/>
                  </a:lnTo>
                  <a:lnTo>
                    <a:pt x="10960" y="46034"/>
                  </a:lnTo>
                  <a:lnTo>
                    <a:pt x="10939" y="45458"/>
                  </a:lnTo>
                  <a:lnTo>
                    <a:pt x="10917" y="44893"/>
                  </a:lnTo>
                  <a:lnTo>
                    <a:pt x="10875" y="44360"/>
                  </a:lnTo>
                  <a:lnTo>
                    <a:pt x="10832" y="43848"/>
                  </a:lnTo>
                  <a:lnTo>
                    <a:pt x="10768" y="43347"/>
                  </a:lnTo>
                  <a:lnTo>
                    <a:pt x="10704" y="42878"/>
                  </a:lnTo>
                  <a:lnTo>
                    <a:pt x="10629" y="42441"/>
                  </a:lnTo>
                  <a:lnTo>
                    <a:pt x="10544" y="42015"/>
                  </a:lnTo>
                  <a:lnTo>
                    <a:pt x="10448" y="41631"/>
                  </a:lnTo>
                  <a:lnTo>
                    <a:pt x="10342" y="41268"/>
                  </a:lnTo>
                  <a:lnTo>
                    <a:pt x="10235" y="40927"/>
                  </a:lnTo>
                  <a:lnTo>
                    <a:pt x="10107" y="40629"/>
                  </a:lnTo>
                  <a:lnTo>
                    <a:pt x="9968" y="40352"/>
                  </a:lnTo>
                  <a:lnTo>
                    <a:pt x="10107" y="40000"/>
                  </a:lnTo>
                  <a:lnTo>
                    <a:pt x="10501" y="38987"/>
                  </a:lnTo>
                  <a:lnTo>
                    <a:pt x="10779" y="38262"/>
                  </a:lnTo>
                  <a:lnTo>
                    <a:pt x="11098" y="37399"/>
                  </a:lnTo>
                  <a:lnTo>
                    <a:pt x="11450" y="36407"/>
                  </a:lnTo>
                  <a:lnTo>
                    <a:pt x="11834" y="35309"/>
                  </a:lnTo>
                  <a:lnTo>
                    <a:pt x="12228" y="34104"/>
                  </a:lnTo>
                  <a:lnTo>
                    <a:pt x="12644" y="32804"/>
                  </a:lnTo>
                  <a:lnTo>
                    <a:pt x="13060" y="31418"/>
                  </a:lnTo>
                  <a:lnTo>
                    <a:pt x="13476" y="29957"/>
                  </a:lnTo>
                  <a:lnTo>
                    <a:pt x="13689" y="29200"/>
                  </a:lnTo>
                  <a:lnTo>
                    <a:pt x="13892" y="28422"/>
                  </a:lnTo>
                  <a:lnTo>
                    <a:pt x="14083" y="27644"/>
                  </a:lnTo>
                  <a:lnTo>
                    <a:pt x="14286" y="26844"/>
                  </a:lnTo>
                  <a:lnTo>
                    <a:pt x="14478" y="26034"/>
                  </a:lnTo>
                  <a:lnTo>
                    <a:pt x="14659" y="25213"/>
                  </a:lnTo>
                  <a:lnTo>
                    <a:pt x="14830" y="24382"/>
                  </a:lnTo>
                  <a:lnTo>
                    <a:pt x="15000" y="23550"/>
                  </a:lnTo>
                  <a:lnTo>
                    <a:pt x="15160" y="22708"/>
                  </a:lnTo>
                  <a:lnTo>
                    <a:pt x="15309" y="21855"/>
                  </a:lnTo>
                  <a:lnTo>
                    <a:pt x="15437" y="21002"/>
                  </a:lnTo>
                  <a:lnTo>
                    <a:pt x="15565" y="20150"/>
                  </a:lnTo>
                  <a:lnTo>
                    <a:pt x="15683" y="19286"/>
                  </a:lnTo>
                  <a:lnTo>
                    <a:pt x="15779" y="18433"/>
                  </a:lnTo>
                  <a:lnTo>
                    <a:pt x="15864" y="17570"/>
                  </a:lnTo>
                  <a:lnTo>
                    <a:pt x="15928" y="16717"/>
                  </a:lnTo>
                  <a:lnTo>
                    <a:pt x="15981" y="15864"/>
                  </a:lnTo>
                  <a:lnTo>
                    <a:pt x="16024" y="15022"/>
                  </a:lnTo>
                  <a:lnTo>
                    <a:pt x="16034" y="14180"/>
                  </a:lnTo>
                  <a:lnTo>
                    <a:pt x="16034" y="13337"/>
                  </a:lnTo>
                  <a:lnTo>
                    <a:pt x="16013" y="12516"/>
                  </a:lnTo>
                  <a:lnTo>
                    <a:pt x="15970" y="11696"/>
                  </a:lnTo>
                  <a:lnTo>
                    <a:pt x="15906" y="10896"/>
                  </a:lnTo>
                  <a:lnTo>
                    <a:pt x="15821" y="10097"/>
                  </a:lnTo>
                  <a:lnTo>
                    <a:pt x="15779" y="9702"/>
                  </a:lnTo>
                  <a:lnTo>
                    <a:pt x="15715" y="9318"/>
                  </a:lnTo>
                  <a:lnTo>
                    <a:pt x="15651" y="8934"/>
                  </a:lnTo>
                  <a:lnTo>
                    <a:pt x="15587" y="8551"/>
                  </a:lnTo>
                  <a:lnTo>
                    <a:pt x="15501" y="8167"/>
                  </a:lnTo>
                  <a:lnTo>
                    <a:pt x="15427" y="7794"/>
                  </a:lnTo>
                  <a:lnTo>
                    <a:pt x="15331" y="7431"/>
                  </a:lnTo>
                  <a:lnTo>
                    <a:pt x="15235" y="7058"/>
                  </a:lnTo>
                  <a:lnTo>
                    <a:pt x="15139" y="6706"/>
                  </a:lnTo>
                  <a:lnTo>
                    <a:pt x="15032" y="6344"/>
                  </a:lnTo>
                  <a:lnTo>
                    <a:pt x="14915" y="5992"/>
                  </a:lnTo>
                  <a:lnTo>
                    <a:pt x="14787" y="5651"/>
                  </a:lnTo>
                  <a:lnTo>
                    <a:pt x="14659" y="5310"/>
                  </a:lnTo>
                  <a:lnTo>
                    <a:pt x="14521" y="4969"/>
                  </a:lnTo>
                  <a:lnTo>
                    <a:pt x="14371" y="4638"/>
                  </a:lnTo>
                  <a:lnTo>
                    <a:pt x="14222" y="4318"/>
                  </a:lnTo>
                  <a:lnTo>
                    <a:pt x="14062" y="3999"/>
                  </a:lnTo>
                  <a:lnTo>
                    <a:pt x="13892" y="3689"/>
                  </a:lnTo>
                  <a:lnTo>
                    <a:pt x="13721" y="3380"/>
                  </a:lnTo>
                  <a:lnTo>
                    <a:pt x="13529" y="3082"/>
                  </a:lnTo>
                  <a:lnTo>
                    <a:pt x="13337" y="2783"/>
                  </a:lnTo>
                  <a:lnTo>
                    <a:pt x="13145" y="2495"/>
                  </a:lnTo>
                  <a:lnTo>
                    <a:pt x="12932" y="2208"/>
                  </a:lnTo>
                  <a:lnTo>
                    <a:pt x="12719" y="1941"/>
                  </a:lnTo>
                  <a:lnTo>
                    <a:pt x="12495" y="1675"/>
                  </a:lnTo>
                  <a:lnTo>
                    <a:pt x="12260" y="1408"/>
                  </a:lnTo>
                  <a:lnTo>
                    <a:pt x="12015" y="1152"/>
                  </a:lnTo>
                  <a:lnTo>
                    <a:pt x="11759" y="907"/>
                  </a:lnTo>
                  <a:lnTo>
                    <a:pt x="11504" y="672"/>
                  </a:lnTo>
                  <a:lnTo>
                    <a:pt x="11237" y="438"/>
                  </a:lnTo>
                  <a:lnTo>
                    <a:pt x="10949" y="214"/>
                  </a:lnTo>
                  <a:lnTo>
                    <a:pt x="10661" y="1"/>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1569;p40">
              <a:extLst>
                <a:ext uri="{FF2B5EF4-FFF2-40B4-BE49-F238E27FC236}">
                  <a16:creationId xmlns="" xmlns:a16="http://schemas.microsoft.com/office/drawing/2014/main" id="{93384E91-08E7-42EE-B5BE-4324B04F0633}"/>
                </a:ext>
              </a:extLst>
            </p:cNvPr>
            <p:cNvSpPr/>
            <p:nvPr/>
          </p:nvSpPr>
          <p:spPr>
            <a:xfrm>
              <a:off x="874227" y="1613212"/>
              <a:ext cx="289118" cy="97130"/>
            </a:xfrm>
            <a:custGeom>
              <a:avLst/>
              <a:gdLst/>
              <a:ahLst/>
              <a:cxnLst/>
              <a:rect l="l" t="t" r="r" b="b"/>
              <a:pathLst>
                <a:path w="13743" h="4617" extrusionOk="0">
                  <a:moveTo>
                    <a:pt x="4382" y="1"/>
                  </a:moveTo>
                  <a:lnTo>
                    <a:pt x="3284" y="11"/>
                  </a:lnTo>
                  <a:lnTo>
                    <a:pt x="2271" y="43"/>
                  </a:lnTo>
                  <a:lnTo>
                    <a:pt x="1365" y="75"/>
                  </a:lnTo>
                  <a:lnTo>
                    <a:pt x="960" y="107"/>
                  </a:lnTo>
                  <a:lnTo>
                    <a:pt x="598" y="139"/>
                  </a:lnTo>
                  <a:lnTo>
                    <a:pt x="278" y="171"/>
                  </a:lnTo>
                  <a:lnTo>
                    <a:pt x="1" y="214"/>
                  </a:lnTo>
                  <a:lnTo>
                    <a:pt x="54" y="395"/>
                  </a:lnTo>
                  <a:lnTo>
                    <a:pt x="139" y="598"/>
                  </a:lnTo>
                  <a:lnTo>
                    <a:pt x="256" y="853"/>
                  </a:lnTo>
                  <a:lnTo>
                    <a:pt x="416" y="1173"/>
                  </a:lnTo>
                  <a:lnTo>
                    <a:pt x="523" y="1344"/>
                  </a:lnTo>
                  <a:lnTo>
                    <a:pt x="630" y="1525"/>
                  </a:lnTo>
                  <a:lnTo>
                    <a:pt x="757" y="1706"/>
                  </a:lnTo>
                  <a:lnTo>
                    <a:pt x="907" y="1898"/>
                  </a:lnTo>
                  <a:lnTo>
                    <a:pt x="1056" y="2090"/>
                  </a:lnTo>
                  <a:lnTo>
                    <a:pt x="1227" y="2293"/>
                  </a:lnTo>
                  <a:lnTo>
                    <a:pt x="1418" y="2484"/>
                  </a:lnTo>
                  <a:lnTo>
                    <a:pt x="1621" y="2687"/>
                  </a:lnTo>
                  <a:lnTo>
                    <a:pt x="1845" y="2879"/>
                  </a:lnTo>
                  <a:lnTo>
                    <a:pt x="2090" y="3071"/>
                  </a:lnTo>
                  <a:lnTo>
                    <a:pt x="2346" y="3263"/>
                  </a:lnTo>
                  <a:lnTo>
                    <a:pt x="2634" y="3444"/>
                  </a:lnTo>
                  <a:lnTo>
                    <a:pt x="2932" y="3614"/>
                  </a:lnTo>
                  <a:lnTo>
                    <a:pt x="3252" y="3774"/>
                  </a:lnTo>
                  <a:lnTo>
                    <a:pt x="3593" y="3934"/>
                  </a:lnTo>
                  <a:lnTo>
                    <a:pt x="3956" y="4073"/>
                  </a:lnTo>
                  <a:lnTo>
                    <a:pt x="4339" y="4201"/>
                  </a:lnTo>
                  <a:lnTo>
                    <a:pt x="4755" y="4318"/>
                  </a:lnTo>
                  <a:lnTo>
                    <a:pt x="5182" y="4414"/>
                  </a:lnTo>
                  <a:lnTo>
                    <a:pt x="5640" y="4499"/>
                  </a:lnTo>
                  <a:lnTo>
                    <a:pt x="6120" y="4563"/>
                  </a:lnTo>
                  <a:lnTo>
                    <a:pt x="6632" y="4595"/>
                  </a:lnTo>
                  <a:lnTo>
                    <a:pt x="6887" y="4617"/>
                  </a:lnTo>
                  <a:lnTo>
                    <a:pt x="7388" y="4617"/>
                  </a:lnTo>
                  <a:lnTo>
                    <a:pt x="7634" y="4606"/>
                  </a:lnTo>
                  <a:lnTo>
                    <a:pt x="7868" y="4585"/>
                  </a:lnTo>
                  <a:lnTo>
                    <a:pt x="8092" y="4563"/>
                  </a:lnTo>
                  <a:lnTo>
                    <a:pt x="8316" y="4542"/>
                  </a:lnTo>
                  <a:lnTo>
                    <a:pt x="8540" y="4499"/>
                  </a:lnTo>
                  <a:lnTo>
                    <a:pt x="8956" y="4425"/>
                  </a:lnTo>
                  <a:lnTo>
                    <a:pt x="9361" y="4318"/>
                  </a:lnTo>
                  <a:lnTo>
                    <a:pt x="9734" y="4190"/>
                  </a:lnTo>
                  <a:lnTo>
                    <a:pt x="10096" y="4052"/>
                  </a:lnTo>
                  <a:lnTo>
                    <a:pt x="10427" y="3892"/>
                  </a:lnTo>
                  <a:lnTo>
                    <a:pt x="10747" y="3732"/>
                  </a:lnTo>
                  <a:lnTo>
                    <a:pt x="11045" y="3551"/>
                  </a:lnTo>
                  <a:lnTo>
                    <a:pt x="11333" y="3359"/>
                  </a:lnTo>
                  <a:lnTo>
                    <a:pt x="11589" y="3156"/>
                  </a:lnTo>
                  <a:lnTo>
                    <a:pt x="11834" y="2954"/>
                  </a:lnTo>
                  <a:lnTo>
                    <a:pt x="12068" y="2740"/>
                  </a:lnTo>
                  <a:lnTo>
                    <a:pt x="12282" y="2527"/>
                  </a:lnTo>
                  <a:lnTo>
                    <a:pt x="12474" y="2314"/>
                  </a:lnTo>
                  <a:lnTo>
                    <a:pt x="12655" y="2101"/>
                  </a:lnTo>
                  <a:lnTo>
                    <a:pt x="12815" y="1898"/>
                  </a:lnTo>
                  <a:lnTo>
                    <a:pt x="12964" y="1685"/>
                  </a:lnTo>
                  <a:lnTo>
                    <a:pt x="13103" y="1493"/>
                  </a:lnTo>
                  <a:lnTo>
                    <a:pt x="13220" y="1301"/>
                  </a:lnTo>
                  <a:lnTo>
                    <a:pt x="13422" y="949"/>
                  </a:lnTo>
                  <a:lnTo>
                    <a:pt x="13572" y="651"/>
                  </a:lnTo>
                  <a:lnTo>
                    <a:pt x="13668" y="416"/>
                  </a:lnTo>
                  <a:lnTo>
                    <a:pt x="13742" y="214"/>
                  </a:lnTo>
                  <a:lnTo>
                    <a:pt x="11983" y="150"/>
                  </a:lnTo>
                  <a:lnTo>
                    <a:pt x="10107" y="86"/>
                  </a:lnTo>
                  <a:lnTo>
                    <a:pt x="7889" y="33"/>
                  </a:lnTo>
                  <a:lnTo>
                    <a:pt x="6717" y="22"/>
                  </a:lnTo>
                  <a:lnTo>
                    <a:pt x="5533" y="1"/>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1570;p40">
              <a:extLst>
                <a:ext uri="{FF2B5EF4-FFF2-40B4-BE49-F238E27FC236}">
                  <a16:creationId xmlns="" xmlns:a16="http://schemas.microsoft.com/office/drawing/2014/main" id="{576CCC28-A2BA-4397-9EC7-EC79EC263C9F}"/>
                </a:ext>
              </a:extLst>
            </p:cNvPr>
            <p:cNvSpPr/>
            <p:nvPr/>
          </p:nvSpPr>
          <p:spPr>
            <a:xfrm>
              <a:off x="763444" y="1253698"/>
              <a:ext cx="111709" cy="154773"/>
            </a:xfrm>
            <a:custGeom>
              <a:avLst/>
              <a:gdLst/>
              <a:ahLst/>
              <a:cxnLst/>
              <a:rect l="l" t="t" r="r" b="b"/>
              <a:pathLst>
                <a:path w="5310" h="7357" extrusionOk="0">
                  <a:moveTo>
                    <a:pt x="2068" y="0"/>
                  </a:moveTo>
                  <a:lnTo>
                    <a:pt x="1940" y="11"/>
                  </a:lnTo>
                  <a:lnTo>
                    <a:pt x="1823" y="32"/>
                  </a:lnTo>
                  <a:lnTo>
                    <a:pt x="1706" y="64"/>
                  </a:lnTo>
                  <a:lnTo>
                    <a:pt x="1578" y="96"/>
                  </a:lnTo>
                  <a:lnTo>
                    <a:pt x="1471" y="139"/>
                  </a:lnTo>
                  <a:lnTo>
                    <a:pt x="1354" y="182"/>
                  </a:lnTo>
                  <a:lnTo>
                    <a:pt x="1247" y="246"/>
                  </a:lnTo>
                  <a:lnTo>
                    <a:pt x="1141" y="299"/>
                  </a:lnTo>
                  <a:lnTo>
                    <a:pt x="1045" y="374"/>
                  </a:lnTo>
                  <a:lnTo>
                    <a:pt x="949" y="448"/>
                  </a:lnTo>
                  <a:lnTo>
                    <a:pt x="853" y="523"/>
                  </a:lnTo>
                  <a:lnTo>
                    <a:pt x="768" y="608"/>
                  </a:lnTo>
                  <a:lnTo>
                    <a:pt x="682" y="704"/>
                  </a:lnTo>
                  <a:lnTo>
                    <a:pt x="597" y="800"/>
                  </a:lnTo>
                  <a:lnTo>
                    <a:pt x="523" y="907"/>
                  </a:lnTo>
                  <a:lnTo>
                    <a:pt x="459" y="1013"/>
                  </a:lnTo>
                  <a:lnTo>
                    <a:pt x="395" y="1120"/>
                  </a:lnTo>
                  <a:lnTo>
                    <a:pt x="277" y="1354"/>
                  </a:lnTo>
                  <a:lnTo>
                    <a:pt x="171" y="1610"/>
                  </a:lnTo>
                  <a:lnTo>
                    <a:pt x="96" y="1877"/>
                  </a:lnTo>
                  <a:lnTo>
                    <a:pt x="43" y="2154"/>
                  </a:lnTo>
                  <a:lnTo>
                    <a:pt x="11" y="2442"/>
                  </a:lnTo>
                  <a:lnTo>
                    <a:pt x="0" y="2730"/>
                  </a:lnTo>
                  <a:lnTo>
                    <a:pt x="21" y="3039"/>
                  </a:lnTo>
                  <a:lnTo>
                    <a:pt x="53" y="3337"/>
                  </a:lnTo>
                  <a:lnTo>
                    <a:pt x="128" y="3657"/>
                  </a:lnTo>
                  <a:lnTo>
                    <a:pt x="171" y="3806"/>
                  </a:lnTo>
                  <a:lnTo>
                    <a:pt x="224" y="3966"/>
                  </a:lnTo>
                  <a:lnTo>
                    <a:pt x="299" y="4137"/>
                  </a:lnTo>
                  <a:lnTo>
                    <a:pt x="384" y="4297"/>
                  </a:lnTo>
                  <a:lnTo>
                    <a:pt x="469" y="4467"/>
                  </a:lnTo>
                  <a:lnTo>
                    <a:pt x="576" y="4638"/>
                  </a:lnTo>
                  <a:lnTo>
                    <a:pt x="682" y="4808"/>
                  </a:lnTo>
                  <a:lnTo>
                    <a:pt x="810" y="4968"/>
                  </a:lnTo>
                  <a:lnTo>
                    <a:pt x="938" y="5139"/>
                  </a:lnTo>
                  <a:lnTo>
                    <a:pt x="1077" y="5309"/>
                  </a:lnTo>
                  <a:lnTo>
                    <a:pt x="1365" y="5629"/>
                  </a:lnTo>
                  <a:lnTo>
                    <a:pt x="1674" y="5938"/>
                  </a:lnTo>
                  <a:lnTo>
                    <a:pt x="2004" y="6237"/>
                  </a:lnTo>
                  <a:lnTo>
                    <a:pt x="2335" y="6503"/>
                  </a:lnTo>
                  <a:lnTo>
                    <a:pt x="2516" y="6631"/>
                  </a:lnTo>
                  <a:lnTo>
                    <a:pt x="2687" y="6749"/>
                  </a:lnTo>
                  <a:lnTo>
                    <a:pt x="2857" y="6855"/>
                  </a:lnTo>
                  <a:lnTo>
                    <a:pt x="3028" y="6951"/>
                  </a:lnTo>
                  <a:lnTo>
                    <a:pt x="3188" y="7047"/>
                  </a:lnTo>
                  <a:lnTo>
                    <a:pt x="3358" y="7122"/>
                  </a:lnTo>
                  <a:lnTo>
                    <a:pt x="3529" y="7196"/>
                  </a:lnTo>
                  <a:lnTo>
                    <a:pt x="3689" y="7250"/>
                  </a:lnTo>
                  <a:lnTo>
                    <a:pt x="3838" y="7303"/>
                  </a:lnTo>
                  <a:lnTo>
                    <a:pt x="3987" y="7335"/>
                  </a:lnTo>
                  <a:lnTo>
                    <a:pt x="4137" y="7356"/>
                  </a:lnTo>
                  <a:lnTo>
                    <a:pt x="4414" y="7356"/>
                  </a:lnTo>
                  <a:lnTo>
                    <a:pt x="4531" y="7335"/>
                  </a:lnTo>
                  <a:lnTo>
                    <a:pt x="4648" y="7292"/>
                  </a:lnTo>
                  <a:lnTo>
                    <a:pt x="4755" y="7239"/>
                  </a:lnTo>
                  <a:lnTo>
                    <a:pt x="4851" y="7175"/>
                  </a:lnTo>
                  <a:lnTo>
                    <a:pt x="4936" y="7100"/>
                  </a:lnTo>
                  <a:lnTo>
                    <a:pt x="5011" y="7005"/>
                  </a:lnTo>
                  <a:lnTo>
                    <a:pt x="5075" y="6909"/>
                  </a:lnTo>
                  <a:lnTo>
                    <a:pt x="5128" y="6791"/>
                  </a:lnTo>
                  <a:lnTo>
                    <a:pt x="5181" y="6663"/>
                  </a:lnTo>
                  <a:lnTo>
                    <a:pt x="5213" y="6535"/>
                  </a:lnTo>
                  <a:lnTo>
                    <a:pt x="5245" y="6397"/>
                  </a:lnTo>
                  <a:lnTo>
                    <a:pt x="5277" y="6248"/>
                  </a:lnTo>
                  <a:lnTo>
                    <a:pt x="5299" y="6088"/>
                  </a:lnTo>
                  <a:lnTo>
                    <a:pt x="5309" y="5928"/>
                  </a:lnTo>
                  <a:lnTo>
                    <a:pt x="5309" y="5757"/>
                  </a:lnTo>
                  <a:lnTo>
                    <a:pt x="5309" y="5405"/>
                  </a:lnTo>
                  <a:lnTo>
                    <a:pt x="5277" y="5032"/>
                  </a:lnTo>
                  <a:lnTo>
                    <a:pt x="5235" y="4648"/>
                  </a:lnTo>
                  <a:lnTo>
                    <a:pt x="5181" y="4265"/>
                  </a:lnTo>
                  <a:lnTo>
                    <a:pt x="5117" y="3892"/>
                  </a:lnTo>
                  <a:lnTo>
                    <a:pt x="5032" y="3508"/>
                  </a:lnTo>
                  <a:lnTo>
                    <a:pt x="4957" y="3145"/>
                  </a:lnTo>
                  <a:lnTo>
                    <a:pt x="4797" y="2474"/>
                  </a:lnTo>
                  <a:lnTo>
                    <a:pt x="4702" y="2175"/>
                  </a:lnTo>
                  <a:lnTo>
                    <a:pt x="4595" y="1877"/>
                  </a:lnTo>
                  <a:lnTo>
                    <a:pt x="4467" y="1610"/>
                  </a:lnTo>
                  <a:lnTo>
                    <a:pt x="4318" y="1354"/>
                  </a:lnTo>
                  <a:lnTo>
                    <a:pt x="4147" y="1109"/>
                  </a:lnTo>
                  <a:lnTo>
                    <a:pt x="3977" y="896"/>
                  </a:lnTo>
                  <a:lnTo>
                    <a:pt x="3785" y="704"/>
                  </a:lnTo>
                  <a:lnTo>
                    <a:pt x="3571" y="523"/>
                  </a:lnTo>
                  <a:lnTo>
                    <a:pt x="3358" y="374"/>
                  </a:lnTo>
                  <a:lnTo>
                    <a:pt x="3252" y="310"/>
                  </a:lnTo>
                  <a:lnTo>
                    <a:pt x="3134" y="246"/>
                  </a:lnTo>
                  <a:lnTo>
                    <a:pt x="3028" y="192"/>
                  </a:lnTo>
                  <a:lnTo>
                    <a:pt x="2911" y="139"/>
                  </a:lnTo>
                  <a:lnTo>
                    <a:pt x="2793" y="96"/>
                  </a:lnTo>
                  <a:lnTo>
                    <a:pt x="2665" y="64"/>
                  </a:lnTo>
                  <a:lnTo>
                    <a:pt x="2548" y="43"/>
                  </a:lnTo>
                  <a:lnTo>
                    <a:pt x="2431" y="22"/>
                  </a:lnTo>
                  <a:lnTo>
                    <a:pt x="2314" y="11"/>
                  </a:lnTo>
                  <a:lnTo>
                    <a:pt x="2186" y="0"/>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 name="Google Shape;1571;p40">
              <a:extLst>
                <a:ext uri="{FF2B5EF4-FFF2-40B4-BE49-F238E27FC236}">
                  <a16:creationId xmlns="" xmlns:a16="http://schemas.microsoft.com/office/drawing/2014/main" id="{3FD7ACCD-2E43-41FF-A7F2-4F07B17059EE}"/>
                </a:ext>
              </a:extLst>
            </p:cNvPr>
            <p:cNvSpPr/>
            <p:nvPr/>
          </p:nvSpPr>
          <p:spPr>
            <a:xfrm>
              <a:off x="782714" y="1279049"/>
              <a:ext cx="72916" cy="101169"/>
            </a:xfrm>
            <a:custGeom>
              <a:avLst/>
              <a:gdLst/>
              <a:ahLst/>
              <a:cxnLst/>
              <a:rect l="l" t="t" r="r" b="b"/>
              <a:pathLst>
                <a:path w="3466" h="4809" extrusionOk="0">
                  <a:moveTo>
                    <a:pt x="1419" y="0"/>
                  </a:moveTo>
                  <a:lnTo>
                    <a:pt x="1270" y="11"/>
                  </a:lnTo>
                  <a:lnTo>
                    <a:pt x="1110" y="43"/>
                  </a:lnTo>
                  <a:lnTo>
                    <a:pt x="950" y="85"/>
                  </a:lnTo>
                  <a:lnTo>
                    <a:pt x="811" y="160"/>
                  </a:lnTo>
                  <a:lnTo>
                    <a:pt x="673" y="245"/>
                  </a:lnTo>
                  <a:lnTo>
                    <a:pt x="555" y="341"/>
                  </a:lnTo>
                  <a:lnTo>
                    <a:pt x="438" y="458"/>
                  </a:lnTo>
                  <a:lnTo>
                    <a:pt x="342" y="586"/>
                  </a:lnTo>
                  <a:lnTo>
                    <a:pt x="246" y="736"/>
                  </a:lnTo>
                  <a:lnTo>
                    <a:pt x="172" y="885"/>
                  </a:lnTo>
                  <a:lnTo>
                    <a:pt x="108" y="1045"/>
                  </a:lnTo>
                  <a:lnTo>
                    <a:pt x="65" y="1226"/>
                  </a:lnTo>
                  <a:lnTo>
                    <a:pt x="22" y="1407"/>
                  </a:lnTo>
                  <a:lnTo>
                    <a:pt x="1" y="1589"/>
                  </a:lnTo>
                  <a:lnTo>
                    <a:pt x="1" y="1780"/>
                  </a:lnTo>
                  <a:lnTo>
                    <a:pt x="12" y="1983"/>
                  </a:lnTo>
                  <a:lnTo>
                    <a:pt x="33" y="2186"/>
                  </a:lnTo>
                  <a:lnTo>
                    <a:pt x="76" y="2388"/>
                  </a:lnTo>
                  <a:lnTo>
                    <a:pt x="108" y="2484"/>
                  </a:lnTo>
                  <a:lnTo>
                    <a:pt x="140" y="2591"/>
                  </a:lnTo>
                  <a:lnTo>
                    <a:pt x="246" y="2804"/>
                  </a:lnTo>
                  <a:lnTo>
                    <a:pt x="374" y="3028"/>
                  </a:lnTo>
                  <a:lnTo>
                    <a:pt x="523" y="3241"/>
                  </a:lnTo>
                  <a:lnTo>
                    <a:pt x="694" y="3465"/>
                  </a:lnTo>
                  <a:lnTo>
                    <a:pt x="886" y="3678"/>
                  </a:lnTo>
                  <a:lnTo>
                    <a:pt x="1088" y="3881"/>
                  </a:lnTo>
                  <a:lnTo>
                    <a:pt x="1302" y="4072"/>
                  </a:lnTo>
                  <a:lnTo>
                    <a:pt x="1525" y="4243"/>
                  </a:lnTo>
                  <a:lnTo>
                    <a:pt x="1749" y="4403"/>
                  </a:lnTo>
                  <a:lnTo>
                    <a:pt x="1973" y="4542"/>
                  </a:lnTo>
                  <a:lnTo>
                    <a:pt x="2186" y="4648"/>
                  </a:lnTo>
                  <a:lnTo>
                    <a:pt x="2400" y="4733"/>
                  </a:lnTo>
                  <a:lnTo>
                    <a:pt x="2506" y="4765"/>
                  </a:lnTo>
                  <a:lnTo>
                    <a:pt x="2602" y="4787"/>
                  </a:lnTo>
                  <a:lnTo>
                    <a:pt x="2698" y="4797"/>
                  </a:lnTo>
                  <a:lnTo>
                    <a:pt x="2783" y="4808"/>
                  </a:lnTo>
                  <a:lnTo>
                    <a:pt x="2869" y="4797"/>
                  </a:lnTo>
                  <a:lnTo>
                    <a:pt x="2954" y="4787"/>
                  </a:lnTo>
                  <a:lnTo>
                    <a:pt x="3029" y="4755"/>
                  </a:lnTo>
                  <a:lnTo>
                    <a:pt x="3103" y="4723"/>
                  </a:lnTo>
                  <a:lnTo>
                    <a:pt x="3157" y="4680"/>
                  </a:lnTo>
                  <a:lnTo>
                    <a:pt x="3221" y="4627"/>
                  </a:lnTo>
                  <a:lnTo>
                    <a:pt x="3263" y="4574"/>
                  </a:lnTo>
                  <a:lnTo>
                    <a:pt x="3306" y="4510"/>
                  </a:lnTo>
                  <a:lnTo>
                    <a:pt x="3348" y="4435"/>
                  </a:lnTo>
                  <a:lnTo>
                    <a:pt x="3380" y="4350"/>
                  </a:lnTo>
                  <a:lnTo>
                    <a:pt x="3402" y="4264"/>
                  </a:lnTo>
                  <a:lnTo>
                    <a:pt x="3423" y="4168"/>
                  </a:lnTo>
                  <a:lnTo>
                    <a:pt x="3455" y="3977"/>
                  </a:lnTo>
                  <a:lnTo>
                    <a:pt x="3466" y="3753"/>
                  </a:lnTo>
                  <a:lnTo>
                    <a:pt x="3455" y="3529"/>
                  </a:lnTo>
                  <a:lnTo>
                    <a:pt x="3444" y="3284"/>
                  </a:lnTo>
                  <a:lnTo>
                    <a:pt x="3412" y="3038"/>
                  </a:lnTo>
                  <a:lnTo>
                    <a:pt x="3380" y="2783"/>
                  </a:lnTo>
                  <a:lnTo>
                    <a:pt x="3338" y="2537"/>
                  </a:lnTo>
                  <a:lnTo>
                    <a:pt x="3231" y="2058"/>
                  </a:lnTo>
                  <a:lnTo>
                    <a:pt x="3125" y="1610"/>
                  </a:lnTo>
                  <a:lnTo>
                    <a:pt x="3071" y="1418"/>
                  </a:lnTo>
                  <a:lnTo>
                    <a:pt x="2997" y="1226"/>
                  </a:lnTo>
                  <a:lnTo>
                    <a:pt x="2911" y="1045"/>
                  </a:lnTo>
                  <a:lnTo>
                    <a:pt x="2815" y="885"/>
                  </a:lnTo>
                  <a:lnTo>
                    <a:pt x="2709" y="725"/>
                  </a:lnTo>
                  <a:lnTo>
                    <a:pt x="2592" y="586"/>
                  </a:lnTo>
                  <a:lnTo>
                    <a:pt x="2464" y="458"/>
                  </a:lnTo>
                  <a:lnTo>
                    <a:pt x="2325" y="341"/>
                  </a:lnTo>
                  <a:lnTo>
                    <a:pt x="2186" y="245"/>
                  </a:lnTo>
                  <a:lnTo>
                    <a:pt x="2048" y="160"/>
                  </a:lnTo>
                  <a:lnTo>
                    <a:pt x="1888" y="96"/>
                  </a:lnTo>
                  <a:lnTo>
                    <a:pt x="1739" y="43"/>
                  </a:lnTo>
                  <a:lnTo>
                    <a:pt x="1579" y="11"/>
                  </a:lnTo>
                  <a:lnTo>
                    <a:pt x="1419" y="0"/>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 name="Google Shape;1572;p40">
              <a:extLst>
                <a:ext uri="{FF2B5EF4-FFF2-40B4-BE49-F238E27FC236}">
                  <a16:creationId xmlns="" xmlns:a16="http://schemas.microsoft.com/office/drawing/2014/main" id="{E159B67D-12A4-4E28-9914-F46B219050C5}"/>
                </a:ext>
              </a:extLst>
            </p:cNvPr>
            <p:cNvSpPr/>
            <p:nvPr/>
          </p:nvSpPr>
          <p:spPr>
            <a:xfrm>
              <a:off x="1150303" y="1253698"/>
              <a:ext cx="111709" cy="154773"/>
            </a:xfrm>
            <a:custGeom>
              <a:avLst/>
              <a:gdLst/>
              <a:ahLst/>
              <a:cxnLst/>
              <a:rect l="l" t="t" r="r" b="b"/>
              <a:pathLst>
                <a:path w="5310" h="7357" extrusionOk="0">
                  <a:moveTo>
                    <a:pt x="3124" y="0"/>
                  </a:moveTo>
                  <a:lnTo>
                    <a:pt x="3007" y="11"/>
                  </a:lnTo>
                  <a:lnTo>
                    <a:pt x="2879" y="22"/>
                  </a:lnTo>
                  <a:lnTo>
                    <a:pt x="2762" y="43"/>
                  </a:lnTo>
                  <a:lnTo>
                    <a:pt x="2645" y="64"/>
                  </a:lnTo>
                  <a:lnTo>
                    <a:pt x="2527" y="96"/>
                  </a:lnTo>
                  <a:lnTo>
                    <a:pt x="2410" y="139"/>
                  </a:lnTo>
                  <a:lnTo>
                    <a:pt x="2293" y="192"/>
                  </a:lnTo>
                  <a:lnTo>
                    <a:pt x="2176" y="246"/>
                  </a:lnTo>
                  <a:lnTo>
                    <a:pt x="2058" y="310"/>
                  </a:lnTo>
                  <a:lnTo>
                    <a:pt x="1952" y="374"/>
                  </a:lnTo>
                  <a:lnTo>
                    <a:pt x="1739" y="523"/>
                  </a:lnTo>
                  <a:lnTo>
                    <a:pt x="1536" y="704"/>
                  </a:lnTo>
                  <a:lnTo>
                    <a:pt x="1344" y="896"/>
                  </a:lnTo>
                  <a:lnTo>
                    <a:pt x="1163" y="1109"/>
                  </a:lnTo>
                  <a:lnTo>
                    <a:pt x="992" y="1354"/>
                  </a:lnTo>
                  <a:lnTo>
                    <a:pt x="854" y="1610"/>
                  </a:lnTo>
                  <a:lnTo>
                    <a:pt x="715" y="1877"/>
                  </a:lnTo>
                  <a:lnTo>
                    <a:pt x="609" y="2175"/>
                  </a:lnTo>
                  <a:lnTo>
                    <a:pt x="523" y="2474"/>
                  </a:lnTo>
                  <a:lnTo>
                    <a:pt x="353" y="3145"/>
                  </a:lnTo>
                  <a:lnTo>
                    <a:pt x="278" y="3508"/>
                  </a:lnTo>
                  <a:lnTo>
                    <a:pt x="203" y="3892"/>
                  </a:lnTo>
                  <a:lnTo>
                    <a:pt x="129" y="4265"/>
                  </a:lnTo>
                  <a:lnTo>
                    <a:pt x="76" y="4648"/>
                  </a:lnTo>
                  <a:lnTo>
                    <a:pt x="33" y="5032"/>
                  </a:lnTo>
                  <a:lnTo>
                    <a:pt x="12" y="5405"/>
                  </a:lnTo>
                  <a:lnTo>
                    <a:pt x="1" y="5757"/>
                  </a:lnTo>
                  <a:lnTo>
                    <a:pt x="12" y="5928"/>
                  </a:lnTo>
                  <a:lnTo>
                    <a:pt x="22" y="6088"/>
                  </a:lnTo>
                  <a:lnTo>
                    <a:pt x="33" y="6248"/>
                  </a:lnTo>
                  <a:lnTo>
                    <a:pt x="65" y="6397"/>
                  </a:lnTo>
                  <a:lnTo>
                    <a:pt x="97" y="6535"/>
                  </a:lnTo>
                  <a:lnTo>
                    <a:pt x="139" y="6663"/>
                  </a:lnTo>
                  <a:lnTo>
                    <a:pt x="182" y="6791"/>
                  </a:lnTo>
                  <a:lnTo>
                    <a:pt x="235" y="6909"/>
                  </a:lnTo>
                  <a:lnTo>
                    <a:pt x="310" y="7005"/>
                  </a:lnTo>
                  <a:lnTo>
                    <a:pt x="385" y="7100"/>
                  </a:lnTo>
                  <a:lnTo>
                    <a:pt x="470" y="7175"/>
                  </a:lnTo>
                  <a:lnTo>
                    <a:pt x="555" y="7239"/>
                  </a:lnTo>
                  <a:lnTo>
                    <a:pt x="662" y="7292"/>
                  </a:lnTo>
                  <a:lnTo>
                    <a:pt x="779" y="7335"/>
                  </a:lnTo>
                  <a:lnTo>
                    <a:pt x="907" y="7356"/>
                  </a:lnTo>
                  <a:lnTo>
                    <a:pt x="1174" y="7356"/>
                  </a:lnTo>
                  <a:lnTo>
                    <a:pt x="1323" y="7335"/>
                  </a:lnTo>
                  <a:lnTo>
                    <a:pt x="1472" y="7303"/>
                  </a:lnTo>
                  <a:lnTo>
                    <a:pt x="1632" y="7250"/>
                  </a:lnTo>
                  <a:lnTo>
                    <a:pt x="1792" y="7196"/>
                  </a:lnTo>
                  <a:lnTo>
                    <a:pt x="1952" y="7122"/>
                  </a:lnTo>
                  <a:lnTo>
                    <a:pt x="2122" y="7047"/>
                  </a:lnTo>
                  <a:lnTo>
                    <a:pt x="2293" y="6951"/>
                  </a:lnTo>
                  <a:lnTo>
                    <a:pt x="2464" y="6855"/>
                  </a:lnTo>
                  <a:lnTo>
                    <a:pt x="2634" y="6749"/>
                  </a:lnTo>
                  <a:lnTo>
                    <a:pt x="2805" y="6631"/>
                  </a:lnTo>
                  <a:lnTo>
                    <a:pt x="2975" y="6503"/>
                  </a:lnTo>
                  <a:lnTo>
                    <a:pt x="3306" y="6237"/>
                  </a:lnTo>
                  <a:lnTo>
                    <a:pt x="3636" y="5938"/>
                  </a:lnTo>
                  <a:lnTo>
                    <a:pt x="3945" y="5629"/>
                  </a:lnTo>
                  <a:lnTo>
                    <a:pt x="4244" y="5309"/>
                  </a:lnTo>
                  <a:lnTo>
                    <a:pt x="4372" y="5139"/>
                  </a:lnTo>
                  <a:lnTo>
                    <a:pt x="4500" y="4968"/>
                  </a:lnTo>
                  <a:lnTo>
                    <a:pt x="4628" y="4808"/>
                  </a:lnTo>
                  <a:lnTo>
                    <a:pt x="4734" y="4638"/>
                  </a:lnTo>
                  <a:lnTo>
                    <a:pt x="4841" y="4467"/>
                  </a:lnTo>
                  <a:lnTo>
                    <a:pt x="4937" y="4297"/>
                  </a:lnTo>
                  <a:lnTo>
                    <a:pt x="5011" y="4137"/>
                  </a:lnTo>
                  <a:lnTo>
                    <a:pt x="5086" y="3966"/>
                  </a:lnTo>
                  <a:lnTo>
                    <a:pt x="5139" y="3806"/>
                  </a:lnTo>
                  <a:lnTo>
                    <a:pt x="5193" y="3657"/>
                  </a:lnTo>
                  <a:lnTo>
                    <a:pt x="5257" y="3337"/>
                  </a:lnTo>
                  <a:lnTo>
                    <a:pt x="5299" y="3039"/>
                  </a:lnTo>
                  <a:lnTo>
                    <a:pt x="5310" y="2730"/>
                  </a:lnTo>
                  <a:lnTo>
                    <a:pt x="5299" y="2442"/>
                  </a:lnTo>
                  <a:lnTo>
                    <a:pt x="5267" y="2154"/>
                  </a:lnTo>
                  <a:lnTo>
                    <a:pt x="5214" y="1877"/>
                  </a:lnTo>
                  <a:lnTo>
                    <a:pt x="5139" y="1610"/>
                  </a:lnTo>
                  <a:lnTo>
                    <a:pt x="5043" y="1354"/>
                  </a:lnTo>
                  <a:lnTo>
                    <a:pt x="4926" y="1120"/>
                  </a:lnTo>
                  <a:lnTo>
                    <a:pt x="4862" y="1013"/>
                  </a:lnTo>
                  <a:lnTo>
                    <a:pt x="4788" y="907"/>
                  </a:lnTo>
                  <a:lnTo>
                    <a:pt x="4713" y="800"/>
                  </a:lnTo>
                  <a:lnTo>
                    <a:pt x="4638" y="704"/>
                  </a:lnTo>
                  <a:lnTo>
                    <a:pt x="4553" y="608"/>
                  </a:lnTo>
                  <a:lnTo>
                    <a:pt x="4457" y="523"/>
                  </a:lnTo>
                  <a:lnTo>
                    <a:pt x="4372" y="448"/>
                  </a:lnTo>
                  <a:lnTo>
                    <a:pt x="4276" y="374"/>
                  </a:lnTo>
                  <a:lnTo>
                    <a:pt x="4169" y="299"/>
                  </a:lnTo>
                  <a:lnTo>
                    <a:pt x="4063" y="246"/>
                  </a:lnTo>
                  <a:lnTo>
                    <a:pt x="3956" y="182"/>
                  </a:lnTo>
                  <a:lnTo>
                    <a:pt x="3849" y="139"/>
                  </a:lnTo>
                  <a:lnTo>
                    <a:pt x="3732" y="96"/>
                  </a:lnTo>
                  <a:lnTo>
                    <a:pt x="3615" y="64"/>
                  </a:lnTo>
                  <a:lnTo>
                    <a:pt x="3487" y="32"/>
                  </a:lnTo>
                  <a:lnTo>
                    <a:pt x="3370" y="11"/>
                  </a:lnTo>
                  <a:lnTo>
                    <a:pt x="3242" y="0"/>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1573;p40">
              <a:extLst>
                <a:ext uri="{FF2B5EF4-FFF2-40B4-BE49-F238E27FC236}">
                  <a16:creationId xmlns="" xmlns:a16="http://schemas.microsoft.com/office/drawing/2014/main" id="{EBBB4E5A-63F5-4800-9A64-F996197B88F5}"/>
                </a:ext>
              </a:extLst>
            </p:cNvPr>
            <p:cNvSpPr/>
            <p:nvPr/>
          </p:nvSpPr>
          <p:spPr>
            <a:xfrm>
              <a:off x="1170057" y="1279049"/>
              <a:ext cx="72895" cy="101169"/>
            </a:xfrm>
            <a:custGeom>
              <a:avLst/>
              <a:gdLst/>
              <a:ahLst/>
              <a:cxnLst/>
              <a:rect l="l" t="t" r="r" b="b"/>
              <a:pathLst>
                <a:path w="3465" h="4809" extrusionOk="0">
                  <a:moveTo>
                    <a:pt x="2036" y="0"/>
                  </a:moveTo>
                  <a:lnTo>
                    <a:pt x="1876" y="11"/>
                  </a:lnTo>
                  <a:lnTo>
                    <a:pt x="1716" y="43"/>
                  </a:lnTo>
                  <a:lnTo>
                    <a:pt x="1567" y="96"/>
                  </a:lnTo>
                  <a:lnTo>
                    <a:pt x="1418" y="160"/>
                  </a:lnTo>
                  <a:lnTo>
                    <a:pt x="1269" y="245"/>
                  </a:lnTo>
                  <a:lnTo>
                    <a:pt x="1130" y="341"/>
                  </a:lnTo>
                  <a:lnTo>
                    <a:pt x="991" y="458"/>
                  </a:lnTo>
                  <a:lnTo>
                    <a:pt x="874" y="586"/>
                  </a:lnTo>
                  <a:lnTo>
                    <a:pt x="757" y="725"/>
                  </a:lnTo>
                  <a:lnTo>
                    <a:pt x="640" y="885"/>
                  </a:lnTo>
                  <a:lnTo>
                    <a:pt x="544" y="1045"/>
                  </a:lnTo>
                  <a:lnTo>
                    <a:pt x="458" y="1226"/>
                  </a:lnTo>
                  <a:lnTo>
                    <a:pt x="394" y="1418"/>
                  </a:lnTo>
                  <a:lnTo>
                    <a:pt x="331" y="1610"/>
                  </a:lnTo>
                  <a:lnTo>
                    <a:pt x="224" y="2058"/>
                  </a:lnTo>
                  <a:lnTo>
                    <a:pt x="128" y="2537"/>
                  </a:lnTo>
                  <a:lnTo>
                    <a:pt x="85" y="2783"/>
                  </a:lnTo>
                  <a:lnTo>
                    <a:pt x="43" y="3038"/>
                  </a:lnTo>
                  <a:lnTo>
                    <a:pt x="21" y="3284"/>
                  </a:lnTo>
                  <a:lnTo>
                    <a:pt x="0" y="3529"/>
                  </a:lnTo>
                  <a:lnTo>
                    <a:pt x="0" y="3753"/>
                  </a:lnTo>
                  <a:lnTo>
                    <a:pt x="11" y="3977"/>
                  </a:lnTo>
                  <a:lnTo>
                    <a:pt x="32" y="4168"/>
                  </a:lnTo>
                  <a:lnTo>
                    <a:pt x="53" y="4264"/>
                  </a:lnTo>
                  <a:lnTo>
                    <a:pt x="85" y="4350"/>
                  </a:lnTo>
                  <a:lnTo>
                    <a:pt x="117" y="4435"/>
                  </a:lnTo>
                  <a:lnTo>
                    <a:pt x="149" y="4510"/>
                  </a:lnTo>
                  <a:lnTo>
                    <a:pt x="192" y="4574"/>
                  </a:lnTo>
                  <a:lnTo>
                    <a:pt x="245" y="4627"/>
                  </a:lnTo>
                  <a:lnTo>
                    <a:pt x="299" y="4680"/>
                  </a:lnTo>
                  <a:lnTo>
                    <a:pt x="363" y="4723"/>
                  </a:lnTo>
                  <a:lnTo>
                    <a:pt x="426" y="4755"/>
                  </a:lnTo>
                  <a:lnTo>
                    <a:pt x="501" y="4787"/>
                  </a:lnTo>
                  <a:lnTo>
                    <a:pt x="586" y="4797"/>
                  </a:lnTo>
                  <a:lnTo>
                    <a:pt x="672" y="4808"/>
                  </a:lnTo>
                  <a:lnTo>
                    <a:pt x="757" y="4797"/>
                  </a:lnTo>
                  <a:lnTo>
                    <a:pt x="853" y="4787"/>
                  </a:lnTo>
                  <a:lnTo>
                    <a:pt x="960" y="4765"/>
                  </a:lnTo>
                  <a:lnTo>
                    <a:pt x="1055" y="4733"/>
                  </a:lnTo>
                  <a:lnTo>
                    <a:pt x="1269" y="4648"/>
                  </a:lnTo>
                  <a:lnTo>
                    <a:pt x="1493" y="4542"/>
                  </a:lnTo>
                  <a:lnTo>
                    <a:pt x="1716" y="4403"/>
                  </a:lnTo>
                  <a:lnTo>
                    <a:pt x="1940" y="4243"/>
                  </a:lnTo>
                  <a:lnTo>
                    <a:pt x="2154" y="4072"/>
                  </a:lnTo>
                  <a:lnTo>
                    <a:pt x="2367" y="3881"/>
                  </a:lnTo>
                  <a:lnTo>
                    <a:pt x="2569" y="3678"/>
                  </a:lnTo>
                  <a:lnTo>
                    <a:pt x="2761" y="3465"/>
                  </a:lnTo>
                  <a:lnTo>
                    <a:pt x="2932" y="3241"/>
                  </a:lnTo>
                  <a:lnTo>
                    <a:pt x="3092" y="3028"/>
                  </a:lnTo>
                  <a:lnTo>
                    <a:pt x="3209" y="2804"/>
                  </a:lnTo>
                  <a:lnTo>
                    <a:pt x="3316" y="2591"/>
                  </a:lnTo>
                  <a:lnTo>
                    <a:pt x="3348" y="2484"/>
                  </a:lnTo>
                  <a:lnTo>
                    <a:pt x="3379" y="2388"/>
                  </a:lnTo>
                  <a:lnTo>
                    <a:pt x="3422" y="2186"/>
                  </a:lnTo>
                  <a:lnTo>
                    <a:pt x="3454" y="1983"/>
                  </a:lnTo>
                  <a:lnTo>
                    <a:pt x="3465" y="1780"/>
                  </a:lnTo>
                  <a:lnTo>
                    <a:pt x="3454" y="1589"/>
                  </a:lnTo>
                  <a:lnTo>
                    <a:pt x="3433" y="1407"/>
                  </a:lnTo>
                  <a:lnTo>
                    <a:pt x="3401" y="1226"/>
                  </a:lnTo>
                  <a:lnTo>
                    <a:pt x="3348" y="1045"/>
                  </a:lnTo>
                  <a:lnTo>
                    <a:pt x="3284" y="885"/>
                  </a:lnTo>
                  <a:lnTo>
                    <a:pt x="3209" y="736"/>
                  </a:lnTo>
                  <a:lnTo>
                    <a:pt x="3124" y="586"/>
                  </a:lnTo>
                  <a:lnTo>
                    <a:pt x="3017" y="458"/>
                  </a:lnTo>
                  <a:lnTo>
                    <a:pt x="2910" y="341"/>
                  </a:lnTo>
                  <a:lnTo>
                    <a:pt x="2782" y="245"/>
                  </a:lnTo>
                  <a:lnTo>
                    <a:pt x="2644" y="160"/>
                  </a:lnTo>
                  <a:lnTo>
                    <a:pt x="2505" y="85"/>
                  </a:lnTo>
                  <a:lnTo>
                    <a:pt x="2356" y="43"/>
                  </a:lnTo>
                  <a:lnTo>
                    <a:pt x="2196" y="11"/>
                  </a:lnTo>
                  <a:lnTo>
                    <a:pt x="2036" y="0"/>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1574;p40">
              <a:extLst>
                <a:ext uri="{FF2B5EF4-FFF2-40B4-BE49-F238E27FC236}">
                  <a16:creationId xmlns="" xmlns:a16="http://schemas.microsoft.com/office/drawing/2014/main" id="{DD342AB7-FA8C-4BC2-B15A-FFED07B5D794}"/>
                </a:ext>
              </a:extLst>
            </p:cNvPr>
            <p:cNvSpPr/>
            <p:nvPr/>
          </p:nvSpPr>
          <p:spPr>
            <a:xfrm>
              <a:off x="876689" y="1437147"/>
              <a:ext cx="291811" cy="330836"/>
            </a:xfrm>
            <a:custGeom>
              <a:avLst/>
              <a:gdLst/>
              <a:ahLst/>
              <a:cxnLst/>
              <a:rect l="l" t="t" r="r" b="b"/>
              <a:pathLst>
                <a:path w="13871" h="15726" extrusionOk="0">
                  <a:moveTo>
                    <a:pt x="2815" y="1"/>
                  </a:moveTo>
                  <a:lnTo>
                    <a:pt x="2815" y="7293"/>
                  </a:lnTo>
                  <a:lnTo>
                    <a:pt x="1" y="10320"/>
                  </a:lnTo>
                  <a:lnTo>
                    <a:pt x="54" y="10555"/>
                  </a:lnTo>
                  <a:lnTo>
                    <a:pt x="150" y="10821"/>
                  </a:lnTo>
                  <a:lnTo>
                    <a:pt x="278" y="11163"/>
                  </a:lnTo>
                  <a:lnTo>
                    <a:pt x="363" y="11365"/>
                  </a:lnTo>
                  <a:lnTo>
                    <a:pt x="459" y="11578"/>
                  </a:lnTo>
                  <a:lnTo>
                    <a:pt x="566" y="11802"/>
                  </a:lnTo>
                  <a:lnTo>
                    <a:pt x="694" y="12026"/>
                  </a:lnTo>
                  <a:lnTo>
                    <a:pt x="832" y="12271"/>
                  </a:lnTo>
                  <a:lnTo>
                    <a:pt x="982" y="12517"/>
                  </a:lnTo>
                  <a:lnTo>
                    <a:pt x="1152" y="12772"/>
                  </a:lnTo>
                  <a:lnTo>
                    <a:pt x="1344" y="13018"/>
                  </a:lnTo>
                  <a:lnTo>
                    <a:pt x="1547" y="13273"/>
                  </a:lnTo>
                  <a:lnTo>
                    <a:pt x="1781" y="13529"/>
                  </a:lnTo>
                  <a:lnTo>
                    <a:pt x="2026" y="13774"/>
                  </a:lnTo>
                  <a:lnTo>
                    <a:pt x="2282" y="14020"/>
                  </a:lnTo>
                  <a:lnTo>
                    <a:pt x="2570" y="14244"/>
                  </a:lnTo>
                  <a:lnTo>
                    <a:pt x="2879" y="14467"/>
                  </a:lnTo>
                  <a:lnTo>
                    <a:pt x="3210" y="14681"/>
                  </a:lnTo>
                  <a:lnTo>
                    <a:pt x="3561" y="14883"/>
                  </a:lnTo>
                  <a:lnTo>
                    <a:pt x="3743" y="14968"/>
                  </a:lnTo>
                  <a:lnTo>
                    <a:pt x="3935" y="15064"/>
                  </a:lnTo>
                  <a:lnTo>
                    <a:pt x="4127" y="15150"/>
                  </a:lnTo>
                  <a:lnTo>
                    <a:pt x="4329" y="15224"/>
                  </a:lnTo>
                  <a:lnTo>
                    <a:pt x="4542" y="15299"/>
                  </a:lnTo>
                  <a:lnTo>
                    <a:pt x="4755" y="15374"/>
                  </a:lnTo>
                  <a:lnTo>
                    <a:pt x="4979" y="15438"/>
                  </a:lnTo>
                  <a:lnTo>
                    <a:pt x="5203" y="15491"/>
                  </a:lnTo>
                  <a:lnTo>
                    <a:pt x="5438" y="15544"/>
                  </a:lnTo>
                  <a:lnTo>
                    <a:pt x="5672" y="15587"/>
                  </a:lnTo>
                  <a:lnTo>
                    <a:pt x="5928" y="15629"/>
                  </a:lnTo>
                  <a:lnTo>
                    <a:pt x="6173" y="15661"/>
                  </a:lnTo>
                  <a:lnTo>
                    <a:pt x="6440" y="15693"/>
                  </a:lnTo>
                  <a:lnTo>
                    <a:pt x="6706" y="15704"/>
                  </a:lnTo>
                  <a:lnTo>
                    <a:pt x="6984" y="15725"/>
                  </a:lnTo>
                  <a:lnTo>
                    <a:pt x="7549" y="15725"/>
                  </a:lnTo>
                  <a:lnTo>
                    <a:pt x="7815" y="15704"/>
                  </a:lnTo>
                  <a:lnTo>
                    <a:pt x="8082" y="15693"/>
                  </a:lnTo>
                  <a:lnTo>
                    <a:pt x="8348" y="15661"/>
                  </a:lnTo>
                  <a:lnTo>
                    <a:pt x="8593" y="15629"/>
                  </a:lnTo>
                  <a:lnTo>
                    <a:pt x="8839" y="15587"/>
                  </a:lnTo>
                  <a:lnTo>
                    <a:pt x="9073" y="15544"/>
                  </a:lnTo>
                  <a:lnTo>
                    <a:pt x="9297" y="15491"/>
                  </a:lnTo>
                  <a:lnTo>
                    <a:pt x="9521" y="15438"/>
                  </a:lnTo>
                  <a:lnTo>
                    <a:pt x="9734" y="15374"/>
                  </a:lnTo>
                  <a:lnTo>
                    <a:pt x="9937" y="15299"/>
                  </a:lnTo>
                  <a:lnTo>
                    <a:pt x="10139" y="15224"/>
                  </a:lnTo>
                  <a:lnTo>
                    <a:pt x="10331" y="15150"/>
                  </a:lnTo>
                  <a:lnTo>
                    <a:pt x="10512" y="15064"/>
                  </a:lnTo>
                  <a:lnTo>
                    <a:pt x="10694" y="14968"/>
                  </a:lnTo>
                  <a:lnTo>
                    <a:pt x="10864" y="14883"/>
                  </a:lnTo>
                  <a:lnTo>
                    <a:pt x="11035" y="14787"/>
                  </a:lnTo>
                  <a:lnTo>
                    <a:pt x="11195" y="14681"/>
                  </a:lnTo>
                  <a:lnTo>
                    <a:pt x="11493" y="14467"/>
                  </a:lnTo>
                  <a:lnTo>
                    <a:pt x="11781" y="14244"/>
                  </a:lnTo>
                  <a:lnTo>
                    <a:pt x="12037" y="14020"/>
                  </a:lnTo>
                  <a:lnTo>
                    <a:pt x="12271" y="13774"/>
                  </a:lnTo>
                  <a:lnTo>
                    <a:pt x="12485" y="13529"/>
                  </a:lnTo>
                  <a:lnTo>
                    <a:pt x="12676" y="13273"/>
                  </a:lnTo>
                  <a:lnTo>
                    <a:pt x="12847" y="13018"/>
                  </a:lnTo>
                  <a:lnTo>
                    <a:pt x="13007" y="12772"/>
                  </a:lnTo>
                  <a:lnTo>
                    <a:pt x="13156" y="12517"/>
                  </a:lnTo>
                  <a:lnTo>
                    <a:pt x="13273" y="12271"/>
                  </a:lnTo>
                  <a:lnTo>
                    <a:pt x="13391" y="12026"/>
                  </a:lnTo>
                  <a:lnTo>
                    <a:pt x="13487" y="11802"/>
                  </a:lnTo>
                  <a:lnTo>
                    <a:pt x="13561" y="11578"/>
                  </a:lnTo>
                  <a:lnTo>
                    <a:pt x="13636" y="11365"/>
                  </a:lnTo>
                  <a:lnTo>
                    <a:pt x="13689" y="11163"/>
                  </a:lnTo>
                  <a:lnTo>
                    <a:pt x="13785" y="10821"/>
                  </a:lnTo>
                  <a:lnTo>
                    <a:pt x="13838" y="10555"/>
                  </a:lnTo>
                  <a:lnTo>
                    <a:pt x="13860" y="10384"/>
                  </a:lnTo>
                  <a:lnTo>
                    <a:pt x="13870" y="10320"/>
                  </a:lnTo>
                  <a:lnTo>
                    <a:pt x="10896" y="7293"/>
                  </a:lnTo>
                  <a:lnTo>
                    <a:pt x="10896" y="321"/>
                  </a:lnTo>
                  <a:lnTo>
                    <a:pt x="2815" y="1"/>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 name="Google Shape;1575;p40">
              <a:extLst>
                <a:ext uri="{FF2B5EF4-FFF2-40B4-BE49-F238E27FC236}">
                  <a16:creationId xmlns="" xmlns:a16="http://schemas.microsoft.com/office/drawing/2014/main" id="{67D10448-32A4-42E0-991D-8ABA0256EA44}"/>
                </a:ext>
              </a:extLst>
            </p:cNvPr>
            <p:cNvSpPr/>
            <p:nvPr/>
          </p:nvSpPr>
          <p:spPr>
            <a:xfrm>
              <a:off x="935909" y="1437147"/>
              <a:ext cx="170025" cy="125173"/>
            </a:xfrm>
            <a:custGeom>
              <a:avLst/>
              <a:gdLst/>
              <a:ahLst/>
              <a:cxnLst/>
              <a:rect l="l" t="t" r="r" b="b"/>
              <a:pathLst>
                <a:path w="8082" h="5950" extrusionOk="0">
                  <a:moveTo>
                    <a:pt x="0" y="1"/>
                  </a:moveTo>
                  <a:lnTo>
                    <a:pt x="0" y="4425"/>
                  </a:lnTo>
                  <a:lnTo>
                    <a:pt x="213" y="4596"/>
                  </a:lnTo>
                  <a:lnTo>
                    <a:pt x="437" y="4756"/>
                  </a:lnTo>
                  <a:lnTo>
                    <a:pt x="661" y="4894"/>
                  </a:lnTo>
                  <a:lnTo>
                    <a:pt x="896" y="5043"/>
                  </a:lnTo>
                  <a:lnTo>
                    <a:pt x="1130" y="5171"/>
                  </a:lnTo>
                  <a:lnTo>
                    <a:pt x="1375" y="5289"/>
                  </a:lnTo>
                  <a:lnTo>
                    <a:pt x="1621" y="5395"/>
                  </a:lnTo>
                  <a:lnTo>
                    <a:pt x="1877" y="5502"/>
                  </a:lnTo>
                  <a:lnTo>
                    <a:pt x="2132" y="5587"/>
                  </a:lnTo>
                  <a:lnTo>
                    <a:pt x="2388" y="5672"/>
                  </a:lnTo>
                  <a:lnTo>
                    <a:pt x="2644" y="5747"/>
                  </a:lnTo>
                  <a:lnTo>
                    <a:pt x="2911" y="5800"/>
                  </a:lnTo>
                  <a:lnTo>
                    <a:pt x="3177" y="5854"/>
                  </a:lnTo>
                  <a:lnTo>
                    <a:pt x="3444" y="5896"/>
                  </a:lnTo>
                  <a:lnTo>
                    <a:pt x="3710" y="5928"/>
                  </a:lnTo>
                  <a:lnTo>
                    <a:pt x="3977" y="5939"/>
                  </a:lnTo>
                  <a:lnTo>
                    <a:pt x="4243" y="5950"/>
                  </a:lnTo>
                  <a:lnTo>
                    <a:pt x="4520" y="5950"/>
                  </a:lnTo>
                  <a:lnTo>
                    <a:pt x="4787" y="5928"/>
                  </a:lnTo>
                  <a:lnTo>
                    <a:pt x="5053" y="5907"/>
                  </a:lnTo>
                  <a:lnTo>
                    <a:pt x="5320" y="5864"/>
                  </a:lnTo>
                  <a:lnTo>
                    <a:pt x="5586" y="5811"/>
                  </a:lnTo>
                  <a:lnTo>
                    <a:pt x="5853" y="5758"/>
                  </a:lnTo>
                  <a:lnTo>
                    <a:pt x="6109" y="5683"/>
                  </a:lnTo>
                  <a:lnTo>
                    <a:pt x="6375" y="5598"/>
                  </a:lnTo>
                  <a:lnTo>
                    <a:pt x="6631" y="5502"/>
                  </a:lnTo>
                  <a:lnTo>
                    <a:pt x="6876" y="5395"/>
                  </a:lnTo>
                  <a:lnTo>
                    <a:pt x="7132" y="5278"/>
                  </a:lnTo>
                  <a:lnTo>
                    <a:pt x="7377" y="5139"/>
                  </a:lnTo>
                  <a:lnTo>
                    <a:pt x="7612" y="4990"/>
                  </a:lnTo>
                  <a:lnTo>
                    <a:pt x="7857" y="4841"/>
                  </a:lnTo>
                  <a:lnTo>
                    <a:pt x="8081" y="4670"/>
                  </a:lnTo>
                  <a:lnTo>
                    <a:pt x="8081" y="321"/>
                  </a:lnTo>
                  <a:lnTo>
                    <a:pt x="0" y="1"/>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1576;p40">
              <a:extLst>
                <a:ext uri="{FF2B5EF4-FFF2-40B4-BE49-F238E27FC236}">
                  <a16:creationId xmlns="" xmlns:a16="http://schemas.microsoft.com/office/drawing/2014/main" id="{946FDAE3-06EC-4EE8-A3EC-BA1CAD906020}"/>
                </a:ext>
              </a:extLst>
            </p:cNvPr>
            <p:cNvSpPr/>
            <p:nvPr/>
          </p:nvSpPr>
          <p:spPr>
            <a:xfrm>
              <a:off x="832741" y="1050958"/>
              <a:ext cx="361782" cy="478835"/>
            </a:xfrm>
            <a:custGeom>
              <a:avLst/>
              <a:gdLst/>
              <a:ahLst/>
              <a:cxnLst/>
              <a:rect l="l" t="t" r="r" b="b"/>
              <a:pathLst>
                <a:path w="17197" h="22761" extrusionOk="0">
                  <a:moveTo>
                    <a:pt x="8273" y="0"/>
                  </a:moveTo>
                  <a:lnTo>
                    <a:pt x="7900" y="21"/>
                  </a:lnTo>
                  <a:lnTo>
                    <a:pt x="7537" y="53"/>
                  </a:lnTo>
                  <a:lnTo>
                    <a:pt x="7132" y="107"/>
                  </a:lnTo>
                  <a:lnTo>
                    <a:pt x="6738" y="181"/>
                  </a:lnTo>
                  <a:lnTo>
                    <a:pt x="6354" y="277"/>
                  </a:lnTo>
                  <a:lnTo>
                    <a:pt x="5981" y="384"/>
                  </a:lnTo>
                  <a:lnTo>
                    <a:pt x="5608" y="512"/>
                  </a:lnTo>
                  <a:lnTo>
                    <a:pt x="5245" y="650"/>
                  </a:lnTo>
                  <a:lnTo>
                    <a:pt x="4894" y="810"/>
                  </a:lnTo>
                  <a:lnTo>
                    <a:pt x="4542" y="981"/>
                  </a:lnTo>
                  <a:lnTo>
                    <a:pt x="4211" y="1173"/>
                  </a:lnTo>
                  <a:lnTo>
                    <a:pt x="3881" y="1386"/>
                  </a:lnTo>
                  <a:lnTo>
                    <a:pt x="3572" y="1599"/>
                  </a:lnTo>
                  <a:lnTo>
                    <a:pt x="3262" y="1834"/>
                  </a:lnTo>
                  <a:lnTo>
                    <a:pt x="2975" y="2079"/>
                  </a:lnTo>
                  <a:lnTo>
                    <a:pt x="2687" y="2335"/>
                  </a:lnTo>
                  <a:lnTo>
                    <a:pt x="2420" y="2612"/>
                  </a:lnTo>
                  <a:lnTo>
                    <a:pt x="2164" y="2889"/>
                  </a:lnTo>
                  <a:lnTo>
                    <a:pt x="1919" y="3188"/>
                  </a:lnTo>
                  <a:lnTo>
                    <a:pt x="1685" y="3497"/>
                  </a:lnTo>
                  <a:lnTo>
                    <a:pt x="1461" y="3806"/>
                  </a:lnTo>
                  <a:lnTo>
                    <a:pt x="1258" y="4136"/>
                  </a:lnTo>
                  <a:lnTo>
                    <a:pt x="1066" y="4467"/>
                  </a:lnTo>
                  <a:lnTo>
                    <a:pt x="896" y="4808"/>
                  </a:lnTo>
                  <a:lnTo>
                    <a:pt x="725" y="5160"/>
                  </a:lnTo>
                  <a:lnTo>
                    <a:pt x="587" y="5522"/>
                  </a:lnTo>
                  <a:lnTo>
                    <a:pt x="448" y="5885"/>
                  </a:lnTo>
                  <a:lnTo>
                    <a:pt x="341" y="6269"/>
                  </a:lnTo>
                  <a:lnTo>
                    <a:pt x="235" y="6642"/>
                  </a:lnTo>
                  <a:lnTo>
                    <a:pt x="160" y="7026"/>
                  </a:lnTo>
                  <a:lnTo>
                    <a:pt x="86" y="7420"/>
                  </a:lnTo>
                  <a:lnTo>
                    <a:pt x="43" y="7814"/>
                  </a:lnTo>
                  <a:lnTo>
                    <a:pt x="11" y="8220"/>
                  </a:lnTo>
                  <a:lnTo>
                    <a:pt x="0" y="8625"/>
                  </a:lnTo>
                  <a:lnTo>
                    <a:pt x="0" y="9158"/>
                  </a:lnTo>
                  <a:lnTo>
                    <a:pt x="11" y="9691"/>
                  </a:lnTo>
                  <a:lnTo>
                    <a:pt x="32" y="10202"/>
                  </a:lnTo>
                  <a:lnTo>
                    <a:pt x="64" y="10703"/>
                  </a:lnTo>
                  <a:lnTo>
                    <a:pt x="107" y="11194"/>
                  </a:lnTo>
                  <a:lnTo>
                    <a:pt x="160" y="11663"/>
                  </a:lnTo>
                  <a:lnTo>
                    <a:pt x="214" y="12121"/>
                  </a:lnTo>
                  <a:lnTo>
                    <a:pt x="277" y="12569"/>
                  </a:lnTo>
                  <a:lnTo>
                    <a:pt x="352" y="13006"/>
                  </a:lnTo>
                  <a:lnTo>
                    <a:pt x="437" y="13422"/>
                  </a:lnTo>
                  <a:lnTo>
                    <a:pt x="523" y="13838"/>
                  </a:lnTo>
                  <a:lnTo>
                    <a:pt x="619" y="14232"/>
                  </a:lnTo>
                  <a:lnTo>
                    <a:pt x="725" y="14616"/>
                  </a:lnTo>
                  <a:lnTo>
                    <a:pt x="832" y="14989"/>
                  </a:lnTo>
                  <a:lnTo>
                    <a:pt x="949" y="15352"/>
                  </a:lnTo>
                  <a:lnTo>
                    <a:pt x="1066" y="15703"/>
                  </a:lnTo>
                  <a:lnTo>
                    <a:pt x="1194" y="16045"/>
                  </a:lnTo>
                  <a:lnTo>
                    <a:pt x="1333" y="16375"/>
                  </a:lnTo>
                  <a:lnTo>
                    <a:pt x="1471" y="16695"/>
                  </a:lnTo>
                  <a:lnTo>
                    <a:pt x="1610" y="17004"/>
                  </a:lnTo>
                  <a:lnTo>
                    <a:pt x="1759" y="17302"/>
                  </a:lnTo>
                  <a:lnTo>
                    <a:pt x="1919" y="17590"/>
                  </a:lnTo>
                  <a:lnTo>
                    <a:pt x="2068" y="17867"/>
                  </a:lnTo>
                  <a:lnTo>
                    <a:pt x="2239" y="18134"/>
                  </a:lnTo>
                  <a:lnTo>
                    <a:pt x="2399" y="18390"/>
                  </a:lnTo>
                  <a:lnTo>
                    <a:pt x="2570" y="18635"/>
                  </a:lnTo>
                  <a:lnTo>
                    <a:pt x="2740" y="18870"/>
                  </a:lnTo>
                  <a:lnTo>
                    <a:pt x="2911" y="19104"/>
                  </a:lnTo>
                  <a:lnTo>
                    <a:pt x="3092" y="19317"/>
                  </a:lnTo>
                  <a:lnTo>
                    <a:pt x="3273" y="19531"/>
                  </a:lnTo>
                  <a:lnTo>
                    <a:pt x="3444" y="19733"/>
                  </a:lnTo>
                  <a:lnTo>
                    <a:pt x="3636" y="19925"/>
                  </a:lnTo>
                  <a:lnTo>
                    <a:pt x="3817" y="20117"/>
                  </a:lnTo>
                  <a:lnTo>
                    <a:pt x="3998" y="20287"/>
                  </a:lnTo>
                  <a:lnTo>
                    <a:pt x="4371" y="20618"/>
                  </a:lnTo>
                  <a:lnTo>
                    <a:pt x="4744" y="20927"/>
                  </a:lnTo>
                  <a:lnTo>
                    <a:pt x="5128" y="21194"/>
                  </a:lnTo>
                  <a:lnTo>
                    <a:pt x="5491" y="21439"/>
                  </a:lnTo>
                  <a:lnTo>
                    <a:pt x="5864" y="21663"/>
                  </a:lnTo>
                  <a:lnTo>
                    <a:pt x="6216" y="21855"/>
                  </a:lnTo>
                  <a:lnTo>
                    <a:pt x="6567" y="22025"/>
                  </a:lnTo>
                  <a:lnTo>
                    <a:pt x="6908" y="22174"/>
                  </a:lnTo>
                  <a:lnTo>
                    <a:pt x="7228" y="22302"/>
                  </a:lnTo>
                  <a:lnTo>
                    <a:pt x="7537" y="22409"/>
                  </a:lnTo>
                  <a:lnTo>
                    <a:pt x="7836" y="22505"/>
                  </a:lnTo>
                  <a:lnTo>
                    <a:pt x="8102" y="22580"/>
                  </a:lnTo>
                  <a:lnTo>
                    <a:pt x="8348" y="22643"/>
                  </a:lnTo>
                  <a:lnTo>
                    <a:pt x="8572" y="22697"/>
                  </a:lnTo>
                  <a:lnTo>
                    <a:pt x="8774" y="22739"/>
                  </a:lnTo>
                  <a:lnTo>
                    <a:pt x="8891" y="22750"/>
                  </a:lnTo>
                  <a:lnTo>
                    <a:pt x="9009" y="22761"/>
                  </a:lnTo>
                  <a:lnTo>
                    <a:pt x="9254" y="22761"/>
                  </a:lnTo>
                  <a:lnTo>
                    <a:pt x="9371" y="22739"/>
                  </a:lnTo>
                  <a:lnTo>
                    <a:pt x="9499" y="22718"/>
                  </a:lnTo>
                  <a:lnTo>
                    <a:pt x="9616" y="22697"/>
                  </a:lnTo>
                  <a:lnTo>
                    <a:pt x="9734" y="22654"/>
                  </a:lnTo>
                  <a:lnTo>
                    <a:pt x="10064" y="22537"/>
                  </a:lnTo>
                  <a:lnTo>
                    <a:pt x="10384" y="22409"/>
                  </a:lnTo>
                  <a:lnTo>
                    <a:pt x="10693" y="22270"/>
                  </a:lnTo>
                  <a:lnTo>
                    <a:pt x="11002" y="22132"/>
                  </a:lnTo>
                  <a:lnTo>
                    <a:pt x="11290" y="21983"/>
                  </a:lnTo>
                  <a:lnTo>
                    <a:pt x="11578" y="21833"/>
                  </a:lnTo>
                  <a:lnTo>
                    <a:pt x="11855" y="21673"/>
                  </a:lnTo>
                  <a:lnTo>
                    <a:pt x="12122" y="21503"/>
                  </a:lnTo>
                  <a:lnTo>
                    <a:pt x="12377" y="21332"/>
                  </a:lnTo>
                  <a:lnTo>
                    <a:pt x="12633" y="21151"/>
                  </a:lnTo>
                  <a:lnTo>
                    <a:pt x="12868" y="20970"/>
                  </a:lnTo>
                  <a:lnTo>
                    <a:pt x="13102" y="20778"/>
                  </a:lnTo>
                  <a:lnTo>
                    <a:pt x="13326" y="20586"/>
                  </a:lnTo>
                  <a:lnTo>
                    <a:pt x="13550" y="20383"/>
                  </a:lnTo>
                  <a:lnTo>
                    <a:pt x="13753" y="20181"/>
                  </a:lnTo>
                  <a:lnTo>
                    <a:pt x="13955" y="19978"/>
                  </a:lnTo>
                  <a:lnTo>
                    <a:pt x="14158" y="19765"/>
                  </a:lnTo>
                  <a:lnTo>
                    <a:pt x="14339" y="19541"/>
                  </a:lnTo>
                  <a:lnTo>
                    <a:pt x="14520" y="19317"/>
                  </a:lnTo>
                  <a:lnTo>
                    <a:pt x="14691" y="19093"/>
                  </a:lnTo>
                  <a:lnTo>
                    <a:pt x="14861" y="18870"/>
                  </a:lnTo>
                  <a:lnTo>
                    <a:pt x="15021" y="18635"/>
                  </a:lnTo>
                  <a:lnTo>
                    <a:pt x="15171" y="18401"/>
                  </a:lnTo>
                  <a:lnTo>
                    <a:pt x="15320" y="18155"/>
                  </a:lnTo>
                  <a:lnTo>
                    <a:pt x="15458" y="17910"/>
                  </a:lnTo>
                  <a:lnTo>
                    <a:pt x="15586" y="17665"/>
                  </a:lnTo>
                  <a:lnTo>
                    <a:pt x="15714" y="17420"/>
                  </a:lnTo>
                  <a:lnTo>
                    <a:pt x="15831" y="17175"/>
                  </a:lnTo>
                  <a:lnTo>
                    <a:pt x="16055" y="16663"/>
                  </a:lnTo>
                  <a:lnTo>
                    <a:pt x="16258" y="16140"/>
                  </a:lnTo>
                  <a:lnTo>
                    <a:pt x="16428" y="15618"/>
                  </a:lnTo>
                  <a:lnTo>
                    <a:pt x="16588" y="15096"/>
                  </a:lnTo>
                  <a:lnTo>
                    <a:pt x="16727" y="14563"/>
                  </a:lnTo>
                  <a:lnTo>
                    <a:pt x="16834" y="14019"/>
                  </a:lnTo>
                  <a:lnTo>
                    <a:pt x="16940" y="13486"/>
                  </a:lnTo>
                  <a:lnTo>
                    <a:pt x="17015" y="12953"/>
                  </a:lnTo>
                  <a:lnTo>
                    <a:pt x="17079" y="12409"/>
                  </a:lnTo>
                  <a:lnTo>
                    <a:pt x="17132" y="11887"/>
                  </a:lnTo>
                  <a:lnTo>
                    <a:pt x="17164" y="11354"/>
                  </a:lnTo>
                  <a:lnTo>
                    <a:pt x="17185" y="10831"/>
                  </a:lnTo>
                  <a:lnTo>
                    <a:pt x="17196" y="10320"/>
                  </a:lnTo>
                  <a:lnTo>
                    <a:pt x="17196" y="9819"/>
                  </a:lnTo>
                  <a:lnTo>
                    <a:pt x="17185" y="9318"/>
                  </a:lnTo>
                  <a:lnTo>
                    <a:pt x="17175" y="8838"/>
                  </a:lnTo>
                  <a:lnTo>
                    <a:pt x="17143" y="8369"/>
                  </a:lnTo>
                  <a:lnTo>
                    <a:pt x="17111" y="7910"/>
                  </a:lnTo>
                  <a:lnTo>
                    <a:pt x="17068" y="7569"/>
                  </a:lnTo>
                  <a:lnTo>
                    <a:pt x="17025" y="7228"/>
                  </a:lnTo>
                  <a:lnTo>
                    <a:pt x="16962" y="6898"/>
                  </a:lnTo>
                  <a:lnTo>
                    <a:pt x="16887" y="6567"/>
                  </a:lnTo>
                  <a:lnTo>
                    <a:pt x="16802" y="6237"/>
                  </a:lnTo>
                  <a:lnTo>
                    <a:pt x="16706" y="5917"/>
                  </a:lnTo>
                  <a:lnTo>
                    <a:pt x="16588" y="5597"/>
                  </a:lnTo>
                  <a:lnTo>
                    <a:pt x="16471" y="5288"/>
                  </a:lnTo>
                  <a:lnTo>
                    <a:pt x="16333" y="4979"/>
                  </a:lnTo>
                  <a:lnTo>
                    <a:pt x="16194" y="4680"/>
                  </a:lnTo>
                  <a:lnTo>
                    <a:pt x="16034" y="4392"/>
                  </a:lnTo>
                  <a:lnTo>
                    <a:pt x="15863" y="4105"/>
                  </a:lnTo>
                  <a:lnTo>
                    <a:pt x="15693" y="3827"/>
                  </a:lnTo>
                  <a:lnTo>
                    <a:pt x="15501" y="3550"/>
                  </a:lnTo>
                  <a:lnTo>
                    <a:pt x="15309" y="3284"/>
                  </a:lnTo>
                  <a:lnTo>
                    <a:pt x="15096" y="3028"/>
                  </a:lnTo>
                  <a:lnTo>
                    <a:pt x="14883" y="2783"/>
                  </a:lnTo>
                  <a:lnTo>
                    <a:pt x="14659" y="2537"/>
                  </a:lnTo>
                  <a:lnTo>
                    <a:pt x="14424" y="2314"/>
                  </a:lnTo>
                  <a:lnTo>
                    <a:pt x="14179" y="2090"/>
                  </a:lnTo>
                  <a:lnTo>
                    <a:pt x="13923" y="1876"/>
                  </a:lnTo>
                  <a:lnTo>
                    <a:pt x="13657" y="1674"/>
                  </a:lnTo>
                  <a:lnTo>
                    <a:pt x="13390" y="1482"/>
                  </a:lnTo>
                  <a:lnTo>
                    <a:pt x="13113" y="1301"/>
                  </a:lnTo>
                  <a:lnTo>
                    <a:pt x="12825" y="1120"/>
                  </a:lnTo>
                  <a:lnTo>
                    <a:pt x="12537" y="960"/>
                  </a:lnTo>
                  <a:lnTo>
                    <a:pt x="12239" y="810"/>
                  </a:lnTo>
                  <a:lnTo>
                    <a:pt x="11930" y="672"/>
                  </a:lnTo>
                  <a:lnTo>
                    <a:pt x="11621" y="555"/>
                  </a:lnTo>
                  <a:lnTo>
                    <a:pt x="11301" y="437"/>
                  </a:lnTo>
                  <a:lnTo>
                    <a:pt x="10970" y="341"/>
                  </a:lnTo>
                  <a:lnTo>
                    <a:pt x="10640" y="245"/>
                  </a:lnTo>
                  <a:lnTo>
                    <a:pt x="10235" y="160"/>
                  </a:lnTo>
                  <a:lnTo>
                    <a:pt x="9829" y="96"/>
                  </a:lnTo>
                  <a:lnTo>
                    <a:pt x="9435" y="43"/>
                  </a:lnTo>
                  <a:lnTo>
                    <a:pt x="9041" y="11"/>
                  </a:lnTo>
                  <a:lnTo>
                    <a:pt x="8657" y="0"/>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 name="Google Shape;1577;p40">
              <a:extLst>
                <a:ext uri="{FF2B5EF4-FFF2-40B4-BE49-F238E27FC236}">
                  <a16:creationId xmlns="" xmlns:a16="http://schemas.microsoft.com/office/drawing/2014/main" id="{C2C5B2D1-FDF8-4A81-A693-F9DF09FD37C4}"/>
                </a:ext>
              </a:extLst>
            </p:cNvPr>
            <p:cNvSpPr/>
            <p:nvPr/>
          </p:nvSpPr>
          <p:spPr>
            <a:xfrm>
              <a:off x="746845" y="1617693"/>
              <a:ext cx="585368" cy="763914"/>
            </a:xfrm>
            <a:custGeom>
              <a:avLst/>
              <a:gdLst/>
              <a:ahLst/>
              <a:cxnLst/>
              <a:rect l="l" t="t" r="r" b="b"/>
              <a:pathLst>
                <a:path w="27825" h="36312" extrusionOk="0">
                  <a:moveTo>
                    <a:pt x="6056" y="1"/>
                  </a:moveTo>
                  <a:lnTo>
                    <a:pt x="5618" y="566"/>
                  </a:lnTo>
                  <a:lnTo>
                    <a:pt x="5203" y="1120"/>
                  </a:lnTo>
                  <a:lnTo>
                    <a:pt x="4808" y="1674"/>
                  </a:lnTo>
                  <a:lnTo>
                    <a:pt x="4435" y="2208"/>
                  </a:lnTo>
                  <a:lnTo>
                    <a:pt x="4083" y="2751"/>
                  </a:lnTo>
                  <a:lnTo>
                    <a:pt x="3753" y="3284"/>
                  </a:lnTo>
                  <a:lnTo>
                    <a:pt x="3444" y="3807"/>
                  </a:lnTo>
                  <a:lnTo>
                    <a:pt x="3156" y="4318"/>
                  </a:lnTo>
                  <a:lnTo>
                    <a:pt x="2879" y="4830"/>
                  </a:lnTo>
                  <a:lnTo>
                    <a:pt x="2633" y="5342"/>
                  </a:lnTo>
                  <a:lnTo>
                    <a:pt x="2388" y="5832"/>
                  </a:lnTo>
                  <a:lnTo>
                    <a:pt x="2175" y="6333"/>
                  </a:lnTo>
                  <a:lnTo>
                    <a:pt x="1972" y="6813"/>
                  </a:lnTo>
                  <a:lnTo>
                    <a:pt x="1791" y="7293"/>
                  </a:lnTo>
                  <a:lnTo>
                    <a:pt x="1621" y="7762"/>
                  </a:lnTo>
                  <a:lnTo>
                    <a:pt x="1471" y="8220"/>
                  </a:lnTo>
                  <a:lnTo>
                    <a:pt x="1333" y="8679"/>
                  </a:lnTo>
                  <a:lnTo>
                    <a:pt x="1205" y="9126"/>
                  </a:lnTo>
                  <a:lnTo>
                    <a:pt x="1098" y="9574"/>
                  </a:lnTo>
                  <a:lnTo>
                    <a:pt x="1002" y="10011"/>
                  </a:lnTo>
                  <a:lnTo>
                    <a:pt x="917" y="10438"/>
                  </a:lnTo>
                  <a:lnTo>
                    <a:pt x="842" y="10853"/>
                  </a:lnTo>
                  <a:lnTo>
                    <a:pt x="789" y="11258"/>
                  </a:lnTo>
                  <a:lnTo>
                    <a:pt x="736" y="11664"/>
                  </a:lnTo>
                  <a:lnTo>
                    <a:pt x="704" y="12058"/>
                  </a:lnTo>
                  <a:lnTo>
                    <a:pt x="683" y="12442"/>
                  </a:lnTo>
                  <a:lnTo>
                    <a:pt x="661" y="12826"/>
                  </a:lnTo>
                  <a:lnTo>
                    <a:pt x="661" y="13199"/>
                  </a:lnTo>
                  <a:lnTo>
                    <a:pt x="661" y="13561"/>
                  </a:lnTo>
                  <a:lnTo>
                    <a:pt x="672" y="13913"/>
                  </a:lnTo>
                  <a:lnTo>
                    <a:pt x="693" y="14254"/>
                  </a:lnTo>
                  <a:lnTo>
                    <a:pt x="715" y="14595"/>
                  </a:lnTo>
                  <a:lnTo>
                    <a:pt x="757" y="14915"/>
                  </a:lnTo>
                  <a:lnTo>
                    <a:pt x="789" y="15235"/>
                  </a:lnTo>
                  <a:lnTo>
                    <a:pt x="842" y="15544"/>
                  </a:lnTo>
                  <a:lnTo>
                    <a:pt x="896" y="15843"/>
                  </a:lnTo>
                  <a:lnTo>
                    <a:pt x="949" y="16141"/>
                  </a:lnTo>
                  <a:lnTo>
                    <a:pt x="1013" y="16418"/>
                  </a:lnTo>
                  <a:lnTo>
                    <a:pt x="1141" y="16951"/>
                  </a:lnTo>
                  <a:lnTo>
                    <a:pt x="1290" y="17452"/>
                  </a:lnTo>
                  <a:lnTo>
                    <a:pt x="1450" y="17911"/>
                  </a:lnTo>
                  <a:lnTo>
                    <a:pt x="1610" y="18326"/>
                  </a:lnTo>
                  <a:lnTo>
                    <a:pt x="1770" y="18710"/>
                  </a:lnTo>
                  <a:lnTo>
                    <a:pt x="1919" y="19041"/>
                  </a:lnTo>
                  <a:lnTo>
                    <a:pt x="2068" y="19339"/>
                  </a:lnTo>
                  <a:lnTo>
                    <a:pt x="2207" y="19584"/>
                  </a:lnTo>
                  <a:lnTo>
                    <a:pt x="2324" y="19798"/>
                  </a:lnTo>
                  <a:lnTo>
                    <a:pt x="2506" y="20075"/>
                  </a:lnTo>
                  <a:lnTo>
                    <a:pt x="2569" y="20171"/>
                  </a:lnTo>
                  <a:lnTo>
                    <a:pt x="0" y="34840"/>
                  </a:lnTo>
                  <a:lnTo>
                    <a:pt x="213" y="34936"/>
                  </a:lnTo>
                  <a:lnTo>
                    <a:pt x="437" y="35021"/>
                  </a:lnTo>
                  <a:lnTo>
                    <a:pt x="693" y="35106"/>
                  </a:lnTo>
                  <a:lnTo>
                    <a:pt x="960" y="35192"/>
                  </a:lnTo>
                  <a:lnTo>
                    <a:pt x="1258" y="35266"/>
                  </a:lnTo>
                  <a:lnTo>
                    <a:pt x="1567" y="35341"/>
                  </a:lnTo>
                  <a:lnTo>
                    <a:pt x="1887" y="35416"/>
                  </a:lnTo>
                  <a:lnTo>
                    <a:pt x="2239" y="35490"/>
                  </a:lnTo>
                  <a:lnTo>
                    <a:pt x="2975" y="35618"/>
                  </a:lnTo>
                  <a:lnTo>
                    <a:pt x="3774" y="35735"/>
                  </a:lnTo>
                  <a:lnTo>
                    <a:pt x="4627" y="35842"/>
                  </a:lnTo>
                  <a:lnTo>
                    <a:pt x="5533" y="35949"/>
                  </a:lnTo>
                  <a:lnTo>
                    <a:pt x="6482" y="36034"/>
                  </a:lnTo>
                  <a:lnTo>
                    <a:pt x="7473" y="36109"/>
                  </a:lnTo>
                  <a:lnTo>
                    <a:pt x="8497" y="36172"/>
                  </a:lnTo>
                  <a:lnTo>
                    <a:pt x="9542" y="36215"/>
                  </a:lnTo>
                  <a:lnTo>
                    <a:pt x="10618" y="36258"/>
                  </a:lnTo>
                  <a:lnTo>
                    <a:pt x="11706" y="36290"/>
                  </a:lnTo>
                  <a:lnTo>
                    <a:pt x="12804" y="36300"/>
                  </a:lnTo>
                  <a:lnTo>
                    <a:pt x="13912" y="36311"/>
                  </a:lnTo>
                  <a:lnTo>
                    <a:pt x="15021" y="36300"/>
                  </a:lnTo>
                  <a:lnTo>
                    <a:pt x="16119" y="36290"/>
                  </a:lnTo>
                  <a:lnTo>
                    <a:pt x="17207" y="36258"/>
                  </a:lnTo>
                  <a:lnTo>
                    <a:pt x="18273" y="36215"/>
                  </a:lnTo>
                  <a:lnTo>
                    <a:pt x="19328" y="36172"/>
                  </a:lnTo>
                  <a:lnTo>
                    <a:pt x="20352" y="36109"/>
                  </a:lnTo>
                  <a:lnTo>
                    <a:pt x="21332" y="36034"/>
                  </a:lnTo>
                  <a:lnTo>
                    <a:pt x="22281" y="35949"/>
                  </a:lnTo>
                  <a:lnTo>
                    <a:pt x="23187" y="35842"/>
                  </a:lnTo>
                  <a:lnTo>
                    <a:pt x="24051" y="35735"/>
                  </a:lnTo>
                  <a:lnTo>
                    <a:pt x="24850" y="35618"/>
                  </a:lnTo>
                  <a:lnTo>
                    <a:pt x="25586" y="35490"/>
                  </a:lnTo>
                  <a:lnTo>
                    <a:pt x="25927" y="35416"/>
                  </a:lnTo>
                  <a:lnTo>
                    <a:pt x="26258" y="35341"/>
                  </a:lnTo>
                  <a:lnTo>
                    <a:pt x="26567" y="35266"/>
                  </a:lnTo>
                  <a:lnTo>
                    <a:pt x="26855" y="35192"/>
                  </a:lnTo>
                  <a:lnTo>
                    <a:pt x="27132" y="35106"/>
                  </a:lnTo>
                  <a:lnTo>
                    <a:pt x="27388" y="35021"/>
                  </a:lnTo>
                  <a:lnTo>
                    <a:pt x="27612" y="34936"/>
                  </a:lnTo>
                  <a:lnTo>
                    <a:pt x="27825" y="34840"/>
                  </a:lnTo>
                  <a:lnTo>
                    <a:pt x="23294" y="20171"/>
                  </a:lnTo>
                  <a:lnTo>
                    <a:pt x="23358" y="20075"/>
                  </a:lnTo>
                  <a:lnTo>
                    <a:pt x="23528" y="19798"/>
                  </a:lnTo>
                  <a:lnTo>
                    <a:pt x="23656" y="19584"/>
                  </a:lnTo>
                  <a:lnTo>
                    <a:pt x="23784" y="19339"/>
                  </a:lnTo>
                  <a:lnTo>
                    <a:pt x="23934" y="19041"/>
                  </a:lnTo>
                  <a:lnTo>
                    <a:pt x="24093" y="18710"/>
                  </a:lnTo>
                  <a:lnTo>
                    <a:pt x="24253" y="18326"/>
                  </a:lnTo>
                  <a:lnTo>
                    <a:pt x="24413" y="17911"/>
                  </a:lnTo>
                  <a:lnTo>
                    <a:pt x="24563" y="17452"/>
                  </a:lnTo>
                  <a:lnTo>
                    <a:pt x="24712" y="16951"/>
                  </a:lnTo>
                  <a:lnTo>
                    <a:pt x="24850" y="16418"/>
                  </a:lnTo>
                  <a:lnTo>
                    <a:pt x="24914" y="16141"/>
                  </a:lnTo>
                  <a:lnTo>
                    <a:pt x="24968" y="15843"/>
                  </a:lnTo>
                  <a:lnTo>
                    <a:pt x="25021" y="15544"/>
                  </a:lnTo>
                  <a:lnTo>
                    <a:pt x="25064" y="15235"/>
                  </a:lnTo>
                  <a:lnTo>
                    <a:pt x="25106" y="14915"/>
                  </a:lnTo>
                  <a:lnTo>
                    <a:pt x="25138" y="14595"/>
                  </a:lnTo>
                  <a:lnTo>
                    <a:pt x="25170" y="14254"/>
                  </a:lnTo>
                  <a:lnTo>
                    <a:pt x="25192" y="13913"/>
                  </a:lnTo>
                  <a:lnTo>
                    <a:pt x="25202" y="13561"/>
                  </a:lnTo>
                  <a:lnTo>
                    <a:pt x="25202" y="13199"/>
                  </a:lnTo>
                  <a:lnTo>
                    <a:pt x="25192" y="12826"/>
                  </a:lnTo>
                  <a:lnTo>
                    <a:pt x="25181" y="12442"/>
                  </a:lnTo>
                  <a:lnTo>
                    <a:pt x="25160" y="12058"/>
                  </a:lnTo>
                  <a:lnTo>
                    <a:pt x="25117" y="11664"/>
                  </a:lnTo>
                  <a:lnTo>
                    <a:pt x="25074" y="11258"/>
                  </a:lnTo>
                  <a:lnTo>
                    <a:pt x="25010" y="10853"/>
                  </a:lnTo>
                  <a:lnTo>
                    <a:pt x="24946" y="10438"/>
                  </a:lnTo>
                  <a:lnTo>
                    <a:pt x="24861" y="10011"/>
                  </a:lnTo>
                  <a:lnTo>
                    <a:pt x="24765" y="9574"/>
                  </a:lnTo>
                  <a:lnTo>
                    <a:pt x="24659" y="9126"/>
                  </a:lnTo>
                  <a:lnTo>
                    <a:pt x="24531" y="8679"/>
                  </a:lnTo>
                  <a:lnTo>
                    <a:pt x="24392" y="8220"/>
                  </a:lnTo>
                  <a:lnTo>
                    <a:pt x="24243" y="7762"/>
                  </a:lnTo>
                  <a:lnTo>
                    <a:pt x="24072" y="7293"/>
                  </a:lnTo>
                  <a:lnTo>
                    <a:pt x="23891" y="6813"/>
                  </a:lnTo>
                  <a:lnTo>
                    <a:pt x="23688" y="6333"/>
                  </a:lnTo>
                  <a:lnTo>
                    <a:pt x="23465" y="5832"/>
                  </a:lnTo>
                  <a:lnTo>
                    <a:pt x="23230" y="5342"/>
                  </a:lnTo>
                  <a:lnTo>
                    <a:pt x="22974" y="4830"/>
                  </a:lnTo>
                  <a:lnTo>
                    <a:pt x="22708" y="4318"/>
                  </a:lnTo>
                  <a:lnTo>
                    <a:pt x="22409" y="3807"/>
                  </a:lnTo>
                  <a:lnTo>
                    <a:pt x="22100" y="3284"/>
                  </a:lnTo>
                  <a:lnTo>
                    <a:pt x="21769" y="2751"/>
                  </a:lnTo>
                  <a:lnTo>
                    <a:pt x="21418" y="2208"/>
                  </a:lnTo>
                  <a:lnTo>
                    <a:pt x="21045" y="1674"/>
                  </a:lnTo>
                  <a:lnTo>
                    <a:pt x="20661" y="1120"/>
                  </a:lnTo>
                  <a:lnTo>
                    <a:pt x="20245" y="566"/>
                  </a:lnTo>
                  <a:lnTo>
                    <a:pt x="19797" y="1"/>
                  </a:lnTo>
                  <a:lnTo>
                    <a:pt x="19776" y="75"/>
                  </a:lnTo>
                  <a:lnTo>
                    <a:pt x="19691" y="257"/>
                  </a:lnTo>
                  <a:lnTo>
                    <a:pt x="19616" y="385"/>
                  </a:lnTo>
                  <a:lnTo>
                    <a:pt x="19531" y="523"/>
                  </a:lnTo>
                  <a:lnTo>
                    <a:pt x="19403" y="694"/>
                  </a:lnTo>
                  <a:lnTo>
                    <a:pt x="19264" y="875"/>
                  </a:lnTo>
                  <a:lnTo>
                    <a:pt x="19083" y="1067"/>
                  </a:lnTo>
                  <a:lnTo>
                    <a:pt x="18880" y="1280"/>
                  </a:lnTo>
                  <a:lnTo>
                    <a:pt x="18635" y="1493"/>
                  </a:lnTo>
                  <a:lnTo>
                    <a:pt x="18358" y="1706"/>
                  </a:lnTo>
                  <a:lnTo>
                    <a:pt x="18038" y="1920"/>
                  </a:lnTo>
                  <a:lnTo>
                    <a:pt x="17686" y="2144"/>
                  </a:lnTo>
                  <a:lnTo>
                    <a:pt x="17484" y="2250"/>
                  </a:lnTo>
                  <a:lnTo>
                    <a:pt x="17281" y="2357"/>
                  </a:lnTo>
                  <a:lnTo>
                    <a:pt x="17068" y="2463"/>
                  </a:lnTo>
                  <a:lnTo>
                    <a:pt x="16834" y="2570"/>
                  </a:lnTo>
                  <a:lnTo>
                    <a:pt x="16599" y="2666"/>
                  </a:lnTo>
                  <a:lnTo>
                    <a:pt x="16364" y="2751"/>
                  </a:lnTo>
                  <a:lnTo>
                    <a:pt x="16130" y="2836"/>
                  </a:lnTo>
                  <a:lnTo>
                    <a:pt x="15885" y="2922"/>
                  </a:lnTo>
                  <a:lnTo>
                    <a:pt x="15650" y="2996"/>
                  </a:lnTo>
                  <a:lnTo>
                    <a:pt x="15405" y="3060"/>
                  </a:lnTo>
                  <a:lnTo>
                    <a:pt x="15160" y="3114"/>
                  </a:lnTo>
                  <a:lnTo>
                    <a:pt x="14915" y="3178"/>
                  </a:lnTo>
                  <a:lnTo>
                    <a:pt x="14424" y="3263"/>
                  </a:lnTo>
                  <a:lnTo>
                    <a:pt x="13923" y="3327"/>
                  </a:lnTo>
                  <a:lnTo>
                    <a:pt x="13433" y="3359"/>
                  </a:lnTo>
                  <a:lnTo>
                    <a:pt x="12932" y="3370"/>
                  </a:lnTo>
                  <a:lnTo>
                    <a:pt x="12431" y="3359"/>
                  </a:lnTo>
                  <a:lnTo>
                    <a:pt x="11930" y="3327"/>
                  </a:lnTo>
                  <a:lnTo>
                    <a:pt x="11439" y="3263"/>
                  </a:lnTo>
                  <a:lnTo>
                    <a:pt x="10938" y="3178"/>
                  </a:lnTo>
                  <a:lnTo>
                    <a:pt x="10704" y="3114"/>
                  </a:lnTo>
                  <a:lnTo>
                    <a:pt x="10458" y="3060"/>
                  </a:lnTo>
                  <a:lnTo>
                    <a:pt x="10213" y="2996"/>
                  </a:lnTo>
                  <a:lnTo>
                    <a:pt x="9968" y="2922"/>
                  </a:lnTo>
                  <a:lnTo>
                    <a:pt x="9733" y="2836"/>
                  </a:lnTo>
                  <a:lnTo>
                    <a:pt x="9499" y="2751"/>
                  </a:lnTo>
                  <a:lnTo>
                    <a:pt x="9254" y="2666"/>
                  </a:lnTo>
                  <a:lnTo>
                    <a:pt x="9030" y="2570"/>
                  </a:lnTo>
                  <a:lnTo>
                    <a:pt x="8795" y="2463"/>
                  </a:lnTo>
                  <a:lnTo>
                    <a:pt x="8582" y="2357"/>
                  </a:lnTo>
                  <a:lnTo>
                    <a:pt x="8369" y="2250"/>
                  </a:lnTo>
                  <a:lnTo>
                    <a:pt x="8177" y="2144"/>
                  </a:lnTo>
                  <a:lnTo>
                    <a:pt x="7815" y="1920"/>
                  </a:lnTo>
                  <a:lnTo>
                    <a:pt x="7505" y="1706"/>
                  </a:lnTo>
                  <a:lnTo>
                    <a:pt x="7228" y="1493"/>
                  </a:lnTo>
                  <a:lnTo>
                    <a:pt x="6983" y="1280"/>
                  </a:lnTo>
                  <a:lnTo>
                    <a:pt x="6770" y="1067"/>
                  </a:lnTo>
                  <a:lnTo>
                    <a:pt x="6599" y="875"/>
                  </a:lnTo>
                  <a:lnTo>
                    <a:pt x="6450" y="694"/>
                  </a:lnTo>
                  <a:lnTo>
                    <a:pt x="6333" y="523"/>
                  </a:lnTo>
                  <a:lnTo>
                    <a:pt x="6237" y="385"/>
                  </a:lnTo>
                  <a:lnTo>
                    <a:pt x="6173" y="257"/>
                  </a:lnTo>
                  <a:lnTo>
                    <a:pt x="6077" y="75"/>
                  </a:lnTo>
                  <a:lnTo>
                    <a:pt x="6056" y="1"/>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1578;p40">
              <a:extLst>
                <a:ext uri="{FF2B5EF4-FFF2-40B4-BE49-F238E27FC236}">
                  <a16:creationId xmlns="" xmlns:a16="http://schemas.microsoft.com/office/drawing/2014/main" id="{72C5F6D7-E1FB-45DB-93C6-F54DA3B4FD8F}"/>
                </a:ext>
              </a:extLst>
            </p:cNvPr>
            <p:cNvSpPr/>
            <p:nvPr/>
          </p:nvSpPr>
          <p:spPr>
            <a:xfrm>
              <a:off x="994667" y="1239351"/>
              <a:ext cx="32545" cy="141982"/>
            </a:xfrm>
            <a:custGeom>
              <a:avLst/>
              <a:gdLst/>
              <a:ahLst/>
              <a:cxnLst/>
              <a:rect l="l" t="t" r="r" b="b"/>
              <a:pathLst>
                <a:path w="1547" h="6749" extrusionOk="0">
                  <a:moveTo>
                    <a:pt x="235" y="0"/>
                  </a:moveTo>
                  <a:lnTo>
                    <a:pt x="171" y="11"/>
                  </a:lnTo>
                  <a:lnTo>
                    <a:pt x="118" y="43"/>
                  </a:lnTo>
                  <a:lnTo>
                    <a:pt x="96" y="64"/>
                  </a:lnTo>
                  <a:lnTo>
                    <a:pt x="75" y="85"/>
                  </a:lnTo>
                  <a:lnTo>
                    <a:pt x="64" y="128"/>
                  </a:lnTo>
                  <a:lnTo>
                    <a:pt x="64" y="160"/>
                  </a:lnTo>
                  <a:lnTo>
                    <a:pt x="11" y="5576"/>
                  </a:lnTo>
                  <a:lnTo>
                    <a:pt x="0" y="6343"/>
                  </a:lnTo>
                  <a:lnTo>
                    <a:pt x="11" y="6397"/>
                  </a:lnTo>
                  <a:lnTo>
                    <a:pt x="32" y="6450"/>
                  </a:lnTo>
                  <a:lnTo>
                    <a:pt x="75" y="6482"/>
                  </a:lnTo>
                  <a:lnTo>
                    <a:pt x="118" y="6503"/>
                  </a:lnTo>
                  <a:lnTo>
                    <a:pt x="1333" y="6738"/>
                  </a:lnTo>
                  <a:lnTo>
                    <a:pt x="1376" y="6748"/>
                  </a:lnTo>
                  <a:lnTo>
                    <a:pt x="1408" y="6738"/>
                  </a:lnTo>
                  <a:lnTo>
                    <a:pt x="1440" y="6727"/>
                  </a:lnTo>
                  <a:lnTo>
                    <a:pt x="1461" y="6716"/>
                  </a:lnTo>
                  <a:lnTo>
                    <a:pt x="1514" y="6674"/>
                  </a:lnTo>
                  <a:lnTo>
                    <a:pt x="1535" y="6610"/>
                  </a:lnTo>
                  <a:lnTo>
                    <a:pt x="1546" y="6546"/>
                  </a:lnTo>
                  <a:lnTo>
                    <a:pt x="1525" y="6493"/>
                  </a:lnTo>
                  <a:lnTo>
                    <a:pt x="1514" y="6471"/>
                  </a:lnTo>
                  <a:lnTo>
                    <a:pt x="1482" y="6450"/>
                  </a:lnTo>
                  <a:lnTo>
                    <a:pt x="1461" y="6429"/>
                  </a:lnTo>
                  <a:lnTo>
                    <a:pt x="1418" y="6418"/>
                  </a:lnTo>
                  <a:lnTo>
                    <a:pt x="332" y="6206"/>
                  </a:lnTo>
                  <a:lnTo>
                    <a:pt x="395" y="928"/>
                  </a:lnTo>
                  <a:lnTo>
                    <a:pt x="395" y="160"/>
                  </a:lnTo>
                  <a:lnTo>
                    <a:pt x="395" y="128"/>
                  </a:lnTo>
                  <a:lnTo>
                    <a:pt x="384" y="85"/>
                  </a:lnTo>
                  <a:lnTo>
                    <a:pt x="373" y="64"/>
                  </a:lnTo>
                  <a:lnTo>
                    <a:pt x="352" y="43"/>
                  </a:lnTo>
                  <a:lnTo>
                    <a:pt x="299" y="11"/>
                  </a:lnTo>
                  <a:lnTo>
                    <a:pt x="235" y="0"/>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 name="Google Shape;1579;p40">
              <a:extLst>
                <a:ext uri="{FF2B5EF4-FFF2-40B4-BE49-F238E27FC236}">
                  <a16:creationId xmlns="" xmlns:a16="http://schemas.microsoft.com/office/drawing/2014/main" id="{A936C439-A126-4B88-B155-6A52F61B0CBC}"/>
                </a:ext>
              </a:extLst>
            </p:cNvPr>
            <p:cNvSpPr/>
            <p:nvPr/>
          </p:nvSpPr>
          <p:spPr>
            <a:xfrm>
              <a:off x="1007668" y="1469672"/>
              <a:ext cx="15505" cy="7195"/>
            </a:xfrm>
            <a:custGeom>
              <a:avLst/>
              <a:gdLst/>
              <a:ahLst/>
              <a:cxnLst/>
              <a:rect l="l" t="t" r="r" b="b"/>
              <a:pathLst>
                <a:path w="737" h="342" extrusionOk="0">
                  <a:moveTo>
                    <a:pt x="299" y="1"/>
                  </a:moveTo>
                  <a:lnTo>
                    <a:pt x="225" y="11"/>
                  </a:lnTo>
                  <a:lnTo>
                    <a:pt x="161" y="33"/>
                  </a:lnTo>
                  <a:lnTo>
                    <a:pt x="107" y="54"/>
                  </a:lnTo>
                  <a:lnTo>
                    <a:pt x="65" y="75"/>
                  </a:lnTo>
                  <a:lnTo>
                    <a:pt x="33" y="107"/>
                  </a:lnTo>
                  <a:lnTo>
                    <a:pt x="11" y="139"/>
                  </a:lnTo>
                  <a:lnTo>
                    <a:pt x="1" y="171"/>
                  </a:lnTo>
                  <a:lnTo>
                    <a:pt x="11" y="203"/>
                  </a:lnTo>
                  <a:lnTo>
                    <a:pt x="33" y="235"/>
                  </a:lnTo>
                  <a:lnTo>
                    <a:pt x="65" y="267"/>
                  </a:lnTo>
                  <a:lnTo>
                    <a:pt x="107" y="299"/>
                  </a:lnTo>
                  <a:lnTo>
                    <a:pt x="161" y="310"/>
                  </a:lnTo>
                  <a:lnTo>
                    <a:pt x="225" y="331"/>
                  </a:lnTo>
                  <a:lnTo>
                    <a:pt x="299" y="342"/>
                  </a:lnTo>
                  <a:lnTo>
                    <a:pt x="448" y="342"/>
                  </a:lnTo>
                  <a:lnTo>
                    <a:pt x="512" y="331"/>
                  </a:lnTo>
                  <a:lnTo>
                    <a:pt x="576" y="320"/>
                  </a:lnTo>
                  <a:lnTo>
                    <a:pt x="630" y="299"/>
                  </a:lnTo>
                  <a:lnTo>
                    <a:pt x="672" y="267"/>
                  </a:lnTo>
                  <a:lnTo>
                    <a:pt x="715" y="235"/>
                  </a:lnTo>
                  <a:lnTo>
                    <a:pt x="736" y="203"/>
                  </a:lnTo>
                  <a:lnTo>
                    <a:pt x="736" y="171"/>
                  </a:lnTo>
                  <a:lnTo>
                    <a:pt x="736" y="139"/>
                  </a:lnTo>
                  <a:lnTo>
                    <a:pt x="715" y="107"/>
                  </a:lnTo>
                  <a:lnTo>
                    <a:pt x="672" y="75"/>
                  </a:lnTo>
                  <a:lnTo>
                    <a:pt x="630" y="54"/>
                  </a:lnTo>
                  <a:lnTo>
                    <a:pt x="576" y="33"/>
                  </a:lnTo>
                  <a:lnTo>
                    <a:pt x="512" y="11"/>
                  </a:lnTo>
                  <a:lnTo>
                    <a:pt x="448" y="1"/>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 name="Google Shape;1580;p40">
              <a:extLst>
                <a:ext uri="{FF2B5EF4-FFF2-40B4-BE49-F238E27FC236}">
                  <a16:creationId xmlns="" xmlns:a16="http://schemas.microsoft.com/office/drawing/2014/main" id="{1F0A6629-875C-4024-85AB-27ED49E15444}"/>
                </a:ext>
              </a:extLst>
            </p:cNvPr>
            <p:cNvSpPr/>
            <p:nvPr/>
          </p:nvSpPr>
          <p:spPr>
            <a:xfrm>
              <a:off x="1049154" y="1241812"/>
              <a:ext cx="62818" cy="24698"/>
            </a:xfrm>
            <a:custGeom>
              <a:avLst/>
              <a:gdLst/>
              <a:ahLst/>
              <a:cxnLst/>
              <a:rect l="l" t="t" r="r" b="b"/>
              <a:pathLst>
                <a:path w="2986" h="1174" extrusionOk="0">
                  <a:moveTo>
                    <a:pt x="886" y="0"/>
                  </a:moveTo>
                  <a:lnTo>
                    <a:pt x="758" y="11"/>
                  </a:lnTo>
                  <a:lnTo>
                    <a:pt x="641" y="22"/>
                  </a:lnTo>
                  <a:lnTo>
                    <a:pt x="523" y="43"/>
                  </a:lnTo>
                  <a:lnTo>
                    <a:pt x="427" y="64"/>
                  </a:lnTo>
                  <a:lnTo>
                    <a:pt x="331" y="96"/>
                  </a:lnTo>
                  <a:lnTo>
                    <a:pt x="246" y="139"/>
                  </a:lnTo>
                  <a:lnTo>
                    <a:pt x="171" y="182"/>
                  </a:lnTo>
                  <a:lnTo>
                    <a:pt x="108" y="224"/>
                  </a:lnTo>
                  <a:lnTo>
                    <a:pt x="65" y="278"/>
                  </a:lnTo>
                  <a:lnTo>
                    <a:pt x="33" y="342"/>
                  </a:lnTo>
                  <a:lnTo>
                    <a:pt x="12" y="406"/>
                  </a:lnTo>
                  <a:lnTo>
                    <a:pt x="1" y="469"/>
                  </a:lnTo>
                  <a:lnTo>
                    <a:pt x="12" y="523"/>
                  </a:lnTo>
                  <a:lnTo>
                    <a:pt x="44" y="576"/>
                  </a:lnTo>
                  <a:lnTo>
                    <a:pt x="86" y="619"/>
                  </a:lnTo>
                  <a:lnTo>
                    <a:pt x="139" y="661"/>
                  </a:lnTo>
                  <a:lnTo>
                    <a:pt x="214" y="704"/>
                  </a:lnTo>
                  <a:lnTo>
                    <a:pt x="299" y="736"/>
                  </a:lnTo>
                  <a:lnTo>
                    <a:pt x="385" y="768"/>
                  </a:lnTo>
                  <a:lnTo>
                    <a:pt x="609" y="821"/>
                  </a:lnTo>
                  <a:lnTo>
                    <a:pt x="854" y="885"/>
                  </a:lnTo>
                  <a:lnTo>
                    <a:pt x="1429" y="992"/>
                  </a:lnTo>
                  <a:lnTo>
                    <a:pt x="2016" y="1098"/>
                  </a:lnTo>
                  <a:lnTo>
                    <a:pt x="2261" y="1141"/>
                  </a:lnTo>
                  <a:lnTo>
                    <a:pt x="2485" y="1173"/>
                  </a:lnTo>
                  <a:lnTo>
                    <a:pt x="2677" y="1173"/>
                  </a:lnTo>
                  <a:lnTo>
                    <a:pt x="2751" y="1162"/>
                  </a:lnTo>
                  <a:lnTo>
                    <a:pt x="2826" y="1141"/>
                  </a:lnTo>
                  <a:lnTo>
                    <a:pt x="2879" y="1120"/>
                  </a:lnTo>
                  <a:lnTo>
                    <a:pt x="2922" y="1077"/>
                  </a:lnTo>
                  <a:lnTo>
                    <a:pt x="2954" y="1034"/>
                  </a:lnTo>
                  <a:lnTo>
                    <a:pt x="2975" y="971"/>
                  </a:lnTo>
                  <a:lnTo>
                    <a:pt x="2986" y="907"/>
                  </a:lnTo>
                  <a:lnTo>
                    <a:pt x="2975" y="843"/>
                  </a:lnTo>
                  <a:lnTo>
                    <a:pt x="2943" y="779"/>
                  </a:lnTo>
                  <a:lnTo>
                    <a:pt x="2911" y="704"/>
                  </a:lnTo>
                  <a:lnTo>
                    <a:pt x="2858" y="640"/>
                  </a:lnTo>
                  <a:lnTo>
                    <a:pt x="2794" y="576"/>
                  </a:lnTo>
                  <a:lnTo>
                    <a:pt x="2719" y="512"/>
                  </a:lnTo>
                  <a:lnTo>
                    <a:pt x="2623" y="448"/>
                  </a:lnTo>
                  <a:lnTo>
                    <a:pt x="2528" y="384"/>
                  </a:lnTo>
                  <a:lnTo>
                    <a:pt x="2421" y="331"/>
                  </a:lnTo>
                  <a:lnTo>
                    <a:pt x="2304" y="267"/>
                  </a:lnTo>
                  <a:lnTo>
                    <a:pt x="2186" y="224"/>
                  </a:lnTo>
                  <a:lnTo>
                    <a:pt x="2048" y="171"/>
                  </a:lnTo>
                  <a:lnTo>
                    <a:pt x="1909" y="128"/>
                  </a:lnTo>
                  <a:lnTo>
                    <a:pt x="1760" y="96"/>
                  </a:lnTo>
                  <a:lnTo>
                    <a:pt x="1611" y="64"/>
                  </a:lnTo>
                  <a:lnTo>
                    <a:pt x="1461" y="32"/>
                  </a:lnTo>
                  <a:lnTo>
                    <a:pt x="1312" y="11"/>
                  </a:lnTo>
                  <a:lnTo>
                    <a:pt x="1163" y="0"/>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1581;p40">
              <a:extLst>
                <a:ext uri="{FF2B5EF4-FFF2-40B4-BE49-F238E27FC236}">
                  <a16:creationId xmlns="" xmlns:a16="http://schemas.microsoft.com/office/drawing/2014/main" id="{CB4D9C9E-91B4-4212-B9DA-61F30E1BAF18}"/>
                </a:ext>
              </a:extLst>
            </p:cNvPr>
            <p:cNvSpPr/>
            <p:nvPr/>
          </p:nvSpPr>
          <p:spPr>
            <a:xfrm>
              <a:off x="903385" y="1245851"/>
              <a:ext cx="62587" cy="24908"/>
            </a:xfrm>
            <a:custGeom>
              <a:avLst/>
              <a:gdLst/>
              <a:ahLst/>
              <a:cxnLst/>
              <a:rect l="l" t="t" r="r" b="b"/>
              <a:pathLst>
                <a:path w="2975" h="1184" extrusionOk="0">
                  <a:moveTo>
                    <a:pt x="1951" y="0"/>
                  </a:moveTo>
                  <a:lnTo>
                    <a:pt x="1813" y="11"/>
                  </a:lnTo>
                  <a:lnTo>
                    <a:pt x="1674" y="22"/>
                  </a:lnTo>
                  <a:lnTo>
                    <a:pt x="1525" y="32"/>
                  </a:lnTo>
                  <a:lnTo>
                    <a:pt x="1365" y="64"/>
                  </a:lnTo>
                  <a:lnTo>
                    <a:pt x="1216" y="96"/>
                  </a:lnTo>
                  <a:lnTo>
                    <a:pt x="1067" y="139"/>
                  </a:lnTo>
                  <a:lnTo>
                    <a:pt x="928" y="182"/>
                  </a:lnTo>
                  <a:lnTo>
                    <a:pt x="800" y="224"/>
                  </a:lnTo>
                  <a:lnTo>
                    <a:pt x="672" y="277"/>
                  </a:lnTo>
                  <a:lnTo>
                    <a:pt x="555" y="331"/>
                  </a:lnTo>
                  <a:lnTo>
                    <a:pt x="448" y="395"/>
                  </a:lnTo>
                  <a:lnTo>
                    <a:pt x="352" y="448"/>
                  </a:lnTo>
                  <a:lnTo>
                    <a:pt x="267" y="512"/>
                  </a:lnTo>
                  <a:lnTo>
                    <a:pt x="192" y="576"/>
                  </a:lnTo>
                  <a:lnTo>
                    <a:pt x="128" y="651"/>
                  </a:lnTo>
                  <a:lnTo>
                    <a:pt x="75" y="715"/>
                  </a:lnTo>
                  <a:lnTo>
                    <a:pt x="32" y="779"/>
                  </a:lnTo>
                  <a:lnTo>
                    <a:pt x="11" y="853"/>
                  </a:lnTo>
                  <a:lnTo>
                    <a:pt x="0" y="917"/>
                  </a:lnTo>
                  <a:lnTo>
                    <a:pt x="11" y="981"/>
                  </a:lnTo>
                  <a:lnTo>
                    <a:pt x="22" y="1034"/>
                  </a:lnTo>
                  <a:lnTo>
                    <a:pt x="54" y="1088"/>
                  </a:lnTo>
                  <a:lnTo>
                    <a:pt x="107" y="1120"/>
                  </a:lnTo>
                  <a:lnTo>
                    <a:pt x="160" y="1152"/>
                  </a:lnTo>
                  <a:lnTo>
                    <a:pt x="224" y="1173"/>
                  </a:lnTo>
                  <a:lnTo>
                    <a:pt x="310" y="1184"/>
                  </a:lnTo>
                  <a:lnTo>
                    <a:pt x="395" y="1184"/>
                  </a:lnTo>
                  <a:lnTo>
                    <a:pt x="491" y="1173"/>
                  </a:lnTo>
                  <a:lnTo>
                    <a:pt x="715" y="1152"/>
                  </a:lnTo>
                  <a:lnTo>
                    <a:pt x="971" y="1109"/>
                  </a:lnTo>
                  <a:lnTo>
                    <a:pt x="1546" y="992"/>
                  </a:lnTo>
                  <a:lnTo>
                    <a:pt x="2122" y="885"/>
                  </a:lnTo>
                  <a:lnTo>
                    <a:pt x="2378" y="832"/>
                  </a:lnTo>
                  <a:lnTo>
                    <a:pt x="2591" y="768"/>
                  </a:lnTo>
                  <a:lnTo>
                    <a:pt x="2687" y="736"/>
                  </a:lnTo>
                  <a:lnTo>
                    <a:pt x="2772" y="704"/>
                  </a:lnTo>
                  <a:lnTo>
                    <a:pt x="2836" y="661"/>
                  </a:lnTo>
                  <a:lnTo>
                    <a:pt x="2900" y="619"/>
                  </a:lnTo>
                  <a:lnTo>
                    <a:pt x="2943" y="576"/>
                  </a:lnTo>
                  <a:lnTo>
                    <a:pt x="2964" y="523"/>
                  </a:lnTo>
                  <a:lnTo>
                    <a:pt x="2975" y="469"/>
                  </a:lnTo>
                  <a:lnTo>
                    <a:pt x="2975" y="405"/>
                  </a:lnTo>
                  <a:lnTo>
                    <a:pt x="2953" y="341"/>
                  </a:lnTo>
                  <a:lnTo>
                    <a:pt x="2921" y="277"/>
                  </a:lnTo>
                  <a:lnTo>
                    <a:pt x="2868" y="224"/>
                  </a:lnTo>
                  <a:lnTo>
                    <a:pt x="2815" y="182"/>
                  </a:lnTo>
                  <a:lnTo>
                    <a:pt x="2740" y="139"/>
                  </a:lnTo>
                  <a:lnTo>
                    <a:pt x="2655" y="96"/>
                  </a:lnTo>
                  <a:lnTo>
                    <a:pt x="2559" y="64"/>
                  </a:lnTo>
                  <a:lnTo>
                    <a:pt x="2452" y="43"/>
                  </a:lnTo>
                  <a:lnTo>
                    <a:pt x="2335" y="22"/>
                  </a:lnTo>
                  <a:lnTo>
                    <a:pt x="2218" y="11"/>
                  </a:lnTo>
                  <a:lnTo>
                    <a:pt x="2090" y="0"/>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 name="Google Shape;1582;p40">
              <a:extLst>
                <a:ext uri="{FF2B5EF4-FFF2-40B4-BE49-F238E27FC236}">
                  <a16:creationId xmlns="" xmlns:a16="http://schemas.microsoft.com/office/drawing/2014/main" id="{7ACCE1CC-6295-4637-83EC-28FA913E05B6}"/>
                </a:ext>
              </a:extLst>
            </p:cNvPr>
            <p:cNvSpPr/>
            <p:nvPr/>
          </p:nvSpPr>
          <p:spPr>
            <a:xfrm>
              <a:off x="934773" y="1302821"/>
              <a:ext cx="23793" cy="30063"/>
            </a:xfrm>
            <a:custGeom>
              <a:avLst/>
              <a:gdLst/>
              <a:ahLst/>
              <a:cxnLst/>
              <a:rect l="l" t="t" r="r" b="b"/>
              <a:pathLst>
                <a:path w="1131" h="1429" extrusionOk="0">
                  <a:moveTo>
                    <a:pt x="513" y="0"/>
                  </a:moveTo>
                  <a:lnTo>
                    <a:pt x="449" y="11"/>
                  </a:lnTo>
                  <a:lnTo>
                    <a:pt x="395" y="21"/>
                  </a:lnTo>
                  <a:lnTo>
                    <a:pt x="342" y="43"/>
                  </a:lnTo>
                  <a:lnTo>
                    <a:pt x="299" y="75"/>
                  </a:lnTo>
                  <a:lnTo>
                    <a:pt x="203" y="139"/>
                  </a:lnTo>
                  <a:lnTo>
                    <a:pt x="129" y="235"/>
                  </a:lnTo>
                  <a:lnTo>
                    <a:pt x="65" y="352"/>
                  </a:lnTo>
                  <a:lnTo>
                    <a:pt x="22" y="469"/>
                  </a:lnTo>
                  <a:lnTo>
                    <a:pt x="1" y="608"/>
                  </a:lnTo>
                  <a:lnTo>
                    <a:pt x="1" y="757"/>
                  </a:lnTo>
                  <a:lnTo>
                    <a:pt x="22" y="896"/>
                  </a:lnTo>
                  <a:lnTo>
                    <a:pt x="65" y="1034"/>
                  </a:lnTo>
                  <a:lnTo>
                    <a:pt x="129" y="1151"/>
                  </a:lnTo>
                  <a:lnTo>
                    <a:pt x="203" y="1247"/>
                  </a:lnTo>
                  <a:lnTo>
                    <a:pt x="289" y="1333"/>
                  </a:lnTo>
                  <a:lnTo>
                    <a:pt x="395" y="1397"/>
                  </a:lnTo>
                  <a:lnTo>
                    <a:pt x="449" y="1418"/>
                  </a:lnTo>
                  <a:lnTo>
                    <a:pt x="502" y="1429"/>
                  </a:lnTo>
                  <a:lnTo>
                    <a:pt x="673" y="1429"/>
                  </a:lnTo>
                  <a:lnTo>
                    <a:pt x="726" y="1407"/>
                  </a:lnTo>
                  <a:lnTo>
                    <a:pt x="779" y="1386"/>
                  </a:lnTo>
                  <a:lnTo>
                    <a:pt x="832" y="1365"/>
                  </a:lnTo>
                  <a:lnTo>
                    <a:pt x="918" y="1290"/>
                  </a:lnTo>
                  <a:lnTo>
                    <a:pt x="1003" y="1194"/>
                  </a:lnTo>
                  <a:lnTo>
                    <a:pt x="1056" y="1088"/>
                  </a:lnTo>
                  <a:lnTo>
                    <a:pt x="1099" y="960"/>
                  </a:lnTo>
                  <a:lnTo>
                    <a:pt x="1131" y="821"/>
                  </a:lnTo>
                  <a:lnTo>
                    <a:pt x="1131" y="672"/>
                  </a:lnTo>
                  <a:lnTo>
                    <a:pt x="1110" y="533"/>
                  </a:lnTo>
                  <a:lnTo>
                    <a:pt x="1056" y="395"/>
                  </a:lnTo>
                  <a:lnTo>
                    <a:pt x="1003" y="277"/>
                  </a:lnTo>
                  <a:lnTo>
                    <a:pt x="928" y="181"/>
                  </a:lnTo>
                  <a:lnTo>
                    <a:pt x="832" y="96"/>
                  </a:lnTo>
                  <a:lnTo>
                    <a:pt x="737" y="43"/>
                  </a:lnTo>
                  <a:lnTo>
                    <a:pt x="683" y="21"/>
                  </a:lnTo>
                  <a:lnTo>
                    <a:pt x="619" y="0"/>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 name="Google Shape;1583;p40">
              <a:extLst>
                <a:ext uri="{FF2B5EF4-FFF2-40B4-BE49-F238E27FC236}">
                  <a16:creationId xmlns="" xmlns:a16="http://schemas.microsoft.com/office/drawing/2014/main" id="{B98FCD26-89AB-4C46-9E88-A7967B0F5831}"/>
                </a:ext>
              </a:extLst>
            </p:cNvPr>
            <p:cNvSpPr/>
            <p:nvPr/>
          </p:nvSpPr>
          <p:spPr>
            <a:xfrm>
              <a:off x="1060157" y="1297878"/>
              <a:ext cx="23793" cy="30294"/>
            </a:xfrm>
            <a:custGeom>
              <a:avLst/>
              <a:gdLst/>
              <a:ahLst/>
              <a:cxnLst/>
              <a:rect l="l" t="t" r="r" b="b"/>
              <a:pathLst>
                <a:path w="1131" h="1440" extrusionOk="0">
                  <a:moveTo>
                    <a:pt x="512" y="1"/>
                  </a:moveTo>
                  <a:lnTo>
                    <a:pt x="448" y="11"/>
                  </a:lnTo>
                  <a:lnTo>
                    <a:pt x="395" y="22"/>
                  </a:lnTo>
                  <a:lnTo>
                    <a:pt x="341" y="43"/>
                  </a:lnTo>
                  <a:lnTo>
                    <a:pt x="299" y="75"/>
                  </a:lnTo>
                  <a:lnTo>
                    <a:pt x="203" y="150"/>
                  </a:lnTo>
                  <a:lnTo>
                    <a:pt x="128" y="246"/>
                  </a:lnTo>
                  <a:lnTo>
                    <a:pt x="64" y="352"/>
                  </a:lnTo>
                  <a:lnTo>
                    <a:pt x="22" y="480"/>
                  </a:lnTo>
                  <a:lnTo>
                    <a:pt x="0" y="619"/>
                  </a:lnTo>
                  <a:lnTo>
                    <a:pt x="0" y="757"/>
                  </a:lnTo>
                  <a:lnTo>
                    <a:pt x="22" y="907"/>
                  </a:lnTo>
                  <a:lnTo>
                    <a:pt x="64" y="1035"/>
                  </a:lnTo>
                  <a:lnTo>
                    <a:pt x="128" y="1152"/>
                  </a:lnTo>
                  <a:lnTo>
                    <a:pt x="203" y="1259"/>
                  </a:lnTo>
                  <a:lnTo>
                    <a:pt x="288" y="1344"/>
                  </a:lnTo>
                  <a:lnTo>
                    <a:pt x="395" y="1397"/>
                  </a:lnTo>
                  <a:lnTo>
                    <a:pt x="448" y="1418"/>
                  </a:lnTo>
                  <a:lnTo>
                    <a:pt x="501" y="1429"/>
                  </a:lnTo>
                  <a:lnTo>
                    <a:pt x="555" y="1440"/>
                  </a:lnTo>
                  <a:lnTo>
                    <a:pt x="619" y="1440"/>
                  </a:lnTo>
                  <a:lnTo>
                    <a:pt x="672" y="1429"/>
                  </a:lnTo>
                  <a:lnTo>
                    <a:pt x="725" y="1418"/>
                  </a:lnTo>
                  <a:lnTo>
                    <a:pt x="779" y="1397"/>
                  </a:lnTo>
                  <a:lnTo>
                    <a:pt x="832" y="1365"/>
                  </a:lnTo>
                  <a:lnTo>
                    <a:pt x="917" y="1291"/>
                  </a:lnTo>
                  <a:lnTo>
                    <a:pt x="1002" y="1205"/>
                  </a:lnTo>
                  <a:lnTo>
                    <a:pt x="1056" y="1088"/>
                  </a:lnTo>
                  <a:lnTo>
                    <a:pt x="1098" y="960"/>
                  </a:lnTo>
                  <a:lnTo>
                    <a:pt x="1130" y="832"/>
                  </a:lnTo>
                  <a:lnTo>
                    <a:pt x="1130" y="683"/>
                  </a:lnTo>
                  <a:lnTo>
                    <a:pt x="1109" y="534"/>
                  </a:lnTo>
                  <a:lnTo>
                    <a:pt x="1056" y="406"/>
                  </a:lnTo>
                  <a:lnTo>
                    <a:pt x="1002" y="288"/>
                  </a:lnTo>
                  <a:lnTo>
                    <a:pt x="928" y="182"/>
                  </a:lnTo>
                  <a:lnTo>
                    <a:pt x="832" y="107"/>
                  </a:lnTo>
                  <a:lnTo>
                    <a:pt x="736" y="43"/>
                  </a:lnTo>
                  <a:lnTo>
                    <a:pt x="683" y="22"/>
                  </a:lnTo>
                  <a:lnTo>
                    <a:pt x="619" y="11"/>
                  </a:lnTo>
                  <a:lnTo>
                    <a:pt x="565" y="1"/>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 name="Google Shape;1584;p40">
              <a:extLst>
                <a:ext uri="{FF2B5EF4-FFF2-40B4-BE49-F238E27FC236}">
                  <a16:creationId xmlns="" xmlns:a16="http://schemas.microsoft.com/office/drawing/2014/main" id="{10BD3B6F-B805-45BA-A744-AC205A460A8A}"/>
                </a:ext>
              </a:extLst>
            </p:cNvPr>
            <p:cNvSpPr/>
            <p:nvPr/>
          </p:nvSpPr>
          <p:spPr>
            <a:xfrm>
              <a:off x="974934" y="1393200"/>
              <a:ext cx="88379" cy="45315"/>
            </a:xfrm>
            <a:custGeom>
              <a:avLst/>
              <a:gdLst/>
              <a:ahLst/>
              <a:cxnLst/>
              <a:rect l="l" t="t" r="r" b="b"/>
              <a:pathLst>
                <a:path w="4201" h="2154" extrusionOk="0">
                  <a:moveTo>
                    <a:pt x="3572" y="0"/>
                  </a:moveTo>
                  <a:lnTo>
                    <a:pt x="3476" y="11"/>
                  </a:lnTo>
                  <a:lnTo>
                    <a:pt x="3369" y="22"/>
                  </a:lnTo>
                  <a:lnTo>
                    <a:pt x="3262" y="43"/>
                  </a:lnTo>
                  <a:lnTo>
                    <a:pt x="3060" y="96"/>
                  </a:lnTo>
                  <a:lnTo>
                    <a:pt x="2847" y="182"/>
                  </a:lnTo>
                  <a:lnTo>
                    <a:pt x="2644" y="267"/>
                  </a:lnTo>
                  <a:lnTo>
                    <a:pt x="2463" y="363"/>
                  </a:lnTo>
                  <a:lnTo>
                    <a:pt x="2367" y="405"/>
                  </a:lnTo>
                  <a:lnTo>
                    <a:pt x="2282" y="427"/>
                  </a:lnTo>
                  <a:lnTo>
                    <a:pt x="2186" y="448"/>
                  </a:lnTo>
                  <a:lnTo>
                    <a:pt x="2090" y="459"/>
                  </a:lnTo>
                  <a:lnTo>
                    <a:pt x="1994" y="459"/>
                  </a:lnTo>
                  <a:lnTo>
                    <a:pt x="1887" y="437"/>
                  </a:lnTo>
                  <a:lnTo>
                    <a:pt x="1802" y="416"/>
                  </a:lnTo>
                  <a:lnTo>
                    <a:pt x="1706" y="374"/>
                  </a:lnTo>
                  <a:lnTo>
                    <a:pt x="1514" y="288"/>
                  </a:lnTo>
                  <a:lnTo>
                    <a:pt x="1311" y="203"/>
                  </a:lnTo>
                  <a:lnTo>
                    <a:pt x="1088" y="139"/>
                  </a:lnTo>
                  <a:lnTo>
                    <a:pt x="981" y="118"/>
                  </a:lnTo>
                  <a:lnTo>
                    <a:pt x="864" y="96"/>
                  </a:lnTo>
                  <a:lnTo>
                    <a:pt x="651" y="96"/>
                  </a:lnTo>
                  <a:lnTo>
                    <a:pt x="544" y="107"/>
                  </a:lnTo>
                  <a:lnTo>
                    <a:pt x="448" y="139"/>
                  </a:lnTo>
                  <a:lnTo>
                    <a:pt x="363" y="171"/>
                  </a:lnTo>
                  <a:lnTo>
                    <a:pt x="277" y="224"/>
                  </a:lnTo>
                  <a:lnTo>
                    <a:pt x="203" y="299"/>
                  </a:lnTo>
                  <a:lnTo>
                    <a:pt x="139" y="384"/>
                  </a:lnTo>
                  <a:lnTo>
                    <a:pt x="96" y="459"/>
                  </a:lnTo>
                  <a:lnTo>
                    <a:pt x="64" y="533"/>
                  </a:lnTo>
                  <a:lnTo>
                    <a:pt x="32" y="608"/>
                  </a:lnTo>
                  <a:lnTo>
                    <a:pt x="11" y="683"/>
                  </a:lnTo>
                  <a:lnTo>
                    <a:pt x="0" y="757"/>
                  </a:lnTo>
                  <a:lnTo>
                    <a:pt x="0" y="832"/>
                  </a:lnTo>
                  <a:lnTo>
                    <a:pt x="0" y="907"/>
                  </a:lnTo>
                  <a:lnTo>
                    <a:pt x="11" y="981"/>
                  </a:lnTo>
                  <a:lnTo>
                    <a:pt x="32" y="1056"/>
                  </a:lnTo>
                  <a:lnTo>
                    <a:pt x="54" y="1130"/>
                  </a:lnTo>
                  <a:lnTo>
                    <a:pt x="85" y="1205"/>
                  </a:lnTo>
                  <a:lnTo>
                    <a:pt x="117" y="1280"/>
                  </a:lnTo>
                  <a:lnTo>
                    <a:pt x="213" y="1418"/>
                  </a:lnTo>
                  <a:lnTo>
                    <a:pt x="331" y="1557"/>
                  </a:lnTo>
                  <a:lnTo>
                    <a:pt x="469" y="1674"/>
                  </a:lnTo>
                  <a:lnTo>
                    <a:pt x="640" y="1791"/>
                  </a:lnTo>
                  <a:lnTo>
                    <a:pt x="832" y="1898"/>
                  </a:lnTo>
                  <a:lnTo>
                    <a:pt x="1045" y="1983"/>
                  </a:lnTo>
                  <a:lnTo>
                    <a:pt x="1279" y="2058"/>
                  </a:lnTo>
                  <a:lnTo>
                    <a:pt x="1546" y="2111"/>
                  </a:lnTo>
                  <a:lnTo>
                    <a:pt x="1823" y="2143"/>
                  </a:lnTo>
                  <a:lnTo>
                    <a:pt x="2122" y="2154"/>
                  </a:lnTo>
                  <a:lnTo>
                    <a:pt x="2271" y="2154"/>
                  </a:lnTo>
                  <a:lnTo>
                    <a:pt x="2420" y="2133"/>
                  </a:lnTo>
                  <a:lnTo>
                    <a:pt x="2569" y="2122"/>
                  </a:lnTo>
                  <a:lnTo>
                    <a:pt x="2708" y="2090"/>
                  </a:lnTo>
                  <a:lnTo>
                    <a:pt x="2836" y="2069"/>
                  </a:lnTo>
                  <a:lnTo>
                    <a:pt x="2964" y="2026"/>
                  </a:lnTo>
                  <a:lnTo>
                    <a:pt x="3081" y="1983"/>
                  </a:lnTo>
                  <a:lnTo>
                    <a:pt x="3198" y="1941"/>
                  </a:lnTo>
                  <a:lnTo>
                    <a:pt x="3316" y="1887"/>
                  </a:lnTo>
                  <a:lnTo>
                    <a:pt x="3412" y="1834"/>
                  </a:lnTo>
                  <a:lnTo>
                    <a:pt x="3518" y="1770"/>
                  </a:lnTo>
                  <a:lnTo>
                    <a:pt x="3604" y="1706"/>
                  </a:lnTo>
                  <a:lnTo>
                    <a:pt x="3699" y="1631"/>
                  </a:lnTo>
                  <a:lnTo>
                    <a:pt x="3774" y="1567"/>
                  </a:lnTo>
                  <a:lnTo>
                    <a:pt x="3849" y="1493"/>
                  </a:lnTo>
                  <a:lnTo>
                    <a:pt x="3913" y="1418"/>
                  </a:lnTo>
                  <a:lnTo>
                    <a:pt x="3977" y="1333"/>
                  </a:lnTo>
                  <a:lnTo>
                    <a:pt x="4030" y="1258"/>
                  </a:lnTo>
                  <a:lnTo>
                    <a:pt x="4073" y="1173"/>
                  </a:lnTo>
                  <a:lnTo>
                    <a:pt x="4115" y="1098"/>
                  </a:lnTo>
                  <a:lnTo>
                    <a:pt x="4147" y="1013"/>
                  </a:lnTo>
                  <a:lnTo>
                    <a:pt x="4169" y="928"/>
                  </a:lnTo>
                  <a:lnTo>
                    <a:pt x="4190" y="843"/>
                  </a:lnTo>
                  <a:lnTo>
                    <a:pt x="4201" y="757"/>
                  </a:lnTo>
                  <a:lnTo>
                    <a:pt x="4201" y="683"/>
                  </a:lnTo>
                  <a:lnTo>
                    <a:pt x="4190" y="597"/>
                  </a:lnTo>
                  <a:lnTo>
                    <a:pt x="4179" y="523"/>
                  </a:lnTo>
                  <a:lnTo>
                    <a:pt x="4158" y="437"/>
                  </a:lnTo>
                  <a:lnTo>
                    <a:pt x="4126" y="363"/>
                  </a:lnTo>
                  <a:lnTo>
                    <a:pt x="4083" y="299"/>
                  </a:lnTo>
                  <a:lnTo>
                    <a:pt x="4030" y="224"/>
                  </a:lnTo>
                  <a:lnTo>
                    <a:pt x="3977" y="160"/>
                  </a:lnTo>
                  <a:lnTo>
                    <a:pt x="3913" y="96"/>
                  </a:lnTo>
                  <a:lnTo>
                    <a:pt x="3838" y="54"/>
                  </a:lnTo>
                  <a:lnTo>
                    <a:pt x="3753" y="32"/>
                  </a:lnTo>
                  <a:lnTo>
                    <a:pt x="3667" y="11"/>
                  </a:lnTo>
                  <a:lnTo>
                    <a:pt x="3572" y="0"/>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1585;p40">
              <a:extLst>
                <a:ext uri="{FF2B5EF4-FFF2-40B4-BE49-F238E27FC236}">
                  <a16:creationId xmlns="" xmlns:a16="http://schemas.microsoft.com/office/drawing/2014/main" id="{68DCA15E-B056-415F-AC96-7A3ED8F08706}"/>
                </a:ext>
              </a:extLst>
            </p:cNvPr>
            <p:cNvSpPr/>
            <p:nvPr/>
          </p:nvSpPr>
          <p:spPr>
            <a:xfrm>
              <a:off x="654448" y="2350627"/>
              <a:ext cx="733388" cy="942207"/>
            </a:xfrm>
            <a:custGeom>
              <a:avLst/>
              <a:gdLst/>
              <a:ahLst/>
              <a:cxnLst/>
              <a:rect l="l" t="t" r="r" b="b"/>
              <a:pathLst>
                <a:path w="34861" h="44787" extrusionOk="0">
                  <a:moveTo>
                    <a:pt x="4392" y="1"/>
                  </a:moveTo>
                  <a:lnTo>
                    <a:pt x="4318" y="225"/>
                  </a:lnTo>
                  <a:lnTo>
                    <a:pt x="4115" y="875"/>
                  </a:lnTo>
                  <a:lnTo>
                    <a:pt x="3806" y="1920"/>
                  </a:lnTo>
                  <a:lnTo>
                    <a:pt x="3614" y="2591"/>
                  </a:lnTo>
                  <a:lnTo>
                    <a:pt x="3411" y="3348"/>
                  </a:lnTo>
                  <a:lnTo>
                    <a:pt x="3188" y="4201"/>
                  </a:lnTo>
                  <a:lnTo>
                    <a:pt x="2953" y="5129"/>
                  </a:lnTo>
                  <a:lnTo>
                    <a:pt x="2719" y="6152"/>
                  </a:lnTo>
                  <a:lnTo>
                    <a:pt x="2473" y="7250"/>
                  </a:lnTo>
                  <a:lnTo>
                    <a:pt x="2217" y="8423"/>
                  </a:lnTo>
                  <a:lnTo>
                    <a:pt x="1962" y="9681"/>
                  </a:lnTo>
                  <a:lnTo>
                    <a:pt x="1716" y="11003"/>
                  </a:lnTo>
                  <a:lnTo>
                    <a:pt x="1471" y="12389"/>
                  </a:lnTo>
                  <a:lnTo>
                    <a:pt x="1237" y="13849"/>
                  </a:lnTo>
                  <a:lnTo>
                    <a:pt x="1013" y="15374"/>
                  </a:lnTo>
                  <a:lnTo>
                    <a:pt x="810" y="16951"/>
                  </a:lnTo>
                  <a:lnTo>
                    <a:pt x="714" y="17762"/>
                  </a:lnTo>
                  <a:lnTo>
                    <a:pt x="618" y="18593"/>
                  </a:lnTo>
                  <a:lnTo>
                    <a:pt x="533" y="19425"/>
                  </a:lnTo>
                  <a:lnTo>
                    <a:pt x="448" y="20278"/>
                  </a:lnTo>
                  <a:lnTo>
                    <a:pt x="373" y="21152"/>
                  </a:lnTo>
                  <a:lnTo>
                    <a:pt x="299" y="22026"/>
                  </a:lnTo>
                  <a:lnTo>
                    <a:pt x="235" y="22921"/>
                  </a:lnTo>
                  <a:lnTo>
                    <a:pt x="181" y="23817"/>
                  </a:lnTo>
                  <a:lnTo>
                    <a:pt x="128" y="24734"/>
                  </a:lnTo>
                  <a:lnTo>
                    <a:pt x="85" y="25661"/>
                  </a:lnTo>
                  <a:lnTo>
                    <a:pt x="53" y="26599"/>
                  </a:lnTo>
                  <a:lnTo>
                    <a:pt x="32" y="27548"/>
                  </a:lnTo>
                  <a:lnTo>
                    <a:pt x="11" y="28497"/>
                  </a:lnTo>
                  <a:lnTo>
                    <a:pt x="0" y="29467"/>
                  </a:lnTo>
                  <a:lnTo>
                    <a:pt x="0" y="30437"/>
                  </a:lnTo>
                  <a:lnTo>
                    <a:pt x="21" y="31429"/>
                  </a:lnTo>
                  <a:lnTo>
                    <a:pt x="43" y="32420"/>
                  </a:lnTo>
                  <a:lnTo>
                    <a:pt x="75" y="33422"/>
                  </a:lnTo>
                  <a:lnTo>
                    <a:pt x="117" y="34424"/>
                  </a:lnTo>
                  <a:lnTo>
                    <a:pt x="171" y="35448"/>
                  </a:lnTo>
                  <a:lnTo>
                    <a:pt x="235" y="36471"/>
                  </a:lnTo>
                  <a:lnTo>
                    <a:pt x="309" y="37495"/>
                  </a:lnTo>
                  <a:lnTo>
                    <a:pt x="405" y="38539"/>
                  </a:lnTo>
                  <a:lnTo>
                    <a:pt x="512" y="39584"/>
                  </a:lnTo>
                  <a:lnTo>
                    <a:pt x="629" y="40629"/>
                  </a:lnTo>
                  <a:lnTo>
                    <a:pt x="757" y="41684"/>
                  </a:lnTo>
                  <a:lnTo>
                    <a:pt x="991" y="41759"/>
                  </a:lnTo>
                  <a:lnTo>
                    <a:pt x="1684" y="41972"/>
                  </a:lnTo>
                  <a:lnTo>
                    <a:pt x="2782" y="42281"/>
                  </a:lnTo>
                  <a:lnTo>
                    <a:pt x="3475" y="42462"/>
                  </a:lnTo>
                  <a:lnTo>
                    <a:pt x="4243" y="42665"/>
                  </a:lnTo>
                  <a:lnTo>
                    <a:pt x="5096" y="42878"/>
                  </a:lnTo>
                  <a:lnTo>
                    <a:pt x="6013" y="43091"/>
                  </a:lnTo>
                  <a:lnTo>
                    <a:pt x="7004" y="43305"/>
                  </a:lnTo>
                  <a:lnTo>
                    <a:pt x="8060" y="43529"/>
                  </a:lnTo>
                  <a:lnTo>
                    <a:pt x="9158" y="43742"/>
                  </a:lnTo>
                  <a:lnTo>
                    <a:pt x="10320" y="43944"/>
                  </a:lnTo>
                  <a:lnTo>
                    <a:pt x="11524" y="44126"/>
                  </a:lnTo>
                  <a:lnTo>
                    <a:pt x="12761" y="44307"/>
                  </a:lnTo>
                  <a:lnTo>
                    <a:pt x="13390" y="44381"/>
                  </a:lnTo>
                  <a:lnTo>
                    <a:pt x="14030" y="44456"/>
                  </a:lnTo>
                  <a:lnTo>
                    <a:pt x="14680" y="44520"/>
                  </a:lnTo>
                  <a:lnTo>
                    <a:pt x="15330" y="44584"/>
                  </a:lnTo>
                  <a:lnTo>
                    <a:pt x="15991" y="44637"/>
                  </a:lnTo>
                  <a:lnTo>
                    <a:pt x="16652" y="44680"/>
                  </a:lnTo>
                  <a:lnTo>
                    <a:pt x="17324" y="44723"/>
                  </a:lnTo>
                  <a:lnTo>
                    <a:pt x="17995" y="44755"/>
                  </a:lnTo>
                  <a:lnTo>
                    <a:pt x="18667" y="44776"/>
                  </a:lnTo>
                  <a:lnTo>
                    <a:pt x="19339" y="44786"/>
                  </a:lnTo>
                  <a:lnTo>
                    <a:pt x="20021" y="44786"/>
                  </a:lnTo>
                  <a:lnTo>
                    <a:pt x="20693" y="44776"/>
                  </a:lnTo>
                  <a:lnTo>
                    <a:pt x="21364" y="44755"/>
                  </a:lnTo>
                  <a:lnTo>
                    <a:pt x="22046" y="44733"/>
                  </a:lnTo>
                  <a:lnTo>
                    <a:pt x="22718" y="44691"/>
                  </a:lnTo>
                  <a:lnTo>
                    <a:pt x="23390" y="44627"/>
                  </a:lnTo>
                  <a:lnTo>
                    <a:pt x="24061" y="44563"/>
                  </a:lnTo>
                  <a:lnTo>
                    <a:pt x="24722" y="44477"/>
                  </a:lnTo>
                  <a:lnTo>
                    <a:pt x="25383" y="44381"/>
                  </a:lnTo>
                  <a:lnTo>
                    <a:pt x="26034" y="44275"/>
                  </a:lnTo>
                  <a:lnTo>
                    <a:pt x="26684" y="44158"/>
                  </a:lnTo>
                  <a:lnTo>
                    <a:pt x="27323" y="44019"/>
                  </a:lnTo>
                  <a:lnTo>
                    <a:pt x="27963" y="43859"/>
                  </a:lnTo>
                  <a:lnTo>
                    <a:pt x="28581" y="43688"/>
                  </a:lnTo>
                  <a:lnTo>
                    <a:pt x="29200" y="43497"/>
                  </a:lnTo>
                  <a:lnTo>
                    <a:pt x="29807" y="43294"/>
                  </a:lnTo>
                  <a:lnTo>
                    <a:pt x="30404" y="43070"/>
                  </a:lnTo>
                  <a:lnTo>
                    <a:pt x="30991" y="42836"/>
                  </a:lnTo>
                  <a:lnTo>
                    <a:pt x="31566" y="42580"/>
                  </a:lnTo>
                  <a:lnTo>
                    <a:pt x="32131" y="42303"/>
                  </a:lnTo>
                  <a:lnTo>
                    <a:pt x="32675" y="42004"/>
                  </a:lnTo>
                  <a:lnTo>
                    <a:pt x="33219" y="41684"/>
                  </a:lnTo>
                  <a:lnTo>
                    <a:pt x="33261" y="41322"/>
                  </a:lnTo>
                  <a:lnTo>
                    <a:pt x="33389" y="40277"/>
                  </a:lnTo>
                  <a:lnTo>
                    <a:pt x="33581" y="38646"/>
                  </a:lnTo>
                  <a:lnTo>
                    <a:pt x="33805" y="36503"/>
                  </a:lnTo>
                  <a:lnTo>
                    <a:pt x="33933" y="35266"/>
                  </a:lnTo>
                  <a:lnTo>
                    <a:pt x="34050" y="33923"/>
                  </a:lnTo>
                  <a:lnTo>
                    <a:pt x="34178" y="32505"/>
                  </a:lnTo>
                  <a:lnTo>
                    <a:pt x="34296" y="31002"/>
                  </a:lnTo>
                  <a:lnTo>
                    <a:pt x="34413" y="29424"/>
                  </a:lnTo>
                  <a:lnTo>
                    <a:pt x="34519" y="27793"/>
                  </a:lnTo>
                  <a:lnTo>
                    <a:pt x="34626" y="26120"/>
                  </a:lnTo>
                  <a:lnTo>
                    <a:pt x="34711" y="24403"/>
                  </a:lnTo>
                  <a:lnTo>
                    <a:pt x="34775" y="22655"/>
                  </a:lnTo>
                  <a:lnTo>
                    <a:pt x="34829" y="20896"/>
                  </a:lnTo>
                  <a:lnTo>
                    <a:pt x="34861" y="19126"/>
                  </a:lnTo>
                  <a:lnTo>
                    <a:pt x="34861" y="17367"/>
                  </a:lnTo>
                  <a:lnTo>
                    <a:pt x="34861" y="16482"/>
                  </a:lnTo>
                  <a:lnTo>
                    <a:pt x="34850" y="15608"/>
                  </a:lnTo>
                  <a:lnTo>
                    <a:pt x="34829" y="14745"/>
                  </a:lnTo>
                  <a:lnTo>
                    <a:pt x="34797" y="13881"/>
                  </a:lnTo>
                  <a:lnTo>
                    <a:pt x="34765" y="13018"/>
                  </a:lnTo>
                  <a:lnTo>
                    <a:pt x="34722" y="12175"/>
                  </a:lnTo>
                  <a:lnTo>
                    <a:pt x="34669" y="11344"/>
                  </a:lnTo>
                  <a:lnTo>
                    <a:pt x="34615" y="10523"/>
                  </a:lnTo>
                  <a:lnTo>
                    <a:pt x="34541" y="9713"/>
                  </a:lnTo>
                  <a:lnTo>
                    <a:pt x="34466" y="8913"/>
                  </a:lnTo>
                  <a:lnTo>
                    <a:pt x="34381" y="8135"/>
                  </a:lnTo>
                  <a:lnTo>
                    <a:pt x="34274" y="7378"/>
                  </a:lnTo>
                  <a:lnTo>
                    <a:pt x="34168" y="6632"/>
                  </a:lnTo>
                  <a:lnTo>
                    <a:pt x="34050" y="5907"/>
                  </a:lnTo>
                  <a:lnTo>
                    <a:pt x="33922" y="5203"/>
                  </a:lnTo>
                  <a:lnTo>
                    <a:pt x="33784" y="4521"/>
                  </a:lnTo>
                  <a:lnTo>
                    <a:pt x="33635" y="3860"/>
                  </a:lnTo>
                  <a:lnTo>
                    <a:pt x="33464" y="3231"/>
                  </a:lnTo>
                  <a:lnTo>
                    <a:pt x="33293" y="2623"/>
                  </a:lnTo>
                  <a:lnTo>
                    <a:pt x="33102" y="2037"/>
                  </a:lnTo>
                  <a:lnTo>
                    <a:pt x="32899" y="1483"/>
                  </a:lnTo>
                  <a:lnTo>
                    <a:pt x="32686" y="960"/>
                  </a:lnTo>
                  <a:lnTo>
                    <a:pt x="32569" y="705"/>
                  </a:lnTo>
                  <a:lnTo>
                    <a:pt x="32451" y="470"/>
                  </a:lnTo>
                  <a:lnTo>
                    <a:pt x="32334" y="235"/>
                  </a:lnTo>
                  <a:lnTo>
                    <a:pt x="32217" y="1"/>
                  </a:lnTo>
                  <a:lnTo>
                    <a:pt x="32078" y="44"/>
                  </a:lnTo>
                  <a:lnTo>
                    <a:pt x="31694" y="139"/>
                  </a:lnTo>
                  <a:lnTo>
                    <a:pt x="31055" y="289"/>
                  </a:lnTo>
                  <a:lnTo>
                    <a:pt x="30170" y="470"/>
                  </a:lnTo>
                  <a:lnTo>
                    <a:pt x="29648" y="566"/>
                  </a:lnTo>
                  <a:lnTo>
                    <a:pt x="29061" y="673"/>
                  </a:lnTo>
                  <a:lnTo>
                    <a:pt x="28422" y="768"/>
                  </a:lnTo>
                  <a:lnTo>
                    <a:pt x="27729" y="875"/>
                  </a:lnTo>
                  <a:lnTo>
                    <a:pt x="26982" y="971"/>
                  </a:lnTo>
                  <a:lnTo>
                    <a:pt x="26183" y="1067"/>
                  </a:lnTo>
                  <a:lnTo>
                    <a:pt x="25341" y="1163"/>
                  </a:lnTo>
                  <a:lnTo>
                    <a:pt x="24445" y="1238"/>
                  </a:lnTo>
                  <a:lnTo>
                    <a:pt x="23496" y="1312"/>
                  </a:lnTo>
                  <a:lnTo>
                    <a:pt x="22505" y="1376"/>
                  </a:lnTo>
                  <a:lnTo>
                    <a:pt x="21471" y="1419"/>
                  </a:lnTo>
                  <a:lnTo>
                    <a:pt x="20394" y="1451"/>
                  </a:lnTo>
                  <a:lnTo>
                    <a:pt x="19264" y="1472"/>
                  </a:lnTo>
                  <a:lnTo>
                    <a:pt x="18102" y="1461"/>
                  </a:lnTo>
                  <a:lnTo>
                    <a:pt x="16897" y="1440"/>
                  </a:lnTo>
                  <a:lnTo>
                    <a:pt x="15650" y="1397"/>
                  </a:lnTo>
                  <a:lnTo>
                    <a:pt x="14360" y="1323"/>
                  </a:lnTo>
                  <a:lnTo>
                    <a:pt x="13038" y="1227"/>
                  </a:lnTo>
                  <a:lnTo>
                    <a:pt x="12366" y="1174"/>
                  </a:lnTo>
                  <a:lnTo>
                    <a:pt x="11684" y="1099"/>
                  </a:lnTo>
                  <a:lnTo>
                    <a:pt x="10991" y="1035"/>
                  </a:lnTo>
                  <a:lnTo>
                    <a:pt x="10288" y="950"/>
                  </a:lnTo>
                  <a:lnTo>
                    <a:pt x="9573" y="864"/>
                  </a:lnTo>
                  <a:lnTo>
                    <a:pt x="8859" y="768"/>
                  </a:lnTo>
                  <a:lnTo>
                    <a:pt x="8134" y="662"/>
                  </a:lnTo>
                  <a:lnTo>
                    <a:pt x="7399" y="545"/>
                  </a:lnTo>
                  <a:lnTo>
                    <a:pt x="6663" y="427"/>
                  </a:lnTo>
                  <a:lnTo>
                    <a:pt x="5917" y="299"/>
                  </a:lnTo>
                  <a:lnTo>
                    <a:pt x="5160" y="150"/>
                  </a:lnTo>
                  <a:lnTo>
                    <a:pt x="4392" y="1"/>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 name="Google Shape;1586;p40">
              <a:extLst>
                <a:ext uri="{FF2B5EF4-FFF2-40B4-BE49-F238E27FC236}">
                  <a16:creationId xmlns="" xmlns:a16="http://schemas.microsoft.com/office/drawing/2014/main" id="{0C2011C8-8A4E-436F-BE1C-474613111F5A}"/>
                </a:ext>
              </a:extLst>
            </p:cNvPr>
            <p:cNvSpPr/>
            <p:nvPr/>
          </p:nvSpPr>
          <p:spPr>
            <a:xfrm>
              <a:off x="799102" y="1045109"/>
              <a:ext cx="413345" cy="268943"/>
            </a:xfrm>
            <a:custGeom>
              <a:avLst/>
              <a:gdLst/>
              <a:ahLst/>
              <a:cxnLst/>
              <a:rect l="l" t="t" r="r" b="b"/>
              <a:pathLst>
                <a:path w="19648" h="12784" extrusionOk="0">
                  <a:moveTo>
                    <a:pt x="10426" y="1"/>
                  </a:moveTo>
                  <a:lnTo>
                    <a:pt x="9904" y="12"/>
                  </a:lnTo>
                  <a:lnTo>
                    <a:pt x="9488" y="44"/>
                  </a:lnTo>
                  <a:lnTo>
                    <a:pt x="9072" y="86"/>
                  </a:lnTo>
                  <a:lnTo>
                    <a:pt x="8678" y="140"/>
                  </a:lnTo>
                  <a:lnTo>
                    <a:pt x="8294" y="214"/>
                  </a:lnTo>
                  <a:lnTo>
                    <a:pt x="7910" y="299"/>
                  </a:lnTo>
                  <a:lnTo>
                    <a:pt x="7548" y="395"/>
                  </a:lnTo>
                  <a:lnTo>
                    <a:pt x="7196" y="502"/>
                  </a:lnTo>
                  <a:lnTo>
                    <a:pt x="6855" y="630"/>
                  </a:lnTo>
                  <a:lnTo>
                    <a:pt x="6535" y="758"/>
                  </a:lnTo>
                  <a:lnTo>
                    <a:pt x="6215" y="907"/>
                  </a:lnTo>
                  <a:lnTo>
                    <a:pt x="5906" y="1056"/>
                  </a:lnTo>
                  <a:lnTo>
                    <a:pt x="5608" y="1227"/>
                  </a:lnTo>
                  <a:lnTo>
                    <a:pt x="5320" y="1398"/>
                  </a:lnTo>
                  <a:lnTo>
                    <a:pt x="5032" y="1579"/>
                  </a:lnTo>
                  <a:lnTo>
                    <a:pt x="4766" y="1771"/>
                  </a:lnTo>
                  <a:lnTo>
                    <a:pt x="4510" y="1963"/>
                  </a:lnTo>
                  <a:lnTo>
                    <a:pt x="4264" y="2176"/>
                  </a:lnTo>
                  <a:lnTo>
                    <a:pt x="4019" y="2389"/>
                  </a:lnTo>
                  <a:lnTo>
                    <a:pt x="3785" y="2602"/>
                  </a:lnTo>
                  <a:lnTo>
                    <a:pt x="3561" y="2826"/>
                  </a:lnTo>
                  <a:lnTo>
                    <a:pt x="3348" y="3061"/>
                  </a:lnTo>
                  <a:lnTo>
                    <a:pt x="3145" y="3295"/>
                  </a:lnTo>
                  <a:lnTo>
                    <a:pt x="2953" y="3540"/>
                  </a:lnTo>
                  <a:lnTo>
                    <a:pt x="2761" y="3775"/>
                  </a:lnTo>
                  <a:lnTo>
                    <a:pt x="2580" y="4031"/>
                  </a:lnTo>
                  <a:lnTo>
                    <a:pt x="2410" y="4276"/>
                  </a:lnTo>
                  <a:lnTo>
                    <a:pt x="2250" y="4532"/>
                  </a:lnTo>
                  <a:lnTo>
                    <a:pt x="2090" y="4788"/>
                  </a:lnTo>
                  <a:lnTo>
                    <a:pt x="1940" y="5043"/>
                  </a:lnTo>
                  <a:lnTo>
                    <a:pt x="1791" y="5299"/>
                  </a:lnTo>
                  <a:lnTo>
                    <a:pt x="1535" y="5822"/>
                  </a:lnTo>
                  <a:lnTo>
                    <a:pt x="1290" y="6333"/>
                  </a:lnTo>
                  <a:lnTo>
                    <a:pt x="1088" y="6845"/>
                  </a:lnTo>
                  <a:lnTo>
                    <a:pt x="896" y="7346"/>
                  </a:lnTo>
                  <a:lnTo>
                    <a:pt x="725" y="7837"/>
                  </a:lnTo>
                  <a:lnTo>
                    <a:pt x="587" y="8306"/>
                  </a:lnTo>
                  <a:lnTo>
                    <a:pt x="459" y="8764"/>
                  </a:lnTo>
                  <a:lnTo>
                    <a:pt x="352" y="9190"/>
                  </a:lnTo>
                  <a:lnTo>
                    <a:pt x="267" y="9585"/>
                  </a:lnTo>
                  <a:lnTo>
                    <a:pt x="192" y="9947"/>
                  </a:lnTo>
                  <a:lnTo>
                    <a:pt x="139" y="10278"/>
                  </a:lnTo>
                  <a:lnTo>
                    <a:pt x="54" y="10822"/>
                  </a:lnTo>
                  <a:lnTo>
                    <a:pt x="11" y="11163"/>
                  </a:lnTo>
                  <a:lnTo>
                    <a:pt x="0" y="11280"/>
                  </a:lnTo>
                  <a:lnTo>
                    <a:pt x="181" y="11216"/>
                  </a:lnTo>
                  <a:lnTo>
                    <a:pt x="395" y="11131"/>
                  </a:lnTo>
                  <a:lnTo>
                    <a:pt x="672" y="11003"/>
                  </a:lnTo>
                  <a:lnTo>
                    <a:pt x="1002" y="10843"/>
                  </a:lnTo>
                  <a:lnTo>
                    <a:pt x="1386" y="10619"/>
                  </a:lnTo>
                  <a:lnTo>
                    <a:pt x="1589" y="10502"/>
                  </a:lnTo>
                  <a:lnTo>
                    <a:pt x="1802" y="10353"/>
                  </a:lnTo>
                  <a:lnTo>
                    <a:pt x="2015" y="10203"/>
                  </a:lnTo>
                  <a:lnTo>
                    <a:pt x="2239" y="10033"/>
                  </a:lnTo>
                  <a:lnTo>
                    <a:pt x="2473" y="9851"/>
                  </a:lnTo>
                  <a:lnTo>
                    <a:pt x="2708" y="9660"/>
                  </a:lnTo>
                  <a:lnTo>
                    <a:pt x="2943" y="9446"/>
                  </a:lnTo>
                  <a:lnTo>
                    <a:pt x="3177" y="9222"/>
                  </a:lnTo>
                  <a:lnTo>
                    <a:pt x="3412" y="8977"/>
                  </a:lnTo>
                  <a:lnTo>
                    <a:pt x="3646" y="8721"/>
                  </a:lnTo>
                  <a:lnTo>
                    <a:pt x="3870" y="8444"/>
                  </a:lnTo>
                  <a:lnTo>
                    <a:pt x="4094" y="8156"/>
                  </a:lnTo>
                  <a:lnTo>
                    <a:pt x="4318" y="7837"/>
                  </a:lnTo>
                  <a:lnTo>
                    <a:pt x="4531" y="7517"/>
                  </a:lnTo>
                  <a:lnTo>
                    <a:pt x="4734" y="7165"/>
                  </a:lnTo>
                  <a:lnTo>
                    <a:pt x="4925" y="6792"/>
                  </a:lnTo>
                  <a:lnTo>
                    <a:pt x="5117" y="6408"/>
                  </a:lnTo>
                  <a:lnTo>
                    <a:pt x="5288" y="6003"/>
                  </a:lnTo>
                  <a:lnTo>
                    <a:pt x="5448" y="5577"/>
                  </a:lnTo>
                  <a:lnTo>
                    <a:pt x="5597" y="5129"/>
                  </a:lnTo>
                  <a:lnTo>
                    <a:pt x="5586" y="5235"/>
                  </a:lnTo>
                  <a:lnTo>
                    <a:pt x="5565" y="5491"/>
                  </a:lnTo>
                  <a:lnTo>
                    <a:pt x="5565" y="5864"/>
                  </a:lnTo>
                  <a:lnTo>
                    <a:pt x="5565" y="6078"/>
                  </a:lnTo>
                  <a:lnTo>
                    <a:pt x="5576" y="6291"/>
                  </a:lnTo>
                  <a:lnTo>
                    <a:pt x="5597" y="6504"/>
                  </a:lnTo>
                  <a:lnTo>
                    <a:pt x="5629" y="6717"/>
                  </a:lnTo>
                  <a:lnTo>
                    <a:pt x="5672" y="6898"/>
                  </a:lnTo>
                  <a:lnTo>
                    <a:pt x="5725" y="7069"/>
                  </a:lnTo>
                  <a:lnTo>
                    <a:pt x="5757" y="7144"/>
                  </a:lnTo>
                  <a:lnTo>
                    <a:pt x="5800" y="7208"/>
                  </a:lnTo>
                  <a:lnTo>
                    <a:pt x="5842" y="7272"/>
                  </a:lnTo>
                  <a:lnTo>
                    <a:pt x="5896" y="7314"/>
                  </a:lnTo>
                  <a:lnTo>
                    <a:pt x="5949" y="7346"/>
                  </a:lnTo>
                  <a:lnTo>
                    <a:pt x="6002" y="7378"/>
                  </a:lnTo>
                  <a:lnTo>
                    <a:pt x="6066" y="7389"/>
                  </a:lnTo>
                  <a:lnTo>
                    <a:pt x="6141" y="7389"/>
                  </a:lnTo>
                  <a:lnTo>
                    <a:pt x="6205" y="7368"/>
                  </a:lnTo>
                  <a:lnTo>
                    <a:pt x="6279" y="7325"/>
                  </a:lnTo>
                  <a:lnTo>
                    <a:pt x="6343" y="7272"/>
                  </a:lnTo>
                  <a:lnTo>
                    <a:pt x="6418" y="7208"/>
                  </a:lnTo>
                  <a:lnTo>
                    <a:pt x="6482" y="7122"/>
                  </a:lnTo>
                  <a:lnTo>
                    <a:pt x="6546" y="7026"/>
                  </a:lnTo>
                  <a:lnTo>
                    <a:pt x="6610" y="6920"/>
                  </a:lnTo>
                  <a:lnTo>
                    <a:pt x="6663" y="6792"/>
                  </a:lnTo>
                  <a:lnTo>
                    <a:pt x="6780" y="6525"/>
                  </a:lnTo>
                  <a:lnTo>
                    <a:pt x="6887" y="6227"/>
                  </a:lnTo>
                  <a:lnTo>
                    <a:pt x="6983" y="5918"/>
                  </a:lnTo>
                  <a:lnTo>
                    <a:pt x="7068" y="5587"/>
                  </a:lnTo>
                  <a:lnTo>
                    <a:pt x="7154" y="5267"/>
                  </a:lnTo>
                  <a:lnTo>
                    <a:pt x="7218" y="4948"/>
                  </a:lnTo>
                  <a:lnTo>
                    <a:pt x="7324" y="4404"/>
                  </a:lnTo>
                  <a:lnTo>
                    <a:pt x="7399" y="4009"/>
                  </a:lnTo>
                  <a:lnTo>
                    <a:pt x="7420" y="3860"/>
                  </a:lnTo>
                  <a:lnTo>
                    <a:pt x="7761" y="4255"/>
                  </a:lnTo>
                  <a:lnTo>
                    <a:pt x="8145" y="4692"/>
                  </a:lnTo>
                  <a:lnTo>
                    <a:pt x="8657" y="5257"/>
                  </a:lnTo>
                  <a:lnTo>
                    <a:pt x="9264" y="5896"/>
                  </a:lnTo>
                  <a:lnTo>
                    <a:pt x="9947" y="6589"/>
                  </a:lnTo>
                  <a:lnTo>
                    <a:pt x="10298" y="6952"/>
                  </a:lnTo>
                  <a:lnTo>
                    <a:pt x="10672" y="7304"/>
                  </a:lnTo>
                  <a:lnTo>
                    <a:pt x="11055" y="7655"/>
                  </a:lnTo>
                  <a:lnTo>
                    <a:pt x="11439" y="8007"/>
                  </a:lnTo>
                  <a:lnTo>
                    <a:pt x="11823" y="8338"/>
                  </a:lnTo>
                  <a:lnTo>
                    <a:pt x="12207" y="8657"/>
                  </a:lnTo>
                  <a:lnTo>
                    <a:pt x="12591" y="8956"/>
                  </a:lnTo>
                  <a:lnTo>
                    <a:pt x="12974" y="9233"/>
                  </a:lnTo>
                  <a:lnTo>
                    <a:pt x="13337" y="9478"/>
                  </a:lnTo>
                  <a:lnTo>
                    <a:pt x="13699" y="9692"/>
                  </a:lnTo>
                  <a:lnTo>
                    <a:pt x="13870" y="9787"/>
                  </a:lnTo>
                  <a:lnTo>
                    <a:pt x="14040" y="9873"/>
                  </a:lnTo>
                  <a:lnTo>
                    <a:pt x="14200" y="9937"/>
                  </a:lnTo>
                  <a:lnTo>
                    <a:pt x="14371" y="10001"/>
                  </a:lnTo>
                  <a:lnTo>
                    <a:pt x="14520" y="10054"/>
                  </a:lnTo>
                  <a:lnTo>
                    <a:pt x="14669" y="10097"/>
                  </a:lnTo>
                  <a:lnTo>
                    <a:pt x="14819" y="10118"/>
                  </a:lnTo>
                  <a:lnTo>
                    <a:pt x="14957" y="10139"/>
                  </a:lnTo>
                  <a:lnTo>
                    <a:pt x="15085" y="10139"/>
                  </a:lnTo>
                  <a:lnTo>
                    <a:pt x="15213" y="10129"/>
                  </a:lnTo>
                  <a:lnTo>
                    <a:pt x="15330" y="10097"/>
                  </a:lnTo>
                  <a:lnTo>
                    <a:pt x="15448" y="10054"/>
                  </a:lnTo>
                  <a:lnTo>
                    <a:pt x="15554" y="10001"/>
                  </a:lnTo>
                  <a:lnTo>
                    <a:pt x="15650" y="9926"/>
                  </a:lnTo>
                  <a:lnTo>
                    <a:pt x="15735" y="9830"/>
                  </a:lnTo>
                  <a:lnTo>
                    <a:pt x="15821" y="9724"/>
                  </a:lnTo>
                  <a:lnTo>
                    <a:pt x="15885" y="9606"/>
                  </a:lnTo>
                  <a:lnTo>
                    <a:pt x="15949" y="9457"/>
                  </a:lnTo>
                  <a:lnTo>
                    <a:pt x="16002" y="9297"/>
                  </a:lnTo>
                  <a:lnTo>
                    <a:pt x="16045" y="9127"/>
                  </a:lnTo>
                  <a:lnTo>
                    <a:pt x="16077" y="9276"/>
                  </a:lnTo>
                  <a:lnTo>
                    <a:pt x="16119" y="9457"/>
                  </a:lnTo>
                  <a:lnTo>
                    <a:pt x="16183" y="9681"/>
                  </a:lnTo>
                  <a:lnTo>
                    <a:pt x="16279" y="9947"/>
                  </a:lnTo>
                  <a:lnTo>
                    <a:pt x="16396" y="10257"/>
                  </a:lnTo>
                  <a:lnTo>
                    <a:pt x="16546" y="10576"/>
                  </a:lnTo>
                  <a:lnTo>
                    <a:pt x="16631" y="10747"/>
                  </a:lnTo>
                  <a:lnTo>
                    <a:pt x="16727" y="10918"/>
                  </a:lnTo>
                  <a:lnTo>
                    <a:pt x="16833" y="11088"/>
                  </a:lnTo>
                  <a:lnTo>
                    <a:pt x="16940" y="11259"/>
                  </a:lnTo>
                  <a:lnTo>
                    <a:pt x="17068" y="11419"/>
                  </a:lnTo>
                  <a:lnTo>
                    <a:pt x="17196" y="11589"/>
                  </a:lnTo>
                  <a:lnTo>
                    <a:pt x="17335" y="11738"/>
                  </a:lnTo>
                  <a:lnTo>
                    <a:pt x="17484" y="11898"/>
                  </a:lnTo>
                  <a:lnTo>
                    <a:pt x="17644" y="12037"/>
                  </a:lnTo>
                  <a:lnTo>
                    <a:pt x="17814" y="12175"/>
                  </a:lnTo>
                  <a:lnTo>
                    <a:pt x="17985" y="12293"/>
                  </a:lnTo>
                  <a:lnTo>
                    <a:pt x="18177" y="12410"/>
                  </a:lnTo>
                  <a:lnTo>
                    <a:pt x="18379" y="12517"/>
                  </a:lnTo>
                  <a:lnTo>
                    <a:pt x="18593" y="12602"/>
                  </a:lnTo>
                  <a:lnTo>
                    <a:pt x="18827" y="12677"/>
                  </a:lnTo>
                  <a:lnTo>
                    <a:pt x="19062" y="12730"/>
                  </a:lnTo>
                  <a:lnTo>
                    <a:pt x="19307" y="12762"/>
                  </a:lnTo>
                  <a:lnTo>
                    <a:pt x="19573" y="12783"/>
                  </a:lnTo>
                  <a:lnTo>
                    <a:pt x="19584" y="12634"/>
                  </a:lnTo>
                  <a:lnTo>
                    <a:pt x="19616" y="12207"/>
                  </a:lnTo>
                  <a:lnTo>
                    <a:pt x="19637" y="11909"/>
                  </a:lnTo>
                  <a:lnTo>
                    <a:pt x="19648" y="11557"/>
                  </a:lnTo>
                  <a:lnTo>
                    <a:pt x="19648" y="11152"/>
                  </a:lnTo>
                  <a:lnTo>
                    <a:pt x="19637" y="10704"/>
                  </a:lnTo>
                  <a:lnTo>
                    <a:pt x="19627" y="10225"/>
                  </a:lnTo>
                  <a:lnTo>
                    <a:pt x="19595" y="9713"/>
                  </a:lnTo>
                  <a:lnTo>
                    <a:pt x="19541" y="9159"/>
                  </a:lnTo>
                  <a:lnTo>
                    <a:pt x="19477" y="8593"/>
                  </a:lnTo>
                  <a:lnTo>
                    <a:pt x="19381" y="8007"/>
                  </a:lnTo>
                  <a:lnTo>
                    <a:pt x="19264" y="7410"/>
                  </a:lnTo>
                  <a:lnTo>
                    <a:pt x="19200" y="7101"/>
                  </a:lnTo>
                  <a:lnTo>
                    <a:pt x="19126" y="6802"/>
                  </a:lnTo>
                  <a:lnTo>
                    <a:pt x="19040" y="6493"/>
                  </a:lnTo>
                  <a:lnTo>
                    <a:pt x="18944" y="6184"/>
                  </a:lnTo>
                  <a:lnTo>
                    <a:pt x="18848" y="5886"/>
                  </a:lnTo>
                  <a:lnTo>
                    <a:pt x="18742" y="5577"/>
                  </a:lnTo>
                  <a:lnTo>
                    <a:pt x="18624" y="5278"/>
                  </a:lnTo>
                  <a:lnTo>
                    <a:pt x="18497" y="4969"/>
                  </a:lnTo>
                  <a:lnTo>
                    <a:pt x="18358" y="4670"/>
                  </a:lnTo>
                  <a:lnTo>
                    <a:pt x="18219" y="4383"/>
                  </a:lnTo>
                  <a:lnTo>
                    <a:pt x="18059" y="4095"/>
                  </a:lnTo>
                  <a:lnTo>
                    <a:pt x="17900" y="3807"/>
                  </a:lnTo>
                  <a:lnTo>
                    <a:pt x="17718" y="3530"/>
                  </a:lnTo>
                  <a:lnTo>
                    <a:pt x="17526" y="3252"/>
                  </a:lnTo>
                  <a:lnTo>
                    <a:pt x="17335" y="2986"/>
                  </a:lnTo>
                  <a:lnTo>
                    <a:pt x="17121" y="2719"/>
                  </a:lnTo>
                  <a:lnTo>
                    <a:pt x="16897" y="2474"/>
                  </a:lnTo>
                  <a:lnTo>
                    <a:pt x="16663" y="2229"/>
                  </a:lnTo>
                  <a:lnTo>
                    <a:pt x="16407" y="1995"/>
                  </a:lnTo>
                  <a:lnTo>
                    <a:pt x="16151" y="1771"/>
                  </a:lnTo>
                  <a:lnTo>
                    <a:pt x="15874" y="1557"/>
                  </a:lnTo>
                  <a:lnTo>
                    <a:pt x="15586" y="1355"/>
                  </a:lnTo>
                  <a:lnTo>
                    <a:pt x="15277" y="1163"/>
                  </a:lnTo>
                  <a:lnTo>
                    <a:pt x="14968" y="982"/>
                  </a:lnTo>
                  <a:lnTo>
                    <a:pt x="14627" y="811"/>
                  </a:lnTo>
                  <a:lnTo>
                    <a:pt x="14286" y="662"/>
                  </a:lnTo>
                  <a:lnTo>
                    <a:pt x="13923" y="523"/>
                  </a:lnTo>
                  <a:lnTo>
                    <a:pt x="13539" y="395"/>
                  </a:lnTo>
                  <a:lnTo>
                    <a:pt x="13145" y="289"/>
                  </a:lnTo>
                  <a:lnTo>
                    <a:pt x="12740" y="193"/>
                  </a:lnTo>
                  <a:lnTo>
                    <a:pt x="12303" y="118"/>
                  </a:lnTo>
                  <a:lnTo>
                    <a:pt x="11866" y="65"/>
                  </a:lnTo>
                  <a:lnTo>
                    <a:pt x="11397" y="22"/>
                  </a:lnTo>
                  <a:lnTo>
                    <a:pt x="10917" y="1"/>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 name="Google Shape;1587;p40">
              <a:extLst>
                <a:ext uri="{FF2B5EF4-FFF2-40B4-BE49-F238E27FC236}">
                  <a16:creationId xmlns="" xmlns:a16="http://schemas.microsoft.com/office/drawing/2014/main" id="{FA171C40-3F1C-473D-8CC4-D11C15FC19ED}"/>
                </a:ext>
              </a:extLst>
            </p:cNvPr>
            <p:cNvSpPr/>
            <p:nvPr/>
          </p:nvSpPr>
          <p:spPr>
            <a:xfrm>
              <a:off x="813218" y="1381313"/>
              <a:ext cx="45546" cy="45546"/>
            </a:xfrm>
            <a:custGeom>
              <a:avLst/>
              <a:gdLst/>
              <a:ahLst/>
              <a:cxnLst/>
              <a:rect l="l" t="t" r="r" b="b"/>
              <a:pathLst>
                <a:path w="2165" h="2165" extrusionOk="0">
                  <a:moveTo>
                    <a:pt x="971" y="0"/>
                  </a:moveTo>
                  <a:lnTo>
                    <a:pt x="864" y="22"/>
                  </a:lnTo>
                  <a:lnTo>
                    <a:pt x="758" y="43"/>
                  </a:lnTo>
                  <a:lnTo>
                    <a:pt x="662" y="86"/>
                  </a:lnTo>
                  <a:lnTo>
                    <a:pt x="566" y="128"/>
                  </a:lnTo>
                  <a:lnTo>
                    <a:pt x="481" y="182"/>
                  </a:lnTo>
                  <a:lnTo>
                    <a:pt x="395" y="246"/>
                  </a:lnTo>
                  <a:lnTo>
                    <a:pt x="321" y="310"/>
                  </a:lnTo>
                  <a:lnTo>
                    <a:pt x="246" y="395"/>
                  </a:lnTo>
                  <a:lnTo>
                    <a:pt x="182" y="480"/>
                  </a:lnTo>
                  <a:lnTo>
                    <a:pt x="129" y="565"/>
                  </a:lnTo>
                  <a:lnTo>
                    <a:pt x="86" y="661"/>
                  </a:lnTo>
                  <a:lnTo>
                    <a:pt x="43" y="757"/>
                  </a:lnTo>
                  <a:lnTo>
                    <a:pt x="22" y="864"/>
                  </a:lnTo>
                  <a:lnTo>
                    <a:pt x="1" y="970"/>
                  </a:lnTo>
                  <a:lnTo>
                    <a:pt x="1" y="1077"/>
                  </a:lnTo>
                  <a:lnTo>
                    <a:pt x="1" y="1194"/>
                  </a:lnTo>
                  <a:lnTo>
                    <a:pt x="22" y="1301"/>
                  </a:lnTo>
                  <a:lnTo>
                    <a:pt x="43" y="1408"/>
                  </a:lnTo>
                  <a:lnTo>
                    <a:pt x="86" y="1504"/>
                  </a:lnTo>
                  <a:lnTo>
                    <a:pt x="129" y="1599"/>
                  </a:lnTo>
                  <a:lnTo>
                    <a:pt x="182" y="1685"/>
                  </a:lnTo>
                  <a:lnTo>
                    <a:pt x="246" y="1770"/>
                  </a:lnTo>
                  <a:lnTo>
                    <a:pt x="321" y="1845"/>
                  </a:lnTo>
                  <a:lnTo>
                    <a:pt x="395" y="1919"/>
                  </a:lnTo>
                  <a:lnTo>
                    <a:pt x="481" y="1983"/>
                  </a:lnTo>
                  <a:lnTo>
                    <a:pt x="566" y="2037"/>
                  </a:lnTo>
                  <a:lnTo>
                    <a:pt x="662" y="2079"/>
                  </a:lnTo>
                  <a:lnTo>
                    <a:pt x="758" y="2122"/>
                  </a:lnTo>
                  <a:lnTo>
                    <a:pt x="864" y="2143"/>
                  </a:lnTo>
                  <a:lnTo>
                    <a:pt x="971" y="2164"/>
                  </a:lnTo>
                  <a:lnTo>
                    <a:pt x="1195" y="2164"/>
                  </a:lnTo>
                  <a:lnTo>
                    <a:pt x="1301" y="2143"/>
                  </a:lnTo>
                  <a:lnTo>
                    <a:pt x="1408" y="2122"/>
                  </a:lnTo>
                  <a:lnTo>
                    <a:pt x="1504" y="2079"/>
                  </a:lnTo>
                  <a:lnTo>
                    <a:pt x="1600" y="2037"/>
                  </a:lnTo>
                  <a:lnTo>
                    <a:pt x="1685" y="1983"/>
                  </a:lnTo>
                  <a:lnTo>
                    <a:pt x="1771" y="1919"/>
                  </a:lnTo>
                  <a:lnTo>
                    <a:pt x="1856" y="1845"/>
                  </a:lnTo>
                  <a:lnTo>
                    <a:pt x="1920" y="1770"/>
                  </a:lnTo>
                  <a:lnTo>
                    <a:pt x="1984" y="1685"/>
                  </a:lnTo>
                  <a:lnTo>
                    <a:pt x="2037" y="1599"/>
                  </a:lnTo>
                  <a:lnTo>
                    <a:pt x="2080" y="1504"/>
                  </a:lnTo>
                  <a:lnTo>
                    <a:pt x="2122" y="1408"/>
                  </a:lnTo>
                  <a:lnTo>
                    <a:pt x="2144" y="1301"/>
                  </a:lnTo>
                  <a:lnTo>
                    <a:pt x="2165" y="1194"/>
                  </a:lnTo>
                  <a:lnTo>
                    <a:pt x="2165" y="1077"/>
                  </a:lnTo>
                  <a:lnTo>
                    <a:pt x="2165" y="970"/>
                  </a:lnTo>
                  <a:lnTo>
                    <a:pt x="2144" y="864"/>
                  </a:lnTo>
                  <a:lnTo>
                    <a:pt x="2122" y="757"/>
                  </a:lnTo>
                  <a:lnTo>
                    <a:pt x="2080" y="661"/>
                  </a:lnTo>
                  <a:lnTo>
                    <a:pt x="2037" y="565"/>
                  </a:lnTo>
                  <a:lnTo>
                    <a:pt x="1984" y="480"/>
                  </a:lnTo>
                  <a:lnTo>
                    <a:pt x="1920" y="395"/>
                  </a:lnTo>
                  <a:lnTo>
                    <a:pt x="1856" y="310"/>
                  </a:lnTo>
                  <a:lnTo>
                    <a:pt x="1771" y="246"/>
                  </a:lnTo>
                  <a:lnTo>
                    <a:pt x="1685" y="182"/>
                  </a:lnTo>
                  <a:lnTo>
                    <a:pt x="1600" y="128"/>
                  </a:lnTo>
                  <a:lnTo>
                    <a:pt x="1504" y="86"/>
                  </a:lnTo>
                  <a:lnTo>
                    <a:pt x="1408" y="43"/>
                  </a:lnTo>
                  <a:lnTo>
                    <a:pt x="1301" y="22"/>
                  </a:lnTo>
                  <a:lnTo>
                    <a:pt x="1195" y="0"/>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 name="Google Shape;1588;p40">
              <a:extLst>
                <a:ext uri="{FF2B5EF4-FFF2-40B4-BE49-F238E27FC236}">
                  <a16:creationId xmlns="" xmlns:a16="http://schemas.microsoft.com/office/drawing/2014/main" id="{6CAB4035-4C7F-4FB7-9A0B-0A666F42C5A7}"/>
                </a:ext>
              </a:extLst>
            </p:cNvPr>
            <p:cNvSpPr/>
            <p:nvPr/>
          </p:nvSpPr>
          <p:spPr>
            <a:xfrm>
              <a:off x="1173192" y="1381313"/>
              <a:ext cx="45778" cy="45546"/>
            </a:xfrm>
            <a:custGeom>
              <a:avLst/>
              <a:gdLst/>
              <a:ahLst/>
              <a:cxnLst/>
              <a:rect l="l" t="t" r="r" b="b"/>
              <a:pathLst>
                <a:path w="2176" h="2165" extrusionOk="0">
                  <a:moveTo>
                    <a:pt x="970" y="0"/>
                  </a:moveTo>
                  <a:lnTo>
                    <a:pt x="864" y="22"/>
                  </a:lnTo>
                  <a:lnTo>
                    <a:pt x="768" y="43"/>
                  </a:lnTo>
                  <a:lnTo>
                    <a:pt x="661" y="86"/>
                  </a:lnTo>
                  <a:lnTo>
                    <a:pt x="565" y="128"/>
                  </a:lnTo>
                  <a:lnTo>
                    <a:pt x="480" y="182"/>
                  </a:lnTo>
                  <a:lnTo>
                    <a:pt x="395" y="246"/>
                  </a:lnTo>
                  <a:lnTo>
                    <a:pt x="320" y="310"/>
                  </a:lnTo>
                  <a:lnTo>
                    <a:pt x="245" y="395"/>
                  </a:lnTo>
                  <a:lnTo>
                    <a:pt x="182" y="480"/>
                  </a:lnTo>
                  <a:lnTo>
                    <a:pt x="128" y="565"/>
                  </a:lnTo>
                  <a:lnTo>
                    <a:pt x="86" y="661"/>
                  </a:lnTo>
                  <a:lnTo>
                    <a:pt x="54" y="757"/>
                  </a:lnTo>
                  <a:lnTo>
                    <a:pt x="22" y="864"/>
                  </a:lnTo>
                  <a:lnTo>
                    <a:pt x="11" y="970"/>
                  </a:lnTo>
                  <a:lnTo>
                    <a:pt x="0" y="1077"/>
                  </a:lnTo>
                  <a:lnTo>
                    <a:pt x="11" y="1194"/>
                  </a:lnTo>
                  <a:lnTo>
                    <a:pt x="22" y="1301"/>
                  </a:lnTo>
                  <a:lnTo>
                    <a:pt x="54" y="1408"/>
                  </a:lnTo>
                  <a:lnTo>
                    <a:pt x="86" y="1504"/>
                  </a:lnTo>
                  <a:lnTo>
                    <a:pt x="128" y="1599"/>
                  </a:lnTo>
                  <a:lnTo>
                    <a:pt x="182" y="1685"/>
                  </a:lnTo>
                  <a:lnTo>
                    <a:pt x="245" y="1770"/>
                  </a:lnTo>
                  <a:lnTo>
                    <a:pt x="320" y="1845"/>
                  </a:lnTo>
                  <a:lnTo>
                    <a:pt x="395" y="1919"/>
                  </a:lnTo>
                  <a:lnTo>
                    <a:pt x="480" y="1983"/>
                  </a:lnTo>
                  <a:lnTo>
                    <a:pt x="565" y="2037"/>
                  </a:lnTo>
                  <a:lnTo>
                    <a:pt x="661" y="2079"/>
                  </a:lnTo>
                  <a:lnTo>
                    <a:pt x="768" y="2122"/>
                  </a:lnTo>
                  <a:lnTo>
                    <a:pt x="864" y="2143"/>
                  </a:lnTo>
                  <a:lnTo>
                    <a:pt x="970" y="2164"/>
                  </a:lnTo>
                  <a:lnTo>
                    <a:pt x="1194" y="2164"/>
                  </a:lnTo>
                  <a:lnTo>
                    <a:pt x="1301" y="2143"/>
                  </a:lnTo>
                  <a:lnTo>
                    <a:pt x="1408" y="2122"/>
                  </a:lnTo>
                  <a:lnTo>
                    <a:pt x="1503" y="2079"/>
                  </a:lnTo>
                  <a:lnTo>
                    <a:pt x="1599" y="2037"/>
                  </a:lnTo>
                  <a:lnTo>
                    <a:pt x="1695" y="1983"/>
                  </a:lnTo>
                  <a:lnTo>
                    <a:pt x="1781" y="1919"/>
                  </a:lnTo>
                  <a:lnTo>
                    <a:pt x="1855" y="1845"/>
                  </a:lnTo>
                  <a:lnTo>
                    <a:pt x="1919" y="1770"/>
                  </a:lnTo>
                  <a:lnTo>
                    <a:pt x="1983" y="1685"/>
                  </a:lnTo>
                  <a:lnTo>
                    <a:pt x="2036" y="1599"/>
                  </a:lnTo>
                  <a:lnTo>
                    <a:pt x="2090" y="1504"/>
                  </a:lnTo>
                  <a:lnTo>
                    <a:pt x="2122" y="1408"/>
                  </a:lnTo>
                  <a:lnTo>
                    <a:pt x="2143" y="1301"/>
                  </a:lnTo>
                  <a:lnTo>
                    <a:pt x="2164" y="1194"/>
                  </a:lnTo>
                  <a:lnTo>
                    <a:pt x="2175" y="1077"/>
                  </a:lnTo>
                  <a:lnTo>
                    <a:pt x="2164" y="970"/>
                  </a:lnTo>
                  <a:lnTo>
                    <a:pt x="2143" y="864"/>
                  </a:lnTo>
                  <a:lnTo>
                    <a:pt x="2122" y="757"/>
                  </a:lnTo>
                  <a:lnTo>
                    <a:pt x="2090" y="661"/>
                  </a:lnTo>
                  <a:lnTo>
                    <a:pt x="2036" y="565"/>
                  </a:lnTo>
                  <a:lnTo>
                    <a:pt x="1983" y="480"/>
                  </a:lnTo>
                  <a:lnTo>
                    <a:pt x="1919" y="395"/>
                  </a:lnTo>
                  <a:lnTo>
                    <a:pt x="1855" y="310"/>
                  </a:lnTo>
                  <a:lnTo>
                    <a:pt x="1781" y="246"/>
                  </a:lnTo>
                  <a:lnTo>
                    <a:pt x="1695" y="182"/>
                  </a:lnTo>
                  <a:lnTo>
                    <a:pt x="1599" y="128"/>
                  </a:lnTo>
                  <a:lnTo>
                    <a:pt x="1503" y="86"/>
                  </a:lnTo>
                  <a:lnTo>
                    <a:pt x="1408" y="43"/>
                  </a:lnTo>
                  <a:lnTo>
                    <a:pt x="1301" y="22"/>
                  </a:lnTo>
                  <a:lnTo>
                    <a:pt x="1194" y="0"/>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1589;p40">
              <a:extLst>
                <a:ext uri="{FF2B5EF4-FFF2-40B4-BE49-F238E27FC236}">
                  <a16:creationId xmlns="" xmlns:a16="http://schemas.microsoft.com/office/drawing/2014/main" id="{19ED0195-1D20-4524-B51D-49F04CCC089C}"/>
                </a:ext>
              </a:extLst>
            </p:cNvPr>
            <p:cNvSpPr/>
            <p:nvPr/>
          </p:nvSpPr>
          <p:spPr>
            <a:xfrm>
              <a:off x="889479" y="1599075"/>
              <a:ext cx="462257" cy="582697"/>
            </a:xfrm>
            <a:custGeom>
              <a:avLst/>
              <a:gdLst/>
              <a:ahLst/>
              <a:cxnLst/>
              <a:rect l="l" t="t" r="r" b="b"/>
              <a:pathLst>
                <a:path w="21973" h="27698" extrusionOk="0">
                  <a:moveTo>
                    <a:pt x="5299" y="1"/>
                  </a:moveTo>
                  <a:lnTo>
                    <a:pt x="0" y="27623"/>
                  </a:lnTo>
                  <a:lnTo>
                    <a:pt x="16685" y="27697"/>
                  </a:lnTo>
                  <a:lnTo>
                    <a:pt x="21972" y="76"/>
                  </a:lnTo>
                  <a:lnTo>
                    <a:pt x="5299" y="1"/>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 name="Google Shape;1590;p40">
              <a:extLst>
                <a:ext uri="{FF2B5EF4-FFF2-40B4-BE49-F238E27FC236}">
                  <a16:creationId xmlns="" xmlns:a16="http://schemas.microsoft.com/office/drawing/2014/main" id="{22FB8CAB-08B7-460E-9040-0BFCE102CD84}"/>
                </a:ext>
              </a:extLst>
            </p:cNvPr>
            <p:cNvSpPr/>
            <p:nvPr/>
          </p:nvSpPr>
          <p:spPr>
            <a:xfrm>
              <a:off x="933427" y="1860595"/>
              <a:ext cx="564310" cy="231917"/>
            </a:xfrm>
            <a:custGeom>
              <a:avLst/>
              <a:gdLst/>
              <a:ahLst/>
              <a:cxnLst/>
              <a:rect l="l" t="t" r="r" b="b"/>
              <a:pathLst>
                <a:path w="26824" h="11024" extrusionOk="0">
                  <a:moveTo>
                    <a:pt x="694" y="0"/>
                  </a:moveTo>
                  <a:lnTo>
                    <a:pt x="1" y="4446"/>
                  </a:lnTo>
                  <a:lnTo>
                    <a:pt x="822" y="4734"/>
                  </a:lnTo>
                  <a:lnTo>
                    <a:pt x="3007" y="5480"/>
                  </a:lnTo>
                  <a:lnTo>
                    <a:pt x="4489" y="5981"/>
                  </a:lnTo>
                  <a:lnTo>
                    <a:pt x="6174" y="6535"/>
                  </a:lnTo>
                  <a:lnTo>
                    <a:pt x="7986" y="7132"/>
                  </a:lnTo>
                  <a:lnTo>
                    <a:pt x="9894" y="7751"/>
                  </a:lnTo>
                  <a:lnTo>
                    <a:pt x="11845" y="8358"/>
                  </a:lnTo>
                  <a:lnTo>
                    <a:pt x="13775" y="8955"/>
                  </a:lnTo>
                  <a:lnTo>
                    <a:pt x="15651" y="9510"/>
                  </a:lnTo>
                  <a:lnTo>
                    <a:pt x="16557" y="9765"/>
                  </a:lnTo>
                  <a:lnTo>
                    <a:pt x="17421" y="10011"/>
                  </a:lnTo>
                  <a:lnTo>
                    <a:pt x="18241" y="10224"/>
                  </a:lnTo>
                  <a:lnTo>
                    <a:pt x="19020" y="10426"/>
                  </a:lnTo>
                  <a:lnTo>
                    <a:pt x="19745" y="10597"/>
                  </a:lnTo>
                  <a:lnTo>
                    <a:pt x="20416" y="10746"/>
                  </a:lnTo>
                  <a:lnTo>
                    <a:pt x="21013" y="10864"/>
                  </a:lnTo>
                  <a:lnTo>
                    <a:pt x="21536" y="10949"/>
                  </a:lnTo>
                  <a:lnTo>
                    <a:pt x="21781" y="10981"/>
                  </a:lnTo>
                  <a:lnTo>
                    <a:pt x="21994" y="11002"/>
                  </a:lnTo>
                  <a:lnTo>
                    <a:pt x="22186" y="11013"/>
                  </a:lnTo>
                  <a:lnTo>
                    <a:pt x="22357" y="11023"/>
                  </a:lnTo>
                  <a:lnTo>
                    <a:pt x="22602" y="11013"/>
                  </a:lnTo>
                  <a:lnTo>
                    <a:pt x="22836" y="10991"/>
                  </a:lnTo>
                  <a:lnTo>
                    <a:pt x="23071" y="10959"/>
                  </a:lnTo>
                  <a:lnTo>
                    <a:pt x="23305" y="10917"/>
                  </a:lnTo>
                  <a:lnTo>
                    <a:pt x="23519" y="10864"/>
                  </a:lnTo>
                  <a:lnTo>
                    <a:pt x="23732" y="10800"/>
                  </a:lnTo>
                  <a:lnTo>
                    <a:pt x="23945" y="10736"/>
                  </a:lnTo>
                  <a:lnTo>
                    <a:pt x="24148" y="10661"/>
                  </a:lnTo>
                  <a:lnTo>
                    <a:pt x="24339" y="10576"/>
                  </a:lnTo>
                  <a:lnTo>
                    <a:pt x="24531" y="10480"/>
                  </a:lnTo>
                  <a:lnTo>
                    <a:pt x="24713" y="10384"/>
                  </a:lnTo>
                  <a:lnTo>
                    <a:pt x="24894" y="10277"/>
                  </a:lnTo>
                  <a:lnTo>
                    <a:pt x="25064" y="10171"/>
                  </a:lnTo>
                  <a:lnTo>
                    <a:pt x="25235" y="10053"/>
                  </a:lnTo>
                  <a:lnTo>
                    <a:pt x="25384" y="9936"/>
                  </a:lnTo>
                  <a:lnTo>
                    <a:pt x="25544" y="9819"/>
                  </a:lnTo>
                  <a:lnTo>
                    <a:pt x="25672" y="9702"/>
                  </a:lnTo>
                  <a:lnTo>
                    <a:pt x="25800" y="9584"/>
                  </a:lnTo>
                  <a:lnTo>
                    <a:pt x="25917" y="9467"/>
                  </a:lnTo>
                  <a:lnTo>
                    <a:pt x="26034" y="9339"/>
                  </a:lnTo>
                  <a:lnTo>
                    <a:pt x="26130" y="9211"/>
                  </a:lnTo>
                  <a:lnTo>
                    <a:pt x="26226" y="9083"/>
                  </a:lnTo>
                  <a:lnTo>
                    <a:pt x="26322" y="8955"/>
                  </a:lnTo>
                  <a:lnTo>
                    <a:pt x="26397" y="8817"/>
                  </a:lnTo>
                  <a:lnTo>
                    <a:pt x="26482" y="8678"/>
                  </a:lnTo>
                  <a:lnTo>
                    <a:pt x="26546" y="8529"/>
                  </a:lnTo>
                  <a:lnTo>
                    <a:pt x="26610" y="8390"/>
                  </a:lnTo>
                  <a:lnTo>
                    <a:pt x="26663" y="8241"/>
                  </a:lnTo>
                  <a:lnTo>
                    <a:pt x="26706" y="8092"/>
                  </a:lnTo>
                  <a:lnTo>
                    <a:pt x="26749" y="7942"/>
                  </a:lnTo>
                  <a:lnTo>
                    <a:pt x="26770" y="7793"/>
                  </a:lnTo>
                  <a:lnTo>
                    <a:pt x="26802" y="7633"/>
                  </a:lnTo>
                  <a:lnTo>
                    <a:pt x="26813" y="7484"/>
                  </a:lnTo>
                  <a:lnTo>
                    <a:pt x="26823" y="7324"/>
                  </a:lnTo>
                  <a:lnTo>
                    <a:pt x="26823" y="7175"/>
                  </a:lnTo>
                  <a:lnTo>
                    <a:pt x="26823" y="7015"/>
                  </a:lnTo>
                  <a:lnTo>
                    <a:pt x="26813" y="6855"/>
                  </a:lnTo>
                  <a:lnTo>
                    <a:pt x="26791" y="6706"/>
                  </a:lnTo>
                  <a:lnTo>
                    <a:pt x="26770" y="6546"/>
                  </a:lnTo>
                  <a:lnTo>
                    <a:pt x="26727" y="6386"/>
                  </a:lnTo>
                  <a:lnTo>
                    <a:pt x="26685" y="6237"/>
                  </a:lnTo>
                  <a:lnTo>
                    <a:pt x="26642" y="6077"/>
                  </a:lnTo>
                  <a:lnTo>
                    <a:pt x="26589" y="5917"/>
                  </a:lnTo>
                  <a:lnTo>
                    <a:pt x="26525" y="5768"/>
                  </a:lnTo>
                  <a:lnTo>
                    <a:pt x="26450" y="5618"/>
                  </a:lnTo>
                  <a:lnTo>
                    <a:pt x="26376" y="5469"/>
                  </a:lnTo>
                  <a:lnTo>
                    <a:pt x="26290" y="5309"/>
                  </a:lnTo>
                  <a:lnTo>
                    <a:pt x="26194" y="5171"/>
                  </a:lnTo>
                  <a:lnTo>
                    <a:pt x="25885" y="4712"/>
                  </a:lnTo>
                  <a:lnTo>
                    <a:pt x="25715" y="4488"/>
                  </a:lnTo>
                  <a:lnTo>
                    <a:pt x="25533" y="4254"/>
                  </a:lnTo>
                  <a:lnTo>
                    <a:pt x="25352" y="4030"/>
                  </a:lnTo>
                  <a:lnTo>
                    <a:pt x="25160" y="3817"/>
                  </a:lnTo>
                  <a:lnTo>
                    <a:pt x="24958" y="3593"/>
                  </a:lnTo>
                  <a:lnTo>
                    <a:pt x="24755" y="3390"/>
                  </a:lnTo>
                  <a:lnTo>
                    <a:pt x="24531" y="3177"/>
                  </a:lnTo>
                  <a:lnTo>
                    <a:pt x="24307" y="2985"/>
                  </a:lnTo>
                  <a:lnTo>
                    <a:pt x="24073" y="2804"/>
                  </a:lnTo>
                  <a:lnTo>
                    <a:pt x="23838" y="2633"/>
                  </a:lnTo>
                  <a:lnTo>
                    <a:pt x="23582" y="2474"/>
                  </a:lnTo>
                  <a:lnTo>
                    <a:pt x="23327" y="2324"/>
                  </a:lnTo>
                  <a:lnTo>
                    <a:pt x="23071" y="2186"/>
                  </a:lnTo>
                  <a:lnTo>
                    <a:pt x="22794" y="2079"/>
                  </a:lnTo>
                  <a:lnTo>
                    <a:pt x="22644" y="2026"/>
                  </a:lnTo>
                  <a:lnTo>
                    <a:pt x="22474" y="1973"/>
                  </a:lnTo>
                  <a:lnTo>
                    <a:pt x="22058" y="1866"/>
                  </a:lnTo>
                  <a:lnTo>
                    <a:pt x="21568" y="1759"/>
                  </a:lnTo>
                  <a:lnTo>
                    <a:pt x="20992" y="1653"/>
                  </a:lnTo>
                  <a:lnTo>
                    <a:pt x="20352" y="1557"/>
                  </a:lnTo>
                  <a:lnTo>
                    <a:pt x="19649" y="1461"/>
                  </a:lnTo>
                  <a:lnTo>
                    <a:pt x="18892" y="1365"/>
                  </a:lnTo>
                  <a:lnTo>
                    <a:pt x="18092" y="1269"/>
                  </a:lnTo>
                  <a:lnTo>
                    <a:pt x="17239" y="1173"/>
                  </a:lnTo>
                  <a:lnTo>
                    <a:pt x="16355" y="1088"/>
                  </a:lnTo>
                  <a:lnTo>
                    <a:pt x="14500" y="917"/>
                  </a:lnTo>
                  <a:lnTo>
                    <a:pt x="12570" y="757"/>
                  </a:lnTo>
                  <a:lnTo>
                    <a:pt x="10630" y="608"/>
                  </a:lnTo>
                  <a:lnTo>
                    <a:pt x="8721" y="469"/>
                  </a:lnTo>
                  <a:lnTo>
                    <a:pt x="6909" y="352"/>
                  </a:lnTo>
                  <a:lnTo>
                    <a:pt x="3732" y="160"/>
                  </a:lnTo>
                  <a:lnTo>
                    <a:pt x="1525" y="32"/>
                  </a:lnTo>
                  <a:lnTo>
                    <a:pt x="694" y="0"/>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 name="Google Shape;1591;p40">
              <a:extLst>
                <a:ext uri="{FF2B5EF4-FFF2-40B4-BE49-F238E27FC236}">
                  <a16:creationId xmlns="" xmlns:a16="http://schemas.microsoft.com/office/drawing/2014/main" id="{7F7BF366-3097-479E-B647-10CF67EDB84B}"/>
                </a:ext>
              </a:extLst>
            </p:cNvPr>
            <p:cNvSpPr/>
            <p:nvPr/>
          </p:nvSpPr>
          <p:spPr>
            <a:xfrm>
              <a:off x="889711" y="1756521"/>
              <a:ext cx="105419" cy="201203"/>
            </a:xfrm>
            <a:custGeom>
              <a:avLst/>
              <a:gdLst/>
              <a:ahLst/>
              <a:cxnLst/>
              <a:rect l="l" t="t" r="r" b="b"/>
              <a:pathLst>
                <a:path w="5011" h="9564" extrusionOk="0">
                  <a:moveTo>
                    <a:pt x="3284" y="1"/>
                  </a:moveTo>
                  <a:lnTo>
                    <a:pt x="3156" y="11"/>
                  </a:lnTo>
                  <a:lnTo>
                    <a:pt x="3038" y="43"/>
                  </a:lnTo>
                  <a:lnTo>
                    <a:pt x="2974" y="65"/>
                  </a:lnTo>
                  <a:lnTo>
                    <a:pt x="2911" y="97"/>
                  </a:lnTo>
                  <a:lnTo>
                    <a:pt x="2857" y="139"/>
                  </a:lnTo>
                  <a:lnTo>
                    <a:pt x="2793" y="193"/>
                  </a:lnTo>
                  <a:lnTo>
                    <a:pt x="2740" y="246"/>
                  </a:lnTo>
                  <a:lnTo>
                    <a:pt x="2676" y="321"/>
                  </a:lnTo>
                  <a:lnTo>
                    <a:pt x="2623" y="406"/>
                  </a:lnTo>
                  <a:lnTo>
                    <a:pt x="2569" y="491"/>
                  </a:lnTo>
                  <a:lnTo>
                    <a:pt x="2516" y="598"/>
                  </a:lnTo>
                  <a:lnTo>
                    <a:pt x="2463" y="715"/>
                  </a:lnTo>
                  <a:lnTo>
                    <a:pt x="2420" y="843"/>
                  </a:lnTo>
                  <a:lnTo>
                    <a:pt x="2367" y="981"/>
                  </a:lnTo>
                  <a:lnTo>
                    <a:pt x="2324" y="1141"/>
                  </a:lnTo>
                  <a:lnTo>
                    <a:pt x="2292" y="1312"/>
                  </a:lnTo>
                  <a:lnTo>
                    <a:pt x="2218" y="1696"/>
                  </a:lnTo>
                  <a:lnTo>
                    <a:pt x="2164" y="2154"/>
                  </a:lnTo>
                  <a:lnTo>
                    <a:pt x="2122" y="2677"/>
                  </a:lnTo>
                  <a:lnTo>
                    <a:pt x="2058" y="2645"/>
                  </a:lnTo>
                  <a:lnTo>
                    <a:pt x="1972" y="2613"/>
                  </a:lnTo>
                  <a:lnTo>
                    <a:pt x="1866" y="2581"/>
                  </a:lnTo>
                  <a:lnTo>
                    <a:pt x="1738" y="2581"/>
                  </a:lnTo>
                  <a:lnTo>
                    <a:pt x="1674" y="2591"/>
                  </a:lnTo>
                  <a:lnTo>
                    <a:pt x="1599" y="2613"/>
                  </a:lnTo>
                  <a:lnTo>
                    <a:pt x="1514" y="2645"/>
                  </a:lnTo>
                  <a:lnTo>
                    <a:pt x="1439" y="2687"/>
                  </a:lnTo>
                  <a:lnTo>
                    <a:pt x="1354" y="2741"/>
                  </a:lnTo>
                  <a:lnTo>
                    <a:pt x="1269" y="2815"/>
                  </a:lnTo>
                  <a:lnTo>
                    <a:pt x="1183" y="2911"/>
                  </a:lnTo>
                  <a:lnTo>
                    <a:pt x="1088" y="3018"/>
                  </a:lnTo>
                  <a:lnTo>
                    <a:pt x="1002" y="3146"/>
                  </a:lnTo>
                  <a:lnTo>
                    <a:pt x="906" y="3306"/>
                  </a:lnTo>
                  <a:lnTo>
                    <a:pt x="821" y="3476"/>
                  </a:lnTo>
                  <a:lnTo>
                    <a:pt x="736" y="3679"/>
                  </a:lnTo>
                  <a:lnTo>
                    <a:pt x="650" y="3913"/>
                  </a:lnTo>
                  <a:lnTo>
                    <a:pt x="565" y="4169"/>
                  </a:lnTo>
                  <a:lnTo>
                    <a:pt x="480" y="4446"/>
                  </a:lnTo>
                  <a:lnTo>
                    <a:pt x="395" y="4766"/>
                  </a:lnTo>
                  <a:lnTo>
                    <a:pt x="320" y="5118"/>
                  </a:lnTo>
                  <a:lnTo>
                    <a:pt x="245" y="5502"/>
                  </a:lnTo>
                  <a:lnTo>
                    <a:pt x="181" y="5917"/>
                  </a:lnTo>
                  <a:lnTo>
                    <a:pt x="107" y="6376"/>
                  </a:lnTo>
                  <a:lnTo>
                    <a:pt x="53" y="6866"/>
                  </a:lnTo>
                  <a:lnTo>
                    <a:pt x="0" y="7410"/>
                  </a:lnTo>
                  <a:lnTo>
                    <a:pt x="0" y="7495"/>
                  </a:lnTo>
                  <a:lnTo>
                    <a:pt x="21" y="7591"/>
                  </a:lnTo>
                  <a:lnTo>
                    <a:pt x="43" y="7719"/>
                  </a:lnTo>
                  <a:lnTo>
                    <a:pt x="96" y="7868"/>
                  </a:lnTo>
                  <a:lnTo>
                    <a:pt x="160" y="8039"/>
                  </a:lnTo>
                  <a:lnTo>
                    <a:pt x="245" y="8220"/>
                  </a:lnTo>
                  <a:lnTo>
                    <a:pt x="363" y="8412"/>
                  </a:lnTo>
                  <a:lnTo>
                    <a:pt x="427" y="8508"/>
                  </a:lnTo>
                  <a:lnTo>
                    <a:pt x="501" y="8604"/>
                  </a:lnTo>
                  <a:lnTo>
                    <a:pt x="586" y="8700"/>
                  </a:lnTo>
                  <a:lnTo>
                    <a:pt x="682" y="8785"/>
                  </a:lnTo>
                  <a:lnTo>
                    <a:pt x="789" y="8881"/>
                  </a:lnTo>
                  <a:lnTo>
                    <a:pt x="896" y="8966"/>
                  </a:lnTo>
                  <a:lnTo>
                    <a:pt x="1024" y="9062"/>
                  </a:lnTo>
                  <a:lnTo>
                    <a:pt x="1162" y="9137"/>
                  </a:lnTo>
                  <a:lnTo>
                    <a:pt x="1311" y="9212"/>
                  </a:lnTo>
                  <a:lnTo>
                    <a:pt x="1471" y="9286"/>
                  </a:lnTo>
                  <a:lnTo>
                    <a:pt x="1642" y="9350"/>
                  </a:lnTo>
                  <a:lnTo>
                    <a:pt x="1823" y="9414"/>
                  </a:lnTo>
                  <a:lnTo>
                    <a:pt x="2015" y="9457"/>
                  </a:lnTo>
                  <a:lnTo>
                    <a:pt x="2228" y="9499"/>
                  </a:lnTo>
                  <a:lnTo>
                    <a:pt x="2452" y="9531"/>
                  </a:lnTo>
                  <a:lnTo>
                    <a:pt x="2687" y="9563"/>
                  </a:lnTo>
                  <a:lnTo>
                    <a:pt x="2932" y="9563"/>
                  </a:lnTo>
                  <a:lnTo>
                    <a:pt x="3145" y="9553"/>
                  </a:lnTo>
                  <a:lnTo>
                    <a:pt x="3348" y="9521"/>
                  </a:lnTo>
                  <a:lnTo>
                    <a:pt x="3539" y="9457"/>
                  </a:lnTo>
                  <a:lnTo>
                    <a:pt x="3710" y="9393"/>
                  </a:lnTo>
                  <a:lnTo>
                    <a:pt x="3870" y="9297"/>
                  </a:lnTo>
                  <a:lnTo>
                    <a:pt x="4009" y="9190"/>
                  </a:lnTo>
                  <a:lnTo>
                    <a:pt x="4147" y="9073"/>
                  </a:lnTo>
                  <a:lnTo>
                    <a:pt x="4264" y="8945"/>
                  </a:lnTo>
                  <a:lnTo>
                    <a:pt x="4360" y="8806"/>
                  </a:lnTo>
                  <a:lnTo>
                    <a:pt x="4456" y="8657"/>
                  </a:lnTo>
                  <a:lnTo>
                    <a:pt x="4542" y="8497"/>
                  </a:lnTo>
                  <a:lnTo>
                    <a:pt x="4616" y="8337"/>
                  </a:lnTo>
                  <a:lnTo>
                    <a:pt x="4680" y="8167"/>
                  </a:lnTo>
                  <a:lnTo>
                    <a:pt x="4733" y="7996"/>
                  </a:lnTo>
                  <a:lnTo>
                    <a:pt x="4776" y="7815"/>
                  </a:lnTo>
                  <a:lnTo>
                    <a:pt x="4808" y="7644"/>
                  </a:lnTo>
                  <a:lnTo>
                    <a:pt x="4840" y="7463"/>
                  </a:lnTo>
                  <a:lnTo>
                    <a:pt x="4883" y="7133"/>
                  </a:lnTo>
                  <a:lnTo>
                    <a:pt x="4904" y="6813"/>
                  </a:lnTo>
                  <a:lnTo>
                    <a:pt x="4915" y="6525"/>
                  </a:lnTo>
                  <a:lnTo>
                    <a:pt x="4904" y="6280"/>
                  </a:lnTo>
                  <a:lnTo>
                    <a:pt x="4904" y="6088"/>
                  </a:lnTo>
                  <a:lnTo>
                    <a:pt x="4883" y="5928"/>
                  </a:lnTo>
                  <a:lnTo>
                    <a:pt x="4904" y="5832"/>
                  </a:lnTo>
                  <a:lnTo>
                    <a:pt x="4957" y="5598"/>
                  </a:lnTo>
                  <a:lnTo>
                    <a:pt x="4979" y="5438"/>
                  </a:lnTo>
                  <a:lnTo>
                    <a:pt x="5000" y="5246"/>
                  </a:lnTo>
                  <a:lnTo>
                    <a:pt x="5011" y="5043"/>
                  </a:lnTo>
                  <a:lnTo>
                    <a:pt x="5011" y="4819"/>
                  </a:lnTo>
                  <a:lnTo>
                    <a:pt x="5000" y="4595"/>
                  </a:lnTo>
                  <a:lnTo>
                    <a:pt x="4968" y="4361"/>
                  </a:lnTo>
                  <a:lnTo>
                    <a:pt x="4915" y="4137"/>
                  </a:lnTo>
                  <a:lnTo>
                    <a:pt x="4872" y="4020"/>
                  </a:lnTo>
                  <a:lnTo>
                    <a:pt x="4829" y="3913"/>
                  </a:lnTo>
                  <a:lnTo>
                    <a:pt x="4787" y="3807"/>
                  </a:lnTo>
                  <a:lnTo>
                    <a:pt x="4723" y="3700"/>
                  </a:lnTo>
                  <a:lnTo>
                    <a:pt x="4659" y="3604"/>
                  </a:lnTo>
                  <a:lnTo>
                    <a:pt x="4584" y="3508"/>
                  </a:lnTo>
                  <a:lnTo>
                    <a:pt x="4499" y="3412"/>
                  </a:lnTo>
                  <a:lnTo>
                    <a:pt x="4403" y="3327"/>
                  </a:lnTo>
                  <a:lnTo>
                    <a:pt x="4296" y="3252"/>
                  </a:lnTo>
                  <a:lnTo>
                    <a:pt x="4190" y="3178"/>
                  </a:lnTo>
                  <a:lnTo>
                    <a:pt x="4073" y="3103"/>
                  </a:lnTo>
                  <a:lnTo>
                    <a:pt x="3977" y="3028"/>
                  </a:lnTo>
                  <a:lnTo>
                    <a:pt x="3891" y="2943"/>
                  </a:lnTo>
                  <a:lnTo>
                    <a:pt x="3817" y="2847"/>
                  </a:lnTo>
                  <a:lnTo>
                    <a:pt x="3763" y="2751"/>
                  </a:lnTo>
                  <a:lnTo>
                    <a:pt x="3710" y="2645"/>
                  </a:lnTo>
                  <a:lnTo>
                    <a:pt x="3667" y="2538"/>
                  </a:lnTo>
                  <a:lnTo>
                    <a:pt x="3646" y="2421"/>
                  </a:lnTo>
                  <a:lnTo>
                    <a:pt x="3625" y="2303"/>
                  </a:lnTo>
                  <a:lnTo>
                    <a:pt x="3603" y="2186"/>
                  </a:lnTo>
                  <a:lnTo>
                    <a:pt x="3603" y="2058"/>
                  </a:lnTo>
                  <a:lnTo>
                    <a:pt x="3603" y="1941"/>
                  </a:lnTo>
                  <a:lnTo>
                    <a:pt x="3625" y="1685"/>
                  </a:lnTo>
                  <a:lnTo>
                    <a:pt x="3657" y="1440"/>
                  </a:lnTo>
                  <a:lnTo>
                    <a:pt x="3699" y="1195"/>
                  </a:lnTo>
                  <a:lnTo>
                    <a:pt x="3742" y="971"/>
                  </a:lnTo>
                  <a:lnTo>
                    <a:pt x="3785" y="747"/>
                  </a:lnTo>
                  <a:lnTo>
                    <a:pt x="3817" y="555"/>
                  </a:lnTo>
                  <a:lnTo>
                    <a:pt x="3827" y="395"/>
                  </a:lnTo>
                  <a:lnTo>
                    <a:pt x="3827" y="321"/>
                  </a:lnTo>
                  <a:lnTo>
                    <a:pt x="3817" y="257"/>
                  </a:lnTo>
                  <a:lnTo>
                    <a:pt x="3806" y="203"/>
                  </a:lnTo>
                  <a:lnTo>
                    <a:pt x="3785" y="150"/>
                  </a:lnTo>
                  <a:lnTo>
                    <a:pt x="3753" y="118"/>
                  </a:lnTo>
                  <a:lnTo>
                    <a:pt x="3710" y="97"/>
                  </a:lnTo>
                  <a:lnTo>
                    <a:pt x="3614" y="65"/>
                  </a:lnTo>
                  <a:lnTo>
                    <a:pt x="3508" y="33"/>
                  </a:lnTo>
                  <a:lnTo>
                    <a:pt x="3401" y="11"/>
                  </a:lnTo>
                  <a:lnTo>
                    <a:pt x="3284" y="1"/>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 name="Google Shape;1592;p40">
              <a:extLst>
                <a:ext uri="{FF2B5EF4-FFF2-40B4-BE49-F238E27FC236}">
                  <a16:creationId xmlns="" xmlns:a16="http://schemas.microsoft.com/office/drawing/2014/main" id="{7247FCC3-533E-4FE5-B46F-E87A6EB989D7}"/>
                </a:ext>
              </a:extLst>
            </p:cNvPr>
            <p:cNvSpPr/>
            <p:nvPr/>
          </p:nvSpPr>
          <p:spPr>
            <a:xfrm>
              <a:off x="600844" y="1617925"/>
              <a:ext cx="271826" cy="620143"/>
            </a:xfrm>
            <a:custGeom>
              <a:avLst/>
              <a:gdLst/>
              <a:ahLst/>
              <a:cxnLst/>
              <a:rect l="l" t="t" r="r" b="b"/>
              <a:pathLst>
                <a:path w="12921" h="29478" extrusionOk="0">
                  <a:moveTo>
                    <a:pt x="12921" y="0"/>
                  </a:moveTo>
                  <a:lnTo>
                    <a:pt x="12718" y="22"/>
                  </a:lnTo>
                  <a:lnTo>
                    <a:pt x="12388" y="75"/>
                  </a:lnTo>
                  <a:lnTo>
                    <a:pt x="11961" y="160"/>
                  </a:lnTo>
                  <a:lnTo>
                    <a:pt x="11706" y="214"/>
                  </a:lnTo>
                  <a:lnTo>
                    <a:pt x="11439" y="288"/>
                  </a:lnTo>
                  <a:lnTo>
                    <a:pt x="11151" y="374"/>
                  </a:lnTo>
                  <a:lnTo>
                    <a:pt x="10842" y="469"/>
                  </a:lnTo>
                  <a:lnTo>
                    <a:pt x="10522" y="587"/>
                  </a:lnTo>
                  <a:lnTo>
                    <a:pt x="10192" y="725"/>
                  </a:lnTo>
                  <a:lnTo>
                    <a:pt x="9851" y="875"/>
                  </a:lnTo>
                  <a:lnTo>
                    <a:pt x="9499" y="1045"/>
                  </a:lnTo>
                  <a:lnTo>
                    <a:pt x="9147" y="1237"/>
                  </a:lnTo>
                  <a:lnTo>
                    <a:pt x="8785" y="1450"/>
                  </a:lnTo>
                  <a:lnTo>
                    <a:pt x="8422" y="1685"/>
                  </a:lnTo>
                  <a:lnTo>
                    <a:pt x="8060" y="1951"/>
                  </a:lnTo>
                  <a:lnTo>
                    <a:pt x="7686" y="2239"/>
                  </a:lnTo>
                  <a:lnTo>
                    <a:pt x="7335" y="2548"/>
                  </a:lnTo>
                  <a:lnTo>
                    <a:pt x="6972" y="2889"/>
                  </a:lnTo>
                  <a:lnTo>
                    <a:pt x="6802" y="3081"/>
                  </a:lnTo>
                  <a:lnTo>
                    <a:pt x="6620" y="3263"/>
                  </a:lnTo>
                  <a:lnTo>
                    <a:pt x="6450" y="3465"/>
                  </a:lnTo>
                  <a:lnTo>
                    <a:pt x="6290" y="3668"/>
                  </a:lnTo>
                  <a:lnTo>
                    <a:pt x="6119" y="3881"/>
                  </a:lnTo>
                  <a:lnTo>
                    <a:pt x="5959" y="4094"/>
                  </a:lnTo>
                  <a:lnTo>
                    <a:pt x="5800" y="4329"/>
                  </a:lnTo>
                  <a:lnTo>
                    <a:pt x="5640" y="4563"/>
                  </a:lnTo>
                  <a:lnTo>
                    <a:pt x="5490" y="4808"/>
                  </a:lnTo>
                  <a:lnTo>
                    <a:pt x="5341" y="5064"/>
                  </a:lnTo>
                  <a:lnTo>
                    <a:pt x="5192" y="5331"/>
                  </a:lnTo>
                  <a:lnTo>
                    <a:pt x="5053" y="5597"/>
                  </a:lnTo>
                  <a:lnTo>
                    <a:pt x="4915" y="5874"/>
                  </a:lnTo>
                  <a:lnTo>
                    <a:pt x="4787" y="6173"/>
                  </a:lnTo>
                  <a:lnTo>
                    <a:pt x="4659" y="6471"/>
                  </a:lnTo>
                  <a:lnTo>
                    <a:pt x="4542" y="6781"/>
                  </a:lnTo>
                  <a:lnTo>
                    <a:pt x="4424" y="7090"/>
                  </a:lnTo>
                  <a:lnTo>
                    <a:pt x="4318" y="7420"/>
                  </a:lnTo>
                  <a:lnTo>
                    <a:pt x="4104" y="8103"/>
                  </a:lnTo>
                  <a:lnTo>
                    <a:pt x="3902" y="8817"/>
                  </a:lnTo>
                  <a:lnTo>
                    <a:pt x="3689" y="9563"/>
                  </a:lnTo>
                  <a:lnTo>
                    <a:pt x="3486" y="10331"/>
                  </a:lnTo>
                  <a:lnTo>
                    <a:pt x="3284" y="11109"/>
                  </a:lnTo>
                  <a:lnTo>
                    <a:pt x="3081" y="11919"/>
                  </a:lnTo>
                  <a:lnTo>
                    <a:pt x="2687" y="13561"/>
                  </a:lnTo>
                  <a:lnTo>
                    <a:pt x="2313" y="15235"/>
                  </a:lnTo>
                  <a:lnTo>
                    <a:pt x="1962" y="16908"/>
                  </a:lnTo>
                  <a:lnTo>
                    <a:pt x="1621" y="18561"/>
                  </a:lnTo>
                  <a:lnTo>
                    <a:pt x="1311" y="20149"/>
                  </a:lnTo>
                  <a:lnTo>
                    <a:pt x="1024" y="21663"/>
                  </a:lnTo>
                  <a:lnTo>
                    <a:pt x="768" y="23059"/>
                  </a:lnTo>
                  <a:lnTo>
                    <a:pt x="352" y="25416"/>
                  </a:lnTo>
                  <a:lnTo>
                    <a:pt x="96" y="26983"/>
                  </a:lnTo>
                  <a:lnTo>
                    <a:pt x="0" y="27558"/>
                  </a:lnTo>
                  <a:lnTo>
                    <a:pt x="6237" y="29477"/>
                  </a:lnTo>
                  <a:lnTo>
                    <a:pt x="9957" y="15650"/>
                  </a:lnTo>
                  <a:lnTo>
                    <a:pt x="10021" y="14968"/>
                  </a:lnTo>
                  <a:lnTo>
                    <a:pt x="10202" y="13188"/>
                  </a:lnTo>
                  <a:lnTo>
                    <a:pt x="10341" y="11994"/>
                  </a:lnTo>
                  <a:lnTo>
                    <a:pt x="10501" y="10672"/>
                  </a:lnTo>
                  <a:lnTo>
                    <a:pt x="10682" y="9254"/>
                  </a:lnTo>
                  <a:lnTo>
                    <a:pt x="10885" y="7783"/>
                  </a:lnTo>
                  <a:lnTo>
                    <a:pt x="11109" y="6322"/>
                  </a:lnTo>
                  <a:lnTo>
                    <a:pt x="11226" y="5608"/>
                  </a:lnTo>
                  <a:lnTo>
                    <a:pt x="11343" y="4904"/>
                  </a:lnTo>
                  <a:lnTo>
                    <a:pt x="11460" y="4222"/>
                  </a:lnTo>
                  <a:lnTo>
                    <a:pt x="11588" y="3582"/>
                  </a:lnTo>
                  <a:lnTo>
                    <a:pt x="11727" y="2964"/>
                  </a:lnTo>
                  <a:lnTo>
                    <a:pt x="11855" y="2399"/>
                  </a:lnTo>
                  <a:lnTo>
                    <a:pt x="11993" y="1877"/>
                  </a:lnTo>
                  <a:lnTo>
                    <a:pt x="12132" y="1397"/>
                  </a:lnTo>
                  <a:lnTo>
                    <a:pt x="12271" y="992"/>
                  </a:lnTo>
                  <a:lnTo>
                    <a:pt x="12345" y="800"/>
                  </a:lnTo>
                  <a:lnTo>
                    <a:pt x="12409" y="640"/>
                  </a:lnTo>
                  <a:lnTo>
                    <a:pt x="12484" y="491"/>
                  </a:lnTo>
                  <a:lnTo>
                    <a:pt x="12558" y="363"/>
                  </a:lnTo>
                  <a:lnTo>
                    <a:pt x="12633" y="246"/>
                  </a:lnTo>
                  <a:lnTo>
                    <a:pt x="12708" y="150"/>
                  </a:lnTo>
                  <a:lnTo>
                    <a:pt x="12772" y="86"/>
                  </a:lnTo>
                  <a:lnTo>
                    <a:pt x="12846" y="32"/>
                  </a:lnTo>
                  <a:lnTo>
                    <a:pt x="12921" y="0"/>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 name="Google Shape;1593;p40">
              <a:extLst>
                <a:ext uri="{FF2B5EF4-FFF2-40B4-BE49-F238E27FC236}">
                  <a16:creationId xmlns="" xmlns:a16="http://schemas.microsoft.com/office/drawing/2014/main" id="{CBE54B11-7098-4235-9503-948B4E32B07F}"/>
                </a:ext>
              </a:extLst>
            </p:cNvPr>
            <p:cNvSpPr/>
            <p:nvPr/>
          </p:nvSpPr>
          <p:spPr>
            <a:xfrm>
              <a:off x="485117" y="2645344"/>
              <a:ext cx="172928" cy="150271"/>
            </a:xfrm>
            <a:custGeom>
              <a:avLst/>
              <a:gdLst/>
              <a:ahLst/>
              <a:cxnLst/>
              <a:rect l="l" t="t" r="r" b="b"/>
              <a:pathLst>
                <a:path w="8220" h="7143" extrusionOk="0">
                  <a:moveTo>
                    <a:pt x="5053" y="0"/>
                  </a:moveTo>
                  <a:lnTo>
                    <a:pt x="4105" y="21"/>
                  </a:lnTo>
                  <a:lnTo>
                    <a:pt x="2729" y="53"/>
                  </a:lnTo>
                  <a:lnTo>
                    <a:pt x="2569" y="75"/>
                  </a:lnTo>
                  <a:lnTo>
                    <a:pt x="2420" y="107"/>
                  </a:lnTo>
                  <a:lnTo>
                    <a:pt x="2271" y="149"/>
                  </a:lnTo>
                  <a:lnTo>
                    <a:pt x="2132" y="224"/>
                  </a:lnTo>
                  <a:lnTo>
                    <a:pt x="1994" y="299"/>
                  </a:lnTo>
                  <a:lnTo>
                    <a:pt x="1876" y="395"/>
                  </a:lnTo>
                  <a:lnTo>
                    <a:pt x="1759" y="501"/>
                  </a:lnTo>
                  <a:lnTo>
                    <a:pt x="1653" y="629"/>
                  </a:lnTo>
                  <a:lnTo>
                    <a:pt x="1493" y="864"/>
                  </a:lnTo>
                  <a:lnTo>
                    <a:pt x="1311" y="1119"/>
                  </a:lnTo>
                  <a:lnTo>
                    <a:pt x="1130" y="1407"/>
                  </a:lnTo>
                  <a:lnTo>
                    <a:pt x="949" y="1695"/>
                  </a:lnTo>
                  <a:lnTo>
                    <a:pt x="789" y="1994"/>
                  </a:lnTo>
                  <a:lnTo>
                    <a:pt x="650" y="2292"/>
                  </a:lnTo>
                  <a:lnTo>
                    <a:pt x="587" y="2441"/>
                  </a:lnTo>
                  <a:lnTo>
                    <a:pt x="533" y="2580"/>
                  </a:lnTo>
                  <a:lnTo>
                    <a:pt x="501" y="2719"/>
                  </a:lnTo>
                  <a:lnTo>
                    <a:pt x="469" y="2846"/>
                  </a:lnTo>
                  <a:lnTo>
                    <a:pt x="149" y="4467"/>
                  </a:lnTo>
                  <a:lnTo>
                    <a:pt x="0" y="5266"/>
                  </a:lnTo>
                  <a:lnTo>
                    <a:pt x="5299" y="5895"/>
                  </a:lnTo>
                  <a:lnTo>
                    <a:pt x="5405" y="5224"/>
                  </a:lnTo>
                  <a:lnTo>
                    <a:pt x="5416" y="5170"/>
                  </a:lnTo>
                  <a:lnTo>
                    <a:pt x="5437" y="5117"/>
                  </a:lnTo>
                  <a:lnTo>
                    <a:pt x="5458" y="5075"/>
                  </a:lnTo>
                  <a:lnTo>
                    <a:pt x="5490" y="5032"/>
                  </a:lnTo>
                  <a:lnTo>
                    <a:pt x="5533" y="5000"/>
                  </a:lnTo>
                  <a:lnTo>
                    <a:pt x="5576" y="4979"/>
                  </a:lnTo>
                  <a:lnTo>
                    <a:pt x="5618" y="4957"/>
                  </a:lnTo>
                  <a:lnTo>
                    <a:pt x="5661" y="4947"/>
                  </a:lnTo>
                  <a:lnTo>
                    <a:pt x="5714" y="4936"/>
                  </a:lnTo>
                  <a:lnTo>
                    <a:pt x="5768" y="4936"/>
                  </a:lnTo>
                  <a:lnTo>
                    <a:pt x="5810" y="4947"/>
                  </a:lnTo>
                  <a:lnTo>
                    <a:pt x="5864" y="4957"/>
                  </a:lnTo>
                  <a:lnTo>
                    <a:pt x="5906" y="4979"/>
                  </a:lnTo>
                  <a:lnTo>
                    <a:pt x="5949" y="5011"/>
                  </a:lnTo>
                  <a:lnTo>
                    <a:pt x="5992" y="5043"/>
                  </a:lnTo>
                  <a:lnTo>
                    <a:pt x="6023" y="5096"/>
                  </a:lnTo>
                  <a:lnTo>
                    <a:pt x="6183" y="5330"/>
                  </a:lnTo>
                  <a:lnTo>
                    <a:pt x="6247" y="5437"/>
                  </a:lnTo>
                  <a:lnTo>
                    <a:pt x="6322" y="5522"/>
                  </a:lnTo>
                  <a:lnTo>
                    <a:pt x="6386" y="5586"/>
                  </a:lnTo>
                  <a:lnTo>
                    <a:pt x="6461" y="5650"/>
                  </a:lnTo>
                  <a:lnTo>
                    <a:pt x="6525" y="5682"/>
                  </a:lnTo>
                  <a:lnTo>
                    <a:pt x="6589" y="5714"/>
                  </a:lnTo>
                  <a:lnTo>
                    <a:pt x="6599" y="5767"/>
                  </a:lnTo>
                  <a:lnTo>
                    <a:pt x="6642" y="5927"/>
                  </a:lnTo>
                  <a:lnTo>
                    <a:pt x="6716" y="6162"/>
                  </a:lnTo>
                  <a:lnTo>
                    <a:pt x="6770" y="6290"/>
                  </a:lnTo>
                  <a:lnTo>
                    <a:pt x="6844" y="6418"/>
                  </a:lnTo>
                  <a:lnTo>
                    <a:pt x="6919" y="6556"/>
                  </a:lnTo>
                  <a:lnTo>
                    <a:pt x="7015" y="6684"/>
                  </a:lnTo>
                  <a:lnTo>
                    <a:pt x="7122" y="6802"/>
                  </a:lnTo>
                  <a:lnTo>
                    <a:pt x="7249" y="6908"/>
                  </a:lnTo>
                  <a:lnTo>
                    <a:pt x="7388" y="7004"/>
                  </a:lnTo>
                  <a:lnTo>
                    <a:pt x="7463" y="7047"/>
                  </a:lnTo>
                  <a:lnTo>
                    <a:pt x="7548" y="7079"/>
                  </a:lnTo>
                  <a:lnTo>
                    <a:pt x="7633" y="7100"/>
                  </a:lnTo>
                  <a:lnTo>
                    <a:pt x="7719" y="7121"/>
                  </a:lnTo>
                  <a:lnTo>
                    <a:pt x="7814" y="7143"/>
                  </a:lnTo>
                  <a:lnTo>
                    <a:pt x="7942" y="7143"/>
                  </a:lnTo>
                  <a:lnTo>
                    <a:pt x="7996" y="7121"/>
                  </a:lnTo>
                  <a:lnTo>
                    <a:pt x="8070" y="7089"/>
                  </a:lnTo>
                  <a:lnTo>
                    <a:pt x="8102" y="7057"/>
                  </a:lnTo>
                  <a:lnTo>
                    <a:pt x="8134" y="7025"/>
                  </a:lnTo>
                  <a:lnTo>
                    <a:pt x="8166" y="6983"/>
                  </a:lnTo>
                  <a:lnTo>
                    <a:pt x="8198" y="6930"/>
                  </a:lnTo>
                  <a:lnTo>
                    <a:pt x="8209" y="6866"/>
                  </a:lnTo>
                  <a:lnTo>
                    <a:pt x="8220" y="6802"/>
                  </a:lnTo>
                  <a:lnTo>
                    <a:pt x="8220" y="6716"/>
                  </a:lnTo>
                  <a:lnTo>
                    <a:pt x="8198" y="6620"/>
                  </a:lnTo>
                  <a:lnTo>
                    <a:pt x="8166" y="6514"/>
                  </a:lnTo>
                  <a:lnTo>
                    <a:pt x="8124" y="6386"/>
                  </a:lnTo>
                  <a:lnTo>
                    <a:pt x="7985" y="6066"/>
                  </a:lnTo>
                  <a:lnTo>
                    <a:pt x="7825" y="5618"/>
                  </a:lnTo>
                  <a:lnTo>
                    <a:pt x="7665" y="5096"/>
                  </a:lnTo>
                  <a:lnTo>
                    <a:pt x="7495" y="4542"/>
                  </a:lnTo>
                  <a:lnTo>
                    <a:pt x="7335" y="3998"/>
                  </a:lnTo>
                  <a:lnTo>
                    <a:pt x="7207" y="3497"/>
                  </a:lnTo>
                  <a:lnTo>
                    <a:pt x="7111" y="3070"/>
                  </a:lnTo>
                  <a:lnTo>
                    <a:pt x="7079" y="2910"/>
                  </a:lnTo>
                  <a:lnTo>
                    <a:pt x="7068" y="2783"/>
                  </a:lnTo>
                  <a:lnTo>
                    <a:pt x="7036" y="2516"/>
                  </a:lnTo>
                  <a:lnTo>
                    <a:pt x="6972" y="2196"/>
                  </a:lnTo>
                  <a:lnTo>
                    <a:pt x="6930" y="2015"/>
                  </a:lnTo>
                  <a:lnTo>
                    <a:pt x="6866" y="1823"/>
                  </a:lnTo>
                  <a:lnTo>
                    <a:pt x="6802" y="1620"/>
                  </a:lnTo>
                  <a:lnTo>
                    <a:pt x="6727" y="1418"/>
                  </a:lnTo>
                  <a:lnTo>
                    <a:pt x="6631" y="1226"/>
                  </a:lnTo>
                  <a:lnTo>
                    <a:pt x="6525" y="1023"/>
                  </a:lnTo>
                  <a:lnTo>
                    <a:pt x="6397" y="821"/>
                  </a:lnTo>
                  <a:lnTo>
                    <a:pt x="6258" y="640"/>
                  </a:lnTo>
                  <a:lnTo>
                    <a:pt x="6098" y="458"/>
                  </a:lnTo>
                  <a:lnTo>
                    <a:pt x="5917" y="288"/>
                  </a:lnTo>
                  <a:lnTo>
                    <a:pt x="5821" y="213"/>
                  </a:lnTo>
                  <a:lnTo>
                    <a:pt x="5714" y="139"/>
                  </a:lnTo>
                  <a:lnTo>
                    <a:pt x="5608" y="64"/>
                  </a:lnTo>
                  <a:lnTo>
                    <a:pt x="5501" y="0"/>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 name="Google Shape;1594;p40">
              <a:extLst>
                <a:ext uri="{FF2B5EF4-FFF2-40B4-BE49-F238E27FC236}">
                  <a16:creationId xmlns="" xmlns:a16="http://schemas.microsoft.com/office/drawing/2014/main" id="{2D0802CA-CBA2-468E-BFC2-3EA28278D030}"/>
                </a:ext>
              </a:extLst>
            </p:cNvPr>
            <p:cNvSpPr/>
            <p:nvPr/>
          </p:nvSpPr>
          <p:spPr>
            <a:xfrm>
              <a:off x="562030" y="2744011"/>
              <a:ext cx="37257" cy="127193"/>
            </a:xfrm>
            <a:custGeom>
              <a:avLst/>
              <a:gdLst/>
              <a:ahLst/>
              <a:cxnLst/>
              <a:rect l="l" t="t" r="r" b="b"/>
              <a:pathLst>
                <a:path w="1771" h="6046" extrusionOk="0">
                  <a:moveTo>
                    <a:pt x="1770" y="1"/>
                  </a:moveTo>
                  <a:lnTo>
                    <a:pt x="449" y="758"/>
                  </a:lnTo>
                  <a:lnTo>
                    <a:pt x="331" y="1173"/>
                  </a:lnTo>
                  <a:lnTo>
                    <a:pt x="235" y="1568"/>
                  </a:lnTo>
                  <a:lnTo>
                    <a:pt x="150" y="1952"/>
                  </a:lnTo>
                  <a:lnTo>
                    <a:pt x="86" y="2335"/>
                  </a:lnTo>
                  <a:lnTo>
                    <a:pt x="43" y="2698"/>
                  </a:lnTo>
                  <a:lnTo>
                    <a:pt x="11" y="3039"/>
                  </a:lnTo>
                  <a:lnTo>
                    <a:pt x="1" y="3380"/>
                  </a:lnTo>
                  <a:lnTo>
                    <a:pt x="1" y="3700"/>
                  </a:lnTo>
                  <a:lnTo>
                    <a:pt x="11" y="3999"/>
                  </a:lnTo>
                  <a:lnTo>
                    <a:pt x="43" y="4286"/>
                  </a:lnTo>
                  <a:lnTo>
                    <a:pt x="75" y="4553"/>
                  </a:lnTo>
                  <a:lnTo>
                    <a:pt x="118" y="4809"/>
                  </a:lnTo>
                  <a:lnTo>
                    <a:pt x="182" y="5033"/>
                  </a:lnTo>
                  <a:lnTo>
                    <a:pt x="246" y="5246"/>
                  </a:lnTo>
                  <a:lnTo>
                    <a:pt x="310" y="5427"/>
                  </a:lnTo>
                  <a:lnTo>
                    <a:pt x="395" y="5598"/>
                  </a:lnTo>
                  <a:lnTo>
                    <a:pt x="459" y="5715"/>
                  </a:lnTo>
                  <a:lnTo>
                    <a:pt x="545" y="5811"/>
                  </a:lnTo>
                  <a:lnTo>
                    <a:pt x="619" y="5896"/>
                  </a:lnTo>
                  <a:lnTo>
                    <a:pt x="715" y="5960"/>
                  </a:lnTo>
                  <a:lnTo>
                    <a:pt x="800" y="6003"/>
                  </a:lnTo>
                  <a:lnTo>
                    <a:pt x="886" y="6035"/>
                  </a:lnTo>
                  <a:lnTo>
                    <a:pt x="960" y="6045"/>
                  </a:lnTo>
                  <a:lnTo>
                    <a:pt x="1024" y="6035"/>
                  </a:lnTo>
                  <a:lnTo>
                    <a:pt x="1078" y="6024"/>
                  </a:lnTo>
                  <a:lnTo>
                    <a:pt x="1131" y="5992"/>
                  </a:lnTo>
                  <a:lnTo>
                    <a:pt x="1173" y="5949"/>
                  </a:lnTo>
                  <a:lnTo>
                    <a:pt x="1216" y="5885"/>
                  </a:lnTo>
                  <a:lnTo>
                    <a:pt x="1248" y="5822"/>
                  </a:lnTo>
                  <a:lnTo>
                    <a:pt x="1280" y="5747"/>
                  </a:lnTo>
                  <a:lnTo>
                    <a:pt x="1333" y="5576"/>
                  </a:lnTo>
                  <a:lnTo>
                    <a:pt x="1376" y="5363"/>
                  </a:lnTo>
                  <a:lnTo>
                    <a:pt x="1408" y="5139"/>
                  </a:lnTo>
                  <a:lnTo>
                    <a:pt x="1429" y="4905"/>
                  </a:lnTo>
                  <a:lnTo>
                    <a:pt x="1440" y="4659"/>
                  </a:lnTo>
                  <a:lnTo>
                    <a:pt x="1451" y="4180"/>
                  </a:lnTo>
                  <a:lnTo>
                    <a:pt x="1440" y="3764"/>
                  </a:lnTo>
                  <a:lnTo>
                    <a:pt x="1419" y="3359"/>
                  </a:lnTo>
                  <a:lnTo>
                    <a:pt x="1770" y="1"/>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 name="Google Shape;1595;p40">
              <a:extLst>
                <a:ext uri="{FF2B5EF4-FFF2-40B4-BE49-F238E27FC236}">
                  <a16:creationId xmlns="" xmlns:a16="http://schemas.microsoft.com/office/drawing/2014/main" id="{5E937A3B-E68C-47D1-A3DF-3D2A39F3F44C}"/>
                </a:ext>
              </a:extLst>
            </p:cNvPr>
            <p:cNvSpPr/>
            <p:nvPr/>
          </p:nvSpPr>
          <p:spPr>
            <a:xfrm>
              <a:off x="529969" y="2755224"/>
              <a:ext cx="40161" cy="120229"/>
            </a:xfrm>
            <a:custGeom>
              <a:avLst/>
              <a:gdLst/>
              <a:ahLst/>
              <a:cxnLst/>
              <a:rect l="l" t="t" r="r" b="b"/>
              <a:pathLst>
                <a:path w="1909" h="5715" extrusionOk="0">
                  <a:moveTo>
                    <a:pt x="480" y="1"/>
                  </a:moveTo>
                  <a:lnTo>
                    <a:pt x="363" y="417"/>
                  </a:lnTo>
                  <a:lnTo>
                    <a:pt x="256" y="822"/>
                  </a:lnTo>
                  <a:lnTo>
                    <a:pt x="171" y="1237"/>
                  </a:lnTo>
                  <a:lnTo>
                    <a:pt x="107" y="1632"/>
                  </a:lnTo>
                  <a:lnTo>
                    <a:pt x="54" y="2026"/>
                  </a:lnTo>
                  <a:lnTo>
                    <a:pt x="22" y="2410"/>
                  </a:lnTo>
                  <a:lnTo>
                    <a:pt x="11" y="2783"/>
                  </a:lnTo>
                  <a:lnTo>
                    <a:pt x="0" y="3146"/>
                  </a:lnTo>
                  <a:lnTo>
                    <a:pt x="11" y="3487"/>
                  </a:lnTo>
                  <a:lnTo>
                    <a:pt x="32" y="3807"/>
                  </a:lnTo>
                  <a:lnTo>
                    <a:pt x="75" y="4116"/>
                  </a:lnTo>
                  <a:lnTo>
                    <a:pt x="118" y="4393"/>
                  </a:lnTo>
                  <a:lnTo>
                    <a:pt x="171" y="4660"/>
                  </a:lnTo>
                  <a:lnTo>
                    <a:pt x="235" y="4883"/>
                  </a:lnTo>
                  <a:lnTo>
                    <a:pt x="299" y="5086"/>
                  </a:lnTo>
                  <a:lnTo>
                    <a:pt x="373" y="5257"/>
                  </a:lnTo>
                  <a:lnTo>
                    <a:pt x="448" y="5374"/>
                  </a:lnTo>
                  <a:lnTo>
                    <a:pt x="523" y="5480"/>
                  </a:lnTo>
                  <a:lnTo>
                    <a:pt x="608" y="5555"/>
                  </a:lnTo>
                  <a:lnTo>
                    <a:pt x="693" y="5619"/>
                  </a:lnTo>
                  <a:lnTo>
                    <a:pt x="779" y="5672"/>
                  </a:lnTo>
                  <a:lnTo>
                    <a:pt x="864" y="5704"/>
                  </a:lnTo>
                  <a:lnTo>
                    <a:pt x="938" y="5715"/>
                  </a:lnTo>
                  <a:lnTo>
                    <a:pt x="1013" y="5704"/>
                  </a:lnTo>
                  <a:lnTo>
                    <a:pt x="1045" y="5694"/>
                  </a:lnTo>
                  <a:lnTo>
                    <a:pt x="1077" y="5683"/>
                  </a:lnTo>
                  <a:lnTo>
                    <a:pt x="1141" y="5630"/>
                  </a:lnTo>
                  <a:lnTo>
                    <a:pt x="1194" y="5555"/>
                  </a:lnTo>
                  <a:lnTo>
                    <a:pt x="1248" y="5459"/>
                  </a:lnTo>
                  <a:lnTo>
                    <a:pt x="1290" y="5352"/>
                  </a:lnTo>
                  <a:lnTo>
                    <a:pt x="1322" y="5225"/>
                  </a:lnTo>
                  <a:lnTo>
                    <a:pt x="1354" y="5075"/>
                  </a:lnTo>
                  <a:lnTo>
                    <a:pt x="1386" y="4926"/>
                  </a:lnTo>
                  <a:lnTo>
                    <a:pt x="1418" y="4606"/>
                  </a:lnTo>
                  <a:lnTo>
                    <a:pt x="1440" y="4265"/>
                  </a:lnTo>
                  <a:lnTo>
                    <a:pt x="1450" y="3945"/>
                  </a:lnTo>
                  <a:lnTo>
                    <a:pt x="1450" y="3636"/>
                  </a:lnTo>
                  <a:lnTo>
                    <a:pt x="1450" y="3295"/>
                  </a:lnTo>
                  <a:lnTo>
                    <a:pt x="1472" y="2964"/>
                  </a:lnTo>
                  <a:lnTo>
                    <a:pt x="1514" y="2634"/>
                  </a:lnTo>
                  <a:lnTo>
                    <a:pt x="1567" y="2304"/>
                  </a:lnTo>
                  <a:lnTo>
                    <a:pt x="1909" y="438"/>
                  </a:lnTo>
                  <a:lnTo>
                    <a:pt x="480" y="1"/>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 name="Google Shape;1596;p40">
              <a:extLst>
                <a:ext uri="{FF2B5EF4-FFF2-40B4-BE49-F238E27FC236}">
                  <a16:creationId xmlns="" xmlns:a16="http://schemas.microsoft.com/office/drawing/2014/main" id="{70A5E294-FA4F-404F-A1D3-F2579D7A46AC}"/>
                </a:ext>
              </a:extLst>
            </p:cNvPr>
            <p:cNvSpPr/>
            <p:nvPr/>
          </p:nvSpPr>
          <p:spPr>
            <a:xfrm>
              <a:off x="500579" y="2747377"/>
              <a:ext cx="39719" cy="109921"/>
            </a:xfrm>
            <a:custGeom>
              <a:avLst/>
              <a:gdLst/>
              <a:ahLst/>
              <a:cxnLst/>
              <a:rect l="l" t="t" r="r" b="b"/>
              <a:pathLst>
                <a:path w="1888" h="5225" extrusionOk="0">
                  <a:moveTo>
                    <a:pt x="619" y="1"/>
                  </a:moveTo>
                  <a:lnTo>
                    <a:pt x="481" y="363"/>
                  </a:lnTo>
                  <a:lnTo>
                    <a:pt x="363" y="736"/>
                  </a:lnTo>
                  <a:lnTo>
                    <a:pt x="267" y="1099"/>
                  </a:lnTo>
                  <a:lnTo>
                    <a:pt x="182" y="1461"/>
                  </a:lnTo>
                  <a:lnTo>
                    <a:pt x="118" y="1824"/>
                  </a:lnTo>
                  <a:lnTo>
                    <a:pt x="65" y="2165"/>
                  </a:lnTo>
                  <a:lnTo>
                    <a:pt x="33" y="2506"/>
                  </a:lnTo>
                  <a:lnTo>
                    <a:pt x="11" y="2836"/>
                  </a:lnTo>
                  <a:lnTo>
                    <a:pt x="1" y="3146"/>
                  </a:lnTo>
                  <a:lnTo>
                    <a:pt x="1" y="3444"/>
                  </a:lnTo>
                  <a:lnTo>
                    <a:pt x="22" y="3721"/>
                  </a:lnTo>
                  <a:lnTo>
                    <a:pt x="43" y="3977"/>
                  </a:lnTo>
                  <a:lnTo>
                    <a:pt x="75" y="4212"/>
                  </a:lnTo>
                  <a:lnTo>
                    <a:pt x="118" y="4425"/>
                  </a:lnTo>
                  <a:lnTo>
                    <a:pt x="171" y="4617"/>
                  </a:lnTo>
                  <a:lnTo>
                    <a:pt x="235" y="4777"/>
                  </a:lnTo>
                  <a:lnTo>
                    <a:pt x="289" y="4883"/>
                  </a:lnTo>
                  <a:lnTo>
                    <a:pt x="353" y="4979"/>
                  </a:lnTo>
                  <a:lnTo>
                    <a:pt x="427" y="5065"/>
                  </a:lnTo>
                  <a:lnTo>
                    <a:pt x="502" y="5128"/>
                  </a:lnTo>
                  <a:lnTo>
                    <a:pt x="576" y="5171"/>
                  </a:lnTo>
                  <a:lnTo>
                    <a:pt x="651" y="5203"/>
                  </a:lnTo>
                  <a:lnTo>
                    <a:pt x="715" y="5224"/>
                  </a:lnTo>
                  <a:lnTo>
                    <a:pt x="779" y="5224"/>
                  </a:lnTo>
                  <a:lnTo>
                    <a:pt x="843" y="5203"/>
                  </a:lnTo>
                  <a:lnTo>
                    <a:pt x="907" y="5160"/>
                  </a:lnTo>
                  <a:lnTo>
                    <a:pt x="960" y="5096"/>
                  </a:lnTo>
                  <a:lnTo>
                    <a:pt x="1014" y="5011"/>
                  </a:lnTo>
                  <a:lnTo>
                    <a:pt x="1056" y="4905"/>
                  </a:lnTo>
                  <a:lnTo>
                    <a:pt x="1099" y="4798"/>
                  </a:lnTo>
                  <a:lnTo>
                    <a:pt x="1131" y="4670"/>
                  </a:lnTo>
                  <a:lnTo>
                    <a:pt x="1163" y="4531"/>
                  </a:lnTo>
                  <a:lnTo>
                    <a:pt x="1216" y="4244"/>
                  </a:lnTo>
                  <a:lnTo>
                    <a:pt x="1259" y="3934"/>
                  </a:lnTo>
                  <a:lnTo>
                    <a:pt x="1280" y="3636"/>
                  </a:lnTo>
                  <a:lnTo>
                    <a:pt x="1301" y="3359"/>
                  </a:lnTo>
                  <a:lnTo>
                    <a:pt x="1323" y="3050"/>
                  </a:lnTo>
                  <a:lnTo>
                    <a:pt x="1365" y="2751"/>
                  </a:lnTo>
                  <a:lnTo>
                    <a:pt x="1408" y="2453"/>
                  </a:lnTo>
                  <a:lnTo>
                    <a:pt x="1483" y="2154"/>
                  </a:lnTo>
                  <a:lnTo>
                    <a:pt x="1888" y="480"/>
                  </a:lnTo>
                  <a:lnTo>
                    <a:pt x="619" y="1"/>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 name="Google Shape;1597;p40">
              <a:extLst>
                <a:ext uri="{FF2B5EF4-FFF2-40B4-BE49-F238E27FC236}">
                  <a16:creationId xmlns="" xmlns:a16="http://schemas.microsoft.com/office/drawing/2014/main" id="{D9789B33-5BDC-4535-AC5D-5C51917F5579}"/>
                </a:ext>
              </a:extLst>
            </p:cNvPr>
            <p:cNvSpPr/>
            <p:nvPr/>
          </p:nvSpPr>
          <p:spPr>
            <a:xfrm>
              <a:off x="479942" y="2738415"/>
              <a:ext cx="33008" cy="91071"/>
            </a:xfrm>
            <a:custGeom>
              <a:avLst/>
              <a:gdLst/>
              <a:ahLst/>
              <a:cxnLst/>
              <a:rect l="l" t="t" r="r" b="b"/>
              <a:pathLst>
                <a:path w="1569" h="4329" extrusionOk="0">
                  <a:moveTo>
                    <a:pt x="513" y="0"/>
                  </a:moveTo>
                  <a:lnTo>
                    <a:pt x="406" y="309"/>
                  </a:lnTo>
                  <a:lnTo>
                    <a:pt x="310" y="619"/>
                  </a:lnTo>
                  <a:lnTo>
                    <a:pt x="225" y="917"/>
                  </a:lnTo>
                  <a:lnTo>
                    <a:pt x="161" y="1216"/>
                  </a:lnTo>
                  <a:lnTo>
                    <a:pt x="97" y="1514"/>
                  </a:lnTo>
                  <a:lnTo>
                    <a:pt x="54" y="1802"/>
                  </a:lnTo>
                  <a:lnTo>
                    <a:pt x="33" y="2079"/>
                  </a:lnTo>
                  <a:lnTo>
                    <a:pt x="12" y="2346"/>
                  </a:lnTo>
                  <a:lnTo>
                    <a:pt x="1" y="2612"/>
                  </a:lnTo>
                  <a:lnTo>
                    <a:pt x="1" y="2857"/>
                  </a:lnTo>
                  <a:lnTo>
                    <a:pt x="22" y="3081"/>
                  </a:lnTo>
                  <a:lnTo>
                    <a:pt x="33" y="3294"/>
                  </a:lnTo>
                  <a:lnTo>
                    <a:pt x="65" y="3497"/>
                  </a:lnTo>
                  <a:lnTo>
                    <a:pt x="108" y="3668"/>
                  </a:lnTo>
                  <a:lnTo>
                    <a:pt x="150" y="3827"/>
                  </a:lnTo>
                  <a:lnTo>
                    <a:pt x="193" y="3955"/>
                  </a:lnTo>
                  <a:lnTo>
                    <a:pt x="246" y="4051"/>
                  </a:lnTo>
                  <a:lnTo>
                    <a:pt x="299" y="4126"/>
                  </a:lnTo>
                  <a:lnTo>
                    <a:pt x="353" y="4190"/>
                  </a:lnTo>
                  <a:lnTo>
                    <a:pt x="417" y="4243"/>
                  </a:lnTo>
                  <a:lnTo>
                    <a:pt x="481" y="4286"/>
                  </a:lnTo>
                  <a:lnTo>
                    <a:pt x="545" y="4318"/>
                  </a:lnTo>
                  <a:lnTo>
                    <a:pt x="598" y="4328"/>
                  </a:lnTo>
                  <a:lnTo>
                    <a:pt x="651" y="4328"/>
                  </a:lnTo>
                  <a:lnTo>
                    <a:pt x="705" y="4307"/>
                  </a:lnTo>
                  <a:lnTo>
                    <a:pt x="747" y="4275"/>
                  </a:lnTo>
                  <a:lnTo>
                    <a:pt x="790" y="4211"/>
                  </a:lnTo>
                  <a:lnTo>
                    <a:pt x="822" y="4147"/>
                  </a:lnTo>
                  <a:lnTo>
                    <a:pt x="843" y="4062"/>
                  </a:lnTo>
                  <a:lnTo>
                    <a:pt x="875" y="3966"/>
                  </a:lnTo>
                  <a:lnTo>
                    <a:pt x="907" y="3742"/>
                  </a:lnTo>
                  <a:lnTo>
                    <a:pt x="918" y="3497"/>
                  </a:lnTo>
                  <a:lnTo>
                    <a:pt x="928" y="3241"/>
                  </a:lnTo>
                  <a:lnTo>
                    <a:pt x="950" y="2761"/>
                  </a:lnTo>
                  <a:lnTo>
                    <a:pt x="960" y="2633"/>
                  </a:lnTo>
                  <a:lnTo>
                    <a:pt x="992" y="2506"/>
                  </a:lnTo>
                  <a:lnTo>
                    <a:pt x="1024" y="2388"/>
                  </a:lnTo>
                  <a:lnTo>
                    <a:pt x="1067" y="2271"/>
                  </a:lnTo>
                  <a:lnTo>
                    <a:pt x="1152" y="2026"/>
                  </a:lnTo>
                  <a:lnTo>
                    <a:pt x="1195" y="1909"/>
                  </a:lnTo>
                  <a:lnTo>
                    <a:pt x="1227" y="1781"/>
                  </a:lnTo>
                  <a:lnTo>
                    <a:pt x="1568" y="405"/>
                  </a:lnTo>
                  <a:lnTo>
                    <a:pt x="513" y="0"/>
                  </a:lnTo>
                  <a:close/>
                </a:path>
              </a:pathLst>
            </a:custGeom>
            <a:ln/>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pic>
        <p:nvPicPr>
          <p:cNvPr id="48" name="Picture 4" descr="Repositorio Universidad Simón Bolívar">
            <a:extLst>
              <a:ext uri="{FF2B5EF4-FFF2-40B4-BE49-F238E27FC236}">
                <a16:creationId xmlns="" xmlns:a16="http://schemas.microsoft.com/office/drawing/2014/main" id="{00C97FE9-4850-4447-AA18-5054065A73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8918" y="0"/>
            <a:ext cx="4060133" cy="8648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9353670"/>
      </p:ext>
    </p:extLst>
  </p:cSld>
  <p:clrMapOvr>
    <a:masterClrMapping/>
  </p:clrMapOvr>
  <p:transition spd="slow" advTm="500">
    <p:push dir="u"/>
  </p:transition>
</p:sld>
</file>

<file path=ppt/theme/theme1.xml><?xml version="1.0" encoding="utf-8"?>
<a:theme xmlns:a="http://schemas.openxmlformats.org/drawingml/2006/main" name="Team Building Class for Elementary by Slidesgo">
  <a:themeElements>
    <a:clrScheme name="Simple Light">
      <a:dk1>
        <a:srgbClr val="000000"/>
      </a:dk1>
      <a:lt1>
        <a:srgbClr val="FFFFFF"/>
      </a:lt1>
      <a:dk2>
        <a:srgbClr val="FF6EA7"/>
      </a:dk2>
      <a:lt2>
        <a:srgbClr val="CCB1FE"/>
      </a:lt2>
      <a:accent1>
        <a:srgbClr val="B2F7EF"/>
      </a:accent1>
      <a:accent2>
        <a:srgbClr val="FFE652"/>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571</Words>
  <Application>Microsoft Office PowerPoint</Application>
  <PresentationFormat>Presentación en pantalla (16:9)</PresentationFormat>
  <Paragraphs>30</Paragraphs>
  <Slides>8</Slides>
  <Notes>7</Notes>
  <HiddenSlides>0</HiddenSlides>
  <MMClips>7</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8</vt:i4>
      </vt:variant>
    </vt:vector>
  </HeadingPairs>
  <TitlesOfParts>
    <vt:vector size="14" baseType="lpstr">
      <vt:lpstr>Gloria Hallelujah</vt:lpstr>
      <vt:lpstr>Arial</vt:lpstr>
      <vt:lpstr>Raleway Thin</vt:lpstr>
      <vt:lpstr>Fira Sans Extra Condensed</vt:lpstr>
      <vt:lpstr>Raleway</vt:lpstr>
      <vt:lpstr>Team Building Class for Elementary by Slidesgo</vt:lpstr>
      <vt:lpstr>Psicología Positiva</vt:lpstr>
      <vt:lpstr>UNIDADES DE TRABAJO</vt:lpstr>
      <vt:lpstr>UNIDAD 2</vt:lpstr>
      <vt:lpstr>Presentación de PowerPoint</vt:lpstr>
      <vt:lpstr>Presentación de PowerPoint</vt:lpstr>
      <vt:lpstr>Dimensiones de la psicología positiva. </vt:lpstr>
      <vt:lpstr>La psicología positiva </vt:lpstr>
      <vt:lpstr>FINALIZACION DEL TEMA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Psicología Positiva</dc:title>
  <dc:creator>USER</dc:creator>
  <cp:lastModifiedBy>William</cp:lastModifiedBy>
  <cp:revision>1</cp:revision>
  <dcterms:modified xsi:type="dcterms:W3CDTF">2021-12-09T16:47:04Z</dcterms:modified>
</cp:coreProperties>
</file>