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Lst>
  <p:notesMasterIdLst>
    <p:notesMasterId r:id="rId15"/>
  </p:notesMasterIdLst>
  <p:sldIdLst>
    <p:sldId id="256" r:id="rId2"/>
    <p:sldId id="260" r:id="rId3"/>
    <p:sldId id="259" r:id="rId4"/>
    <p:sldId id="269" r:id="rId5"/>
    <p:sldId id="262" r:id="rId6"/>
    <p:sldId id="257" r:id="rId7"/>
    <p:sldId id="261" r:id="rId8"/>
    <p:sldId id="278" r:id="rId9"/>
    <p:sldId id="295" r:id="rId10"/>
    <p:sldId id="296" r:id="rId11"/>
    <p:sldId id="297" r:id="rId12"/>
    <p:sldId id="264" r:id="rId13"/>
    <p:sldId id="277" r:id="rId14"/>
  </p:sldIdLst>
  <p:sldSz cx="9144000" cy="5143500" type="screen16x9"/>
  <p:notesSz cx="6858000" cy="9144000"/>
  <p:embeddedFontLst>
    <p:embeddedFont>
      <p:font typeface="Bevan" panose="020B0604020202020204" charset="0"/>
      <p:regular r:id="rId16"/>
    </p:embeddedFont>
    <p:embeddedFont>
      <p:font typeface="Overpass"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92">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D6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E32519-9F8E-424B-AF40-9E7C94E3E60A}">
  <a:tblStyle styleId="{25E32519-9F8E-424B-AF40-9E7C94E3E60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792" y="78"/>
      </p:cViewPr>
      <p:guideLst>
        <p:guide orient="horz" pos="59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53DA25-DDC5-45EC-994A-E80E0F936BD5}" type="doc">
      <dgm:prSet loTypeId="urn:microsoft.com/office/officeart/2005/8/layout/target3" loCatId="relationship" qsTypeId="urn:microsoft.com/office/officeart/2005/8/quickstyle/simple1" qsCatId="simple" csTypeId="urn:microsoft.com/office/officeart/2005/8/colors/colorful2" csCatId="colorful" phldr="1"/>
      <dgm:spPr/>
      <dgm:t>
        <a:bodyPr/>
        <a:lstStyle/>
        <a:p>
          <a:endParaRPr lang="es-CO"/>
        </a:p>
      </dgm:t>
    </dgm:pt>
    <dgm:pt modelId="{6A79E876-839C-4218-88A4-240C5579A3ED}">
      <dgm:prSet/>
      <dgm:spPr/>
      <dgm:t>
        <a:bodyPr/>
        <a:lstStyle/>
        <a:p>
          <a:r>
            <a:rPr lang="es-MX" b="0" i="0" dirty="0"/>
            <a:t>considerando que ya lo que se eligió para aplicar a nuestra muestra tiene validez, tiene confiabilidad</a:t>
          </a:r>
          <a:endParaRPr lang="es-CO" dirty="0"/>
        </a:p>
      </dgm:t>
    </dgm:pt>
    <dgm:pt modelId="{CCE74164-C26C-41CF-A522-961742B0C1E6}" type="parTrans" cxnId="{85172A11-297D-43BB-AC49-F8F5282C1A8D}">
      <dgm:prSet/>
      <dgm:spPr/>
      <dgm:t>
        <a:bodyPr/>
        <a:lstStyle/>
        <a:p>
          <a:endParaRPr lang="es-CO"/>
        </a:p>
      </dgm:t>
    </dgm:pt>
    <dgm:pt modelId="{B1002A04-3950-4C48-831B-21B1C0D02FDB}" type="sibTrans" cxnId="{85172A11-297D-43BB-AC49-F8F5282C1A8D}">
      <dgm:prSet/>
      <dgm:spPr/>
      <dgm:t>
        <a:bodyPr/>
        <a:lstStyle/>
        <a:p>
          <a:endParaRPr lang="es-CO"/>
        </a:p>
      </dgm:t>
    </dgm:pt>
    <dgm:pt modelId="{7C95A7F1-E440-40F8-B23B-1BF787D4B288}">
      <dgm:prSet/>
      <dgm:spPr/>
      <dgm:t>
        <a:bodyPr/>
        <a:lstStyle/>
        <a:p>
          <a:r>
            <a:rPr lang="es-MX" b="0" i="0"/>
            <a:t>Por razones, en estos momentos casi se sugiere que sean encuestas de alguna forma que la persona nos pueda contestar en forma magnética y regresar a un correo. </a:t>
          </a:r>
          <a:endParaRPr lang="es-CO"/>
        </a:p>
      </dgm:t>
    </dgm:pt>
    <dgm:pt modelId="{F453FD3D-6CAC-47CC-A49F-9E16D2978262}" type="parTrans" cxnId="{F0E17DB0-7EB3-493E-854E-018240FBDC08}">
      <dgm:prSet/>
      <dgm:spPr/>
      <dgm:t>
        <a:bodyPr/>
        <a:lstStyle/>
        <a:p>
          <a:endParaRPr lang="es-CO"/>
        </a:p>
      </dgm:t>
    </dgm:pt>
    <dgm:pt modelId="{589080E6-C929-497C-92F0-B27E00F35129}" type="sibTrans" cxnId="{F0E17DB0-7EB3-493E-854E-018240FBDC08}">
      <dgm:prSet/>
      <dgm:spPr/>
      <dgm:t>
        <a:bodyPr/>
        <a:lstStyle/>
        <a:p>
          <a:endParaRPr lang="es-CO"/>
        </a:p>
      </dgm:t>
    </dgm:pt>
    <dgm:pt modelId="{606B7C20-8E63-4946-BDF1-B443F51F2E52}">
      <dgm:prSet/>
      <dgm:spPr/>
      <dgm:t>
        <a:bodyPr/>
        <a:lstStyle/>
        <a:p>
          <a:r>
            <a:rPr lang="es-MX" b="0" i="0"/>
            <a:t>y que tiene una precisa medición en el momento que vamos a visitar a la muestra.</a:t>
          </a:r>
          <a:endParaRPr lang="es-CO" dirty="0"/>
        </a:p>
      </dgm:t>
    </dgm:pt>
    <dgm:pt modelId="{F9D6B208-8539-49E4-979A-821D878BBF48}" type="parTrans" cxnId="{49CA9946-0ABB-40AC-A4B8-8FAB1426BCFB}">
      <dgm:prSet/>
      <dgm:spPr/>
      <dgm:t>
        <a:bodyPr/>
        <a:lstStyle/>
        <a:p>
          <a:endParaRPr lang="es-CO"/>
        </a:p>
      </dgm:t>
    </dgm:pt>
    <dgm:pt modelId="{05C3D302-2329-415E-923F-A242EC37C85A}" type="sibTrans" cxnId="{49CA9946-0ABB-40AC-A4B8-8FAB1426BCFB}">
      <dgm:prSet/>
      <dgm:spPr/>
      <dgm:t>
        <a:bodyPr/>
        <a:lstStyle/>
        <a:p>
          <a:endParaRPr lang="es-CO"/>
        </a:p>
      </dgm:t>
    </dgm:pt>
    <dgm:pt modelId="{A3E23209-4E05-4115-AF65-A91F77F32505}" type="pres">
      <dgm:prSet presAssocID="{8A53DA25-DDC5-45EC-994A-E80E0F936BD5}" presName="Name0" presStyleCnt="0">
        <dgm:presLayoutVars>
          <dgm:chMax val="7"/>
          <dgm:dir/>
          <dgm:animLvl val="lvl"/>
          <dgm:resizeHandles val="exact"/>
        </dgm:presLayoutVars>
      </dgm:prSet>
      <dgm:spPr/>
      <dgm:t>
        <a:bodyPr/>
        <a:lstStyle/>
        <a:p>
          <a:endParaRPr lang="es-CO"/>
        </a:p>
      </dgm:t>
    </dgm:pt>
    <dgm:pt modelId="{221EEC84-329B-4AB0-B469-50CFE18C8AA4}" type="pres">
      <dgm:prSet presAssocID="{6A79E876-839C-4218-88A4-240C5579A3ED}" presName="circle1" presStyleLbl="node1" presStyleIdx="0" presStyleCnt="3"/>
      <dgm:spPr/>
    </dgm:pt>
    <dgm:pt modelId="{295F305E-35ED-484D-A204-D2FE072A7F35}" type="pres">
      <dgm:prSet presAssocID="{6A79E876-839C-4218-88A4-240C5579A3ED}" presName="space" presStyleCnt="0"/>
      <dgm:spPr/>
    </dgm:pt>
    <dgm:pt modelId="{45278CC6-2220-43BF-8A4A-0FB80C550A82}" type="pres">
      <dgm:prSet presAssocID="{6A79E876-839C-4218-88A4-240C5579A3ED}" presName="rect1" presStyleLbl="alignAcc1" presStyleIdx="0" presStyleCnt="3" custLinFactNeighborX="2692" custLinFactNeighborY="63203"/>
      <dgm:spPr/>
      <dgm:t>
        <a:bodyPr/>
        <a:lstStyle/>
        <a:p>
          <a:endParaRPr lang="es-CO"/>
        </a:p>
      </dgm:t>
    </dgm:pt>
    <dgm:pt modelId="{7BE05D9C-40CD-46E0-9B13-A29EE2B306D7}" type="pres">
      <dgm:prSet presAssocID="{606B7C20-8E63-4946-BDF1-B443F51F2E52}" presName="vertSpace2" presStyleLbl="node1" presStyleIdx="0" presStyleCnt="3"/>
      <dgm:spPr/>
    </dgm:pt>
    <dgm:pt modelId="{5E39A7F3-3879-4856-AFF4-868DF8FECE07}" type="pres">
      <dgm:prSet presAssocID="{606B7C20-8E63-4946-BDF1-B443F51F2E52}" presName="circle2" presStyleLbl="node1" presStyleIdx="1" presStyleCnt="3"/>
      <dgm:spPr/>
    </dgm:pt>
    <dgm:pt modelId="{BE164273-DE34-4CF4-B752-12C3174C8FBB}" type="pres">
      <dgm:prSet presAssocID="{606B7C20-8E63-4946-BDF1-B443F51F2E52}" presName="rect2" presStyleLbl="alignAcc1" presStyleIdx="1" presStyleCnt="3"/>
      <dgm:spPr/>
      <dgm:t>
        <a:bodyPr/>
        <a:lstStyle/>
        <a:p>
          <a:endParaRPr lang="es-CO"/>
        </a:p>
      </dgm:t>
    </dgm:pt>
    <dgm:pt modelId="{D8C943CA-CDF6-48B4-80F9-AEBF3616D5AE}" type="pres">
      <dgm:prSet presAssocID="{7C95A7F1-E440-40F8-B23B-1BF787D4B288}" presName="vertSpace3" presStyleLbl="node1" presStyleIdx="1" presStyleCnt="3"/>
      <dgm:spPr/>
    </dgm:pt>
    <dgm:pt modelId="{22B089FE-F00A-42D8-B0AF-4BEADDE6BDE3}" type="pres">
      <dgm:prSet presAssocID="{7C95A7F1-E440-40F8-B23B-1BF787D4B288}" presName="circle3" presStyleLbl="node1" presStyleIdx="2" presStyleCnt="3"/>
      <dgm:spPr/>
    </dgm:pt>
    <dgm:pt modelId="{33DADC31-7157-4AD7-8F6E-A9B8E2D078E7}" type="pres">
      <dgm:prSet presAssocID="{7C95A7F1-E440-40F8-B23B-1BF787D4B288}" presName="rect3" presStyleLbl="alignAcc1" presStyleIdx="2" presStyleCnt="3"/>
      <dgm:spPr/>
      <dgm:t>
        <a:bodyPr/>
        <a:lstStyle/>
        <a:p>
          <a:endParaRPr lang="es-CO"/>
        </a:p>
      </dgm:t>
    </dgm:pt>
    <dgm:pt modelId="{CA0A58BE-F215-4266-BDD6-997DE81E3E46}" type="pres">
      <dgm:prSet presAssocID="{6A79E876-839C-4218-88A4-240C5579A3ED}" presName="rect1ParTxNoCh" presStyleLbl="alignAcc1" presStyleIdx="2" presStyleCnt="3">
        <dgm:presLayoutVars>
          <dgm:chMax val="1"/>
          <dgm:bulletEnabled val="1"/>
        </dgm:presLayoutVars>
      </dgm:prSet>
      <dgm:spPr/>
      <dgm:t>
        <a:bodyPr/>
        <a:lstStyle/>
        <a:p>
          <a:endParaRPr lang="es-CO"/>
        </a:p>
      </dgm:t>
    </dgm:pt>
    <dgm:pt modelId="{0C8604B1-689D-4AF3-BE3E-57F939FBCC24}" type="pres">
      <dgm:prSet presAssocID="{606B7C20-8E63-4946-BDF1-B443F51F2E52}" presName="rect2ParTxNoCh" presStyleLbl="alignAcc1" presStyleIdx="2" presStyleCnt="3">
        <dgm:presLayoutVars>
          <dgm:chMax val="1"/>
          <dgm:bulletEnabled val="1"/>
        </dgm:presLayoutVars>
      </dgm:prSet>
      <dgm:spPr/>
      <dgm:t>
        <a:bodyPr/>
        <a:lstStyle/>
        <a:p>
          <a:endParaRPr lang="es-CO"/>
        </a:p>
      </dgm:t>
    </dgm:pt>
    <dgm:pt modelId="{A7FF5539-F7DA-423F-A086-5843A276AA59}" type="pres">
      <dgm:prSet presAssocID="{7C95A7F1-E440-40F8-B23B-1BF787D4B288}" presName="rect3ParTxNoCh" presStyleLbl="alignAcc1" presStyleIdx="2" presStyleCnt="3">
        <dgm:presLayoutVars>
          <dgm:chMax val="1"/>
          <dgm:bulletEnabled val="1"/>
        </dgm:presLayoutVars>
      </dgm:prSet>
      <dgm:spPr/>
      <dgm:t>
        <a:bodyPr/>
        <a:lstStyle/>
        <a:p>
          <a:endParaRPr lang="es-CO"/>
        </a:p>
      </dgm:t>
    </dgm:pt>
  </dgm:ptLst>
  <dgm:cxnLst>
    <dgm:cxn modelId="{39758325-C0D1-46FB-88FC-D5C45867234C}" type="presOf" srcId="{606B7C20-8E63-4946-BDF1-B443F51F2E52}" destId="{BE164273-DE34-4CF4-B752-12C3174C8FBB}" srcOrd="0" destOrd="0" presId="urn:microsoft.com/office/officeart/2005/8/layout/target3"/>
    <dgm:cxn modelId="{7C2F562A-40AE-4796-9E5C-82D1BDAABB32}" type="presOf" srcId="{606B7C20-8E63-4946-BDF1-B443F51F2E52}" destId="{0C8604B1-689D-4AF3-BE3E-57F939FBCC24}" srcOrd="1" destOrd="0" presId="urn:microsoft.com/office/officeart/2005/8/layout/target3"/>
    <dgm:cxn modelId="{61FE9FBA-9EB8-4FA5-87E8-63ACBF9BBE79}" type="presOf" srcId="{6A79E876-839C-4218-88A4-240C5579A3ED}" destId="{CA0A58BE-F215-4266-BDD6-997DE81E3E46}" srcOrd="1" destOrd="0" presId="urn:microsoft.com/office/officeart/2005/8/layout/target3"/>
    <dgm:cxn modelId="{8235EC5D-CAB1-4143-B54F-24469B77A84C}" type="presOf" srcId="{7C95A7F1-E440-40F8-B23B-1BF787D4B288}" destId="{33DADC31-7157-4AD7-8F6E-A9B8E2D078E7}" srcOrd="0" destOrd="0" presId="urn:microsoft.com/office/officeart/2005/8/layout/target3"/>
    <dgm:cxn modelId="{FF47E519-BF37-4E7E-B38A-6AE6CE5E9A28}" type="presOf" srcId="{7C95A7F1-E440-40F8-B23B-1BF787D4B288}" destId="{A7FF5539-F7DA-423F-A086-5843A276AA59}" srcOrd="1" destOrd="0" presId="urn:microsoft.com/office/officeart/2005/8/layout/target3"/>
    <dgm:cxn modelId="{9EBD374A-4DE0-4F82-A3F5-6629B8F6E36D}" type="presOf" srcId="{6A79E876-839C-4218-88A4-240C5579A3ED}" destId="{45278CC6-2220-43BF-8A4A-0FB80C550A82}" srcOrd="0" destOrd="0" presId="urn:microsoft.com/office/officeart/2005/8/layout/target3"/>
    <dgm:cxn modelId="{25B33FFE-884C-425B-A353-41A848FD0B2E}" type="presOf" srcId="{8A53DA25-DDC5-45EC-994A-E80E0F936BD5}" destId="{A3E23209-4E05-4115-AF65-A91F77F32505}" srcOrd="0" destOrd="0" presId="urn:microsoft.com/office/officeart/2005/8/layout/target3"/>
    <dgm:cxn modelId="{F0E17DB0-7EB3-493E-854E-018240FBDC08}" srcId="{8A53DA25-DDC5-45EC-994A-E80E0F936BD5}" destId="{7C95A7F1-E440-40F8-B23B-1BF787D4B288}" srcOrd="2" destOrd="0" parTransId="{F453FD3D-6CAC-47CC-A49F-9E16D2978262}" sibTransId="{589080E6-C929-497C-92F0-B27E00F35129}"/>
    <dgm:cxn modelId="{49CA9946-0ABB-40AC-A4B8-8FAB1426BCFB}" srcId="{8A53DA25-DDC5-45EC-994A-E80E0F936BD5}" destId="{606B7C20-8E63-4946-BDF1-B443F51F2E52}" srcOrd="1" destOrd="0" parTransId="{F9D6B208-8539-49E4-979A-821D878BBF48}" sibTransId="{05C3D302-2329-415E-923F-A242EC37C85A}"/>
    <dgm:cxn modelId="{85172A11-297D-43BB-AC49-F8F5282C1A8D}" srcId="{8A53DA25-DDC5-45EC-994A-E80E0F936BD5}" destId="{6A79E876-839C-4218-88A4-240C5579A3ED}" srcOrd="0" destOrd="0" parTransId="{CCE74164-C26C-41CF-A522-961742B0C1E6}" sibTransId="{B1002A04-3950-4C48-831B-21B1C0D02FDB}"/>
    <dgm:cxn modelId="{5D483724-E62B-4CB3-B727-AC70B9D3BD66}" type="presParOf" srcId="{A3E23209-4E05-4115-AF65-A91F77F32505}" destId="{221EEC84-329B-4AB0-B469-50CFE18C8AA4}" srcOrd="0" destOrd="0" presId="urn:microsoft.com/office/officeart/2005/8/layout/target3"/>
    <dgm:cxn modelId="{9E43754B-E0E3-4078-B263-6600AA8311D0}" type="presParOf" srcId="{A3E23209-4E05-4115-AF65-A91F77F32505}" destId="{295F305E-35ED-484D-A204-D2FE072A7F35}" srcOrd="1" destOrd="0" presId="urn:microsoft.com/office/officeart/2005/8/layout/target3"/>
    <dgm:cxn modelId="{D6A57ED8-F46E-4430-8AD9-1526A9499F4B}" type="presParOf" srcId="{A3E23209-4E05-4115-AF65-A91F77F32505}" destId="{45278CC6-2220-43BF-8A4A-0FB80C550A82}" srcOrd="2" destOrd="0" presId="urn:microsoft.com/office/officeart/2005/8/layout/target3"/>
    <dgm:cxn modelId="{BEDC2050-8996-4FBC-B866-5EAEBC835CE0}" type="presParOf" srcId="{A3E23209-4E05-4115-AF65-A91F77F32505}" destId="{7BE05D9C-40CD-46E0-9B13-A29EE2B306D7}" srcOrd="3" destOrd="0" presId="urn:microsoft.com/office/officeart/2005/8/layout/target3"/>
    <dgm:cxn modelId="{323391DB-D349-4AED-AECC-9BF94014A459}" type="presParOf" srcId="{A3E23209-4E05-4115-AF65-A91F77F32505}" destId="{5E39A7F3-3879-4856-AFF4-868DF8FECE07}" srcOrd="4" destOrd="0" presId="urn:microsoft.com/office/officeart/2005/8/layout/target3"/>
    <dgm:cxn modelId="{6DC4C45C-606A-47A4-8B18-94048DE07345}" type="presParOf" srcId="{A3E23209-4E05-4115-AF65-A91F77F32505}" destId="{BE164273-DE34-4CF4-B752-12C3174C8FBB}" srcOrd="5" destOrd="0" presId="urn:microsoft.com/office/officeart/2005/8/layout/target3"/>
    <dgm:cxn modelId="{448FE06F-8FE8-4BC4-9BE7-FF23430F5F94}" type="presParOf" srcId="{A3E23209-4E05-4115-AF65-A91F77F32505}" destId="{D8C943CA-CDF6-48B4-80F9-AEBF3616D5AE}" srcOrd="6" destOrd="0" presId="urn:microsoft.com/office/officeart/2005/8/layout/target3"/>
    <dgm:cxn modelId="{0D1DE51A-FFA6-454B-93AF-37E479A6D5A5}" type="presParOf" srcId="{A3E23209-4E05-4115-AF65-A91F77F32505}" destId="{22B089FE-F00A-42D8-B0AF-4BEADDE6BDE3}" srcOrd="7" destOrd="0" presId="urn:microsoft.com/office/officeart/2005/8/layout/target3"/>
    <dgm:cxn modelId="{CAFF20B7-014A-471A-B32C-A55A28B92462}" type="presParOf" srcId="{A3E23209-4E05-4115-AF65-A91F77F32505}" destId="{33DADC31-7157-4AD7-8F6E-A9B8E2D078E7}" srcOrd="8" destOrd="0" presId="urn:microsoft.com/office/officeart/2005/8/layout/target3"/>
    <dgm:cxn modelId="{534F697D-3E5C-4FE9-B51A-F1E0B7D8B000}" type="presParOf" srcId="{A3E23209-4E05-4115-AF65-A91F77F32505}" destId="{CA0A58BE-F215-4266-BDD6-997DE81E3E46}" srcOrd="9" destOrd="0" presId="urn:microsoft.com/office/officeart/2005/8/layout/target3"/>
    <dgm:cxn modelId="{7E067E5A-1DB4-4C34-8023-881A7CA5D7DC}" type="presParOf" srcId="{A3E23209-4E05-4115-AF65-A91F77F32505}" destId="{0C8604B1-689D-4AF3-BE3E-57F939FBCC24}" srcOrd="10" destOrd="0" presId="urn:microsoft.com/office/officeart/2005/8/layout/target3"/>
    <dgm:cxn modelId="{6A9987EF-3C4A-43B9-8F19-E260F62764AA}" type="presParOf" srcId="{A3E23209-4E05-4115-AF65-A91F77F32505}" destId="{A7FF5539-F7DA-423F-A086-5843A276AA59}" srcOrd="11" destOrd="0" presId="urn:microsoft.com/office/officeart/2005/8/layout/targe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C8DAE4-7418-49DC-BCDC-85DD3F6D0545}" type="doc">
      <dgm:prSet loTypeId="urn:microsoft.com/office/officeart/2005/8/layout/hProcess11" loCatId="process" qsTypeId="urn:microsoft.com/office/officeart/2005/8/quickstyle/simple1" qsCatId="simple" csTypeId="urn:microsoft.com/office/officeart/2005/8/colors/colorful2" csCatId="colorful"/>
      <dgm:spPr/>
      <dgm:t>
        <a:bodyPr/>
        <a:lstStyle/>
        <a:p>
          <a:endParaRPr lang="es-CO"/>
        </a:p>
      </dgm:t>
    </dgm:pt>
    <dgm:pt modelId="{7837F523-3E2C-49FE-8A7C-3F18DEA8ABA4}">
      <dgm:prSet/>
      <dgm:spPr/>
      <dgm:t>
        <a:bodyPr/>
        <a:lstStyle/>
        <a:p>
          <a:r>
            <a:rPr lang="es-MX" b="0" i="0"/>
            <a:t>Donde la precisión y la validez ya ha sido definida previamente. </a:t>
          </a:r>
          <a:endParaRPr lang="es-CO"/>
        </a:p>
      </dgm:t>
    </dgm:pt>
    <dgm:pt modelId="{4B5AD7EF-D3B2-4ACC-BE89-751BB6435E16}" type="parTrans" cxnId="{BBBB8423-F6CD-4D21-A9C0-9B00C1A18D51}">
      <dgm:prSet/>
      <dgm:spPr/>
      <dgm:t>
        <a:bodyPr/>
        <a:lstStyle/>
        <a:p>
          <a:endParaRPr lang="es-CO"/>
        </a:p>
      </dgm:t>
    </dgm:pt>
    <dgm:pt modelId="{0400663C-1B0C-4218-AFE0-B82BB28EAFE1}" type="sibTrans" cxnId="{BBBB8423-F6CD-4D21-A9C0-9B00C1A18D51}">
      <dgm:prSet/>
      <dgm:spPr/>
      <dgm:t>
        <a:bodyPr/>
        <a:lstStyle/>
        <a:p>
          <a:endParaRPr lang="es-CO"/>
        </a:p>
      </dgm:t>
    </dgm:pt>
    <dgm:pt modelId="{83A8AE3E-726F-4595-B2AC-BE5E50D539CC}">
      <dgm:prSet/>
      <dgm:spPr/>
      <dgm:t>
        <a:bodyPr/>
        <a:lstStyle/>
        <a:p>
          <a:r>
            <a:rPr lang="es-MX" b="0" i="0"/>
            <a:t>Se están utilizando instrumentos que ya tienen esa experticia y si no, </a:t>
          </a:r>
          <a:endParaRPr lang="es-CO"/>
        </a:p>
      </dgm:t>
    </dgm:pt>
    <dgm:pt modelId="{3F3F4332-1B43-4118-B9E6-2E5D253B6206}" type="parTrans" cxnId="{78775748-BA1C-473C-A234-34BC74A0069D}">
      <dgm:prSet/>
      <dgm:spPr/>
      <dgm:t>
        <a:bodyPr/>
        <a:lstStyle/>
        <a:p>
          <a:endParaRPr lang="es-CO"/>
        </a:p>
      </dgm:t>
    </dgm:pt>
    <dgm:pt modelId="{E319BF97-E004-4310-9936-EAF6839D9146}" type="sibTrans" cxnId="{78775748-BA1C-473C-A234-34BC74A0069D}">
      <dgm:prSet/>
      <dgm:spPr/>
      <dgm:t>
        <a:bodyPr/>
        <a:lstStyle/>
        <a:p>
          <a:endParaRPr lang="es-CO"/>
        </a:p>
      </dgm:t>
    </dgm:pt>
    <dgm:pt modelId="{80FBC49B-31B2-4DA1-8647-F88B951C02BF}">
      <dgm:prSet/>
      <dgm:spPr/>
      <dgm:t>
        <a:bodyPr/>
        <a:lstStyle/>
        <a:p>
          <a:r>
            <a:rPr lang="es-MX" b="0" i="0"/>
            <a:t>al construirlos con una validez por jueces expertos y con un muestreo piloto que nos permita definir </a:t>
          </a:r>
          <a:endParaRPr lang="es-CO"/>
        </a:p>
      </dgm:t>
    </dgm:pt>
    <dgm:pt modelId="{82EAD965-57AE-4995-AC77-4B2C163F480B}" type="parTrans" cxnId="{B779D037-BD75-40A1-9180-20C29A3E3634}">
      <dgm:prSet/>
      <dgm:spPr/>
      <dgm:t>
        <a:bodyPr/>
        <a:lstStyle/>
        <a:p>
          <a:endParaRPr lang="es-CO"/>
        </a:p>
      </dgm:t>
    </dgm:pt>
    <dgm:pt modelId="{BEDCB1C0-12F6-4916-8930-DE51E8B2576C}" type="sibTrans" cxnId="{B779D037-BD75-40A1-9180-20C29A3E3634}">
      <dgm:prSet/>
      <dgm:spPr/>
      <dgm:t>
        <a:bodyPr/>
        <a:lstStyle/>
        <a:p>
          <a:endParaRPr lang="es-CO"/>
        </a:p>
      </dgm:t>
    </dgm:pt>
    <dgm:pt modelId="{96472547-B1B6-4736-BDC0-2BC8A57C6876}">
      <dgm:prSet/>
      <dgm:spPr/>
      <dgm:t>
        <a:bodyPr/>
        <a:lstStyle/>
        <a:p>
          <a:r>
            <a:rPr lang="es-MX" b="0" i="0"/>
            <a:t>si realmente mide lo que nosotros deseamos mostrar en nuestra variable de estudio. </a:t>
          </a:r>
          <a:endParaRPr lang="es-CO"/>
        </a:p>
      </dgm:t>
    </dgm:pt>
    <dgm:pt modelId="{827DFE3A-FEAC-4E25-B8EA-CEB45A3D1DE9}" type="parTrans" cxnId="{51EF9405-5A66-46C1-AA42-6221C071E5DE}">
      <dgm:prSet/>
      <dgm:spPr/>
      <dgm:t>
        <a:bodyPr/>
        <a:lstStyle/>
        <a:p>
          <a:endParaRPr lang="es-CO"/>
        </a:p>
      </dgm:t>
    </dgm:pt>
    <dgm:pt modelId="{E4FEDC82-EF61-4251-9715-95326FF8E9C1}" type="sibTrans" cxnId="{51EF9405-5A66-46C1-AA42-6221C071E5DE}">
      <dgm:prSet/>
      <dgm:spPr/>
      <dgm:t>
        <a:bodyPr/>
        <a:lstStyle/>
        <a:p>
          <a:endParaRPr lang="es-CO"/>
        </a:p>
      </dgm:t>
    </dgm:pt>
    <dgm:pt modelId="{5A71A9F7-3B7F-4F69-AE97-956341C75902}" type="pres">
      <dgm:prSet presAssocID="{B0C8DAE4-7418-49DC-BCDC-85DD3F6D0545}" presName="Name0" presStyleCnt="0">
        <dgm:presLayoutVars>
          <dgm:dir/>
          <dgm:resizeHandles val="exact"/>
        </dgm:presLayoutVars>
      </dgm:prSet>
      <dgm:spPr/>
      <dgm:t>
        <a:bodyPr/>
        <a:lstStyle/>
        <a:p>
          <a:endParaRPr lang="es-CO"/>
        </a:p>
      </dgm:t>
    </dgm:pt>
    <dgm:pt modelId="{1EF113E2-EB52-43B3-BB19-565CE68B821E}" type="pres">
      <dgm:prSet presAssocID="{B0C8DAE4-7418-49DC-BCDC-85DD3F6D0545}" presName="arrow" presStyleLbl="bgShp" presStyleIdx="0" presStyleCnt="1"/>
      <dgm:spPr/>
    </dgm:pt>
    <dgm:pt modelId="{544B1E30-AD46-4196-8C41-556A3DCDE000}" type="pres">
      <dgm:prSet presAssocID="{B0C8DAE4-7418-49DC-BCDC-85DD3F6D0545}" presName="points" presStyleCnt="0"/>
      <dgm:spPr/>
    </dgm:pt>
    <dgm:pt modelId="{993D57E0-B257-4E88-B0E4-D05E9ECAC775}" type="pres">
      <dgm:prSet presAssocID="{7837F523-3E2C-49FE-8A7C-3F18DEA8ABA4}" presName="compositeA" presStyleCnt="0"/>
      <dgm:spPr/>
    </dgm:pt>
    <dgm:pt modelId="{C94EFC1B-CE9C-416B-8DB0-067B4134BCC1}" type="pres">
      <dgm:prSet presAssocID="{7837F523-3E2C-49FE-8A7C-3F18DEA8ABA4}" presName="textA" presStyleLbl="revTx" presStyleIdx="0" presStyleCnt="4">
        <dgm:presLayoutVars>
          <dgm:bulletEnabled val="1"/>
        </dgm:presLayoutVars>
      </dgm:prSet>
      <dgm:spPr/>
      <dgm:t>
        <a:bodyPr/>
        <a:lstStyle/>
        <a:p>
          <a:endParaRPr lang="es-CO"/>
        </a:p>
      </dgm:t>
    </dgm:pt>
    <dgm:pt modelId="{1E86ABC4-E024-4934-9B8C-E4E61881A1D8}" type="pres">
      <dgm:prSet presAssocID="{7837F523-3E2C-49FE-8A7C-3F18DEA8ABA4}" presName="circleA" presStyleLbl="node1" presStyleIdx="0" presStyleCnt="4"/>
      <dgm:spPr/>
    </dgm:pt>
    <dgm:pt modelId="{5BA9F713-E0A4-4EE1-80CE-9F1CA840D77D}" type="pres">
      <dgm:prSet presAssocID="{7837F523-3E2C-49FE-8A7C-3F18DEA8ABA4}" presName="spaceA" presStyleCnt="0"/>
      <dgm:spPr/>
    </dgm:pt>
    <dgm:pt modelId="{1AA2AAC7-01F4-4B3A-92FD-EDF5067C6FA4}" type="pres">
      <dgm:prSet presAssocID="{0400663C-1B0C-4218-AFE0-B82BB28EAFE1}" presName="space" presStyleCnt="0"/>
      <dgm:spPr/>
    </dgm:pt>
    <dgm:pt modelId="{A7149772-4C36-42A2-B075-0678D3DE0D4F}" type="pres">
      <dgm:prSet presAssocID="{83A8AE3E-726F-4595-B2AC-BE5E50D539CC}" presName="compositeB" presStyleCnt="0"/>
      <dgm:spPr/>
    </dgm:pt>
    <dgm:pt modelId="{8267851A-016F-4DC3-BCC9-13746E7044CF}" type="pres">
      <dgm:prSet presAssocID="{83A8AE3E-726F-4595-B2AC-BE5E50D539CC}" presName="textB" presStyleLbl="revTx" presStyleIdx="1" presStyleCnt="4">
        <dgm:presLayoutVars>
          <dgm:bulletEnabled val="1"/>
        </dgm:presLayoutVars>
      </dgm:prSet>
      <dgm:spPr/>
      <dgm:t>
        <a:bodyPr/>
        <a:lstStyle/>
        <a:p>
          <a:endParaRPr lang="es-CO"/>
        </a:p>
      </dgm:t>
    </dgm:pt>
    <dgm:pt modelId="{C2D1C63D-9955-4D24-93D8-6CB3661DF61E}" type="pres">
      <dgm:prSet presAssocID="{83A8AE3E-726F-4595-B2AC-BE5E50D539CC}" presName="circleB" presStyleLbl="node1" presStyleIdx="1" presStyleCnt="4"/>
      <dgm:spPr/>
    </dgm:pt>
    <dgm:pt modelId="{D7D47473-9568-4991-9001-DDC6AB32E7A6}" type="pres">
      <dgm:prSet presAssocID="{83A8AE3E-726F-4595-B2AC-BE5E50D539CC}" presName="spaceB" presStyleCnt="0"/>
      <dgm:spPr/>
    </dgm:pt>
    <dgm:pt modelId="{D41EC7F5-50C7-46DD-A618-A85BF7A1A08F}" type="pres">
      <dgm:prSet presAssocID="{E319BF97-E004-4310-9936-EAF6839D9146}" presName="space" presStyleCnt="0"/>
      <dgm:spPr/>
    </dgm:pt>
    <dgm:pt modelId="{11F1034E-3C11-4A4C-B720-0C15E9E1D3EB}" type="pres">
      <dgm:prSet presAssocID="{80FBC49B-31B2-4DA1-8647-F88B951C02BF}" presName="compositeA" presStyleCnt="0"/>
      <dgm:spPr/>
    </dgm:pt>
    <dgm:pt modelId="{24CAD05E-47B0-4E1A-A707-9DE133E92F0D}" type="pres">
      <dgm:prSet presAssocID="{80FBC49B-31B2-4DA1-8647-F88B951C02BF}" presName="textA" presStyleLbl="revTx" presStyleIdx="2" presStyleCnt="4">
        <dgm:presLayoutVars>
          <dgm:bulletEnabled val="1"/>
        </dgm:presLayoutVars>
      </dgm:prSet>
      <dgm:spPr/>
      <dgm:t>
        <a:bodyPr/>
        <a:lstStyle/>
        <a:p>
          <a:endParaRPr lang="es-CO"/>
        </a:p>
      </dgm:t>
    </dgm:pt>
    <dgm:pt modelId="{0E016D01-7669-43FA-9EB8-1F39A81F7559}" type="pres">
      <dgm:prSet presAssocID="{80FBC49B-31B2-4DA1-8647-F88B951C02BF}" presName="circleA" presStyleLbl="node1" presStyleIdx="2" presStyleCnt="4"/>
      <dgm:spPr/>
    </dgm:pt>
    <dgm:pt modelId="{A9A2C93F-8C34-4F59-9D7D-AADF0B0420CA}" type="pres">
      <dgm:prSet presAssocID="{80FBC49B-31B2-4DA1-8647-F88B951C02BF}" presName="spaceA" presStyleCnt="0"/>
      <dgm:spPr/>
    </dgm:pt>
    <dgm:pt modelId="{04C02523-9168-4154-ADDD-E63F50DEFE6C}" type="pres">
      <dgm:prSet presAssocID="{BEDCB1C0-12F6-4916-8930-DE51E8B2576C}" presName="space" presStyleCnt="0"/>
      <dgm:spPr/>
    </dgm:pt>
    <dgm:pt modelId="{312EABB0-F161-4C13-B5FC-75E1ECC06EC4}" type="pres">
      <dgm:prSet presAssocID="{96472547-B1B6-4736-BDC0-2BC8A57C6876}" presName="compositeB" presStyleCnt="0"/>
      <dgm:spPr/>
    </dgm:pt>
    <dgm:pt modelId="{3FABA5B2-12A8-48AE-BBFA-232E87E1577D}" type="pres">
      <dgm:prSet presAssocID="{96472547-B1B6-4736-BDC0-2BC8A57C6876}" presName="textB" presStyleLbl="revTx" presStyleIdx="3" presStyleCnt="4">
        <dgm:presLayoutVars>
          <dgm:bulletEnabled val="1"/>
        </dgm:presLayoutVars>
      </dgm:prSet>
      <dgm:spPr/>
      <dgm:t>
        <a:bodyPr/>
        <a:lstStyle/>
        <a:p>
          <a:endParaRPr lang="es-CO"/>
        </a:p>
      </dgm:t>
    </dgm:pt>
    <dgm:pt modelId="{BA148D65-D8F6-4078-9BB3-643843CF6969}" type="pres">
      <dgm:prSet presAssocID="{96472547-B1B6-4736-BDC0-2BC8A57C6876}" presName="circleB" presStyleLbl="node1" presStyleIdx="3" presStyleCnt="4"/>
      <dgm:spPr/>
    </dgm:pt>
    <dgm:pt modelId="{E43FDE15-308D-430B-9F3E-AE0EB7B7590E}" type="pres">
      <dgm:prSet presAssocID="{96472547-B1B6-4736-BDC0-2BC8A57C6876}" presName="spaceB" presStyleCnt="0"/>
      <dgm:spPr/>
    </dgm:pt>
  </dgm:ptLst>
  <dgm:cxnLst>
    <dgm:cxn modelId="{1F1CDC69-88BF-4CE3-8A13-2C3ED7FA8076}" type="presOf" srcId="{80FBC49B-31B2-4DA1-8647-F88B951C02BF}" destId="{24CAD05E-47B0-4E1A-A707-9DE133E92F0D}" srcOrd="0" destOrd="0" presId="urn:microsoft.com/office/officeart/2005/8/layout/hProcess11"/>
    <dgm:cxn modelId="{BBBB8423-F6CD-4D21-A9C0-9B00C1A18D51}" srcId="{B0C8DAE4-7418-49DC-BCDC-85DD3F6D0545}" destId="{7837F523-3E2C-49FE-8A7C-3F18DEA8ABA4}" srcOrd="0" destOrd="0" parTransId="{4B5AD7EF-D3B2-4ACC-BE89-751BB6435E16}" sibTransId="{0400663C-1B0C-4218-AFE0-B82BB28EAFE1}"/>
    <dgm:cxn modelId="{78775748-BA1C-473C-A234-34BC74A0069D}" srcId="{B0C8DAE4-7418-49DC-BCDC-85DD3F6D0545}" destId="{83A8AE3E-726F-4595-B2AC-BE5E50D539CC}" srcOrd="1" destOrd="0" parTransId="{3F3F4332-1B43-4118-B9E6-2E5D253B6206}" sibTransId="{E319BF97-E004-4310-9936-EAF6839D9146}"/>
    <dgm:cxn modelId="{51EF9405-5A66-46C1-AA42-6221C071E5DE}" srcId="{B0C8DAE4-7418-49DC-BCDC-85DD3F6D0545}" destId="{96472547-B1B6-4736-BDC0-2BC8A57C6876}" srcOrd="3" destOrd="0" parTransId="{827DFE3A-FEAC-4E25-B8EA-CEB45A3D1DE9}" sibTransId="{E4FEDC82-EF61-4251-9715-95326FF8E9C1}"/>
    <dgm:cxn modelId="{9D0B8D06-D4F1-46D0-A487-F523DD7977A6}" type="presOf" srcId="{7837F523-3E2C-49FE-8A7C-3F18DEA8ABA4}" destId="{C94EFC1B-CE9C-416B-8DB0-067B4134BCC1}" srcOrd="0" destOrd="0" presId="urn:microsoft.com/office/officeart/2005/8/layout/hProcess11"/>
    <dgm:cxn modelId="{12C376B2-7537-4D56-8B66-29B808C1225B}" type="presOf" srcId="{B0C8DAE4-7418-49DC-BCDC-85DD3F6D0545}" destId="{5A71A9F7-3B7F-4F69-AE97-956341C75902}" srcOrd="0" destOrd="0" presId="urn:microsoft.com/office/officeart/2005/8/layout/hProcess11"/>
    <dgm:cxn modelId="{B779D037-BD75-40A1-9180-20C29A3E3634}" srcId="{B0C8DAE4-7418-49DC-BCDC-85DD3F6D0545}" destId="{80FBC49B-31B2-4DA1-8647-F88B951C02BF}" srcOrd="2" destOrd="0" parTransId="{82EAD965-57AE-4995-AC77-4B2C163F480B}" sibTransId="{BEDCB1C0-12F6-4916-8930-DE51E8B2576C}"/>
    <dgm:cxn modelId="{36D7AF2F-965F-4884-8110-B6FC5FD4B058}" type="presOf" srcId="{83A8AE3E-726F-4595-B2AC-BE5E50D539CC}" destId="{8267851A-016F-4DC3-BCC9-13746E7044CF}" srcOrd="0" destOrd="0" presId="urn:microsoft.com/office/officeart/2005/8/layout/hProcess11"/>
    <dgm:cxn modelId="{D1C185D9-F7A3-446C-B0D2-9AD5E574631D}" type="presOf" srcId="{96472547-B1B6-4736-BDC0-2BC8A57C6876}" destId="{3FABA5B2-12A8-48AE-BBFA-232E87E1577D}" srcOrd="0" destOrd="0" presId="urn:microsoft.com/office/officeart/2005/8/layout/hProcess11"/>
    <dgm:cxn modelId="{5C23D305-E827-4CB5-BB33-7D4B4183289A}" type="presParOf" srcId="{5A71A9F7-3B7F-4F69-AE97-956341C75902}" destId="{1EF113E2-EB52-43B3-BB19-565CE68B821E}" srcOrd="0" destOrd="0" presId="urn:microsoft.com/office/officeart/2005/8/layout/hProcess11"/>
    <dgm:cxn modelId="{07358C03-F674-4D13-832D-FEDD1C07C8DC}" type="presParOf" srcId="{5A71A9F7-3B7F-4F69-AE97-956341C75902}" destId="{544B1E30-AD46-4196-8C41-556A3DCDE000}" srcOrd="1" destOrd="0" presId="urn:microsoft.com/office/officeart/2005/8/layout/hProcess11"/>
    <dgm:cxn modelId="{FF6A10E4-BE64-4E50-BB28-0E2FA366FC46}" type="presParOf" srcId="{544B1E30-AD46-4196-8C41-556A3DCDE000}" destId="{993D57E0-B257-4E88-B0E4-D05E9ECAC775}" srcOrd="0" destOrd="0" presId="urn:microsoft.com/office/officeart/2005/8/layout/hProcess11"/>
    <dgm:cxn modelId="{FDB344A7-4463-42F4-9820-6FE60CA5B83E}" type="presParOf" srcId="{993D57E0-B257-4E88-B0E4-D05E9ECAC775}" destId="{C94EFC1B-CE9C-416B-8DB0-067B4134BCC1}" srcOrd="0" destOrd="0" presId="urn:microsoft.com/office/officeart/2005/8/layout/hProcess11"/>
    <dgm:cxn modelId="{4D7C6F72-22E8-4927-8A95-6AEB09D8724D}" type="presParOf" srcId="{993D57E0-B257-4E88-B0E4-D05E9ECAC775}" destId="{1E86ABC4-E024-4934-9B8C-E4E61881A1D8}" srcOrd="1" destOrd="0" presId="urn:microsoft.com/office/officeart/2005/8/layout/hProcess11"/>
    <dgm:cxn modelId="{D886C60A-5A2C-42F1-845A-D49F0F504E9A}" type="presParOf" srcId="{993D57E0-B257-4E88-B0E4-D05E9ECAC775}" destId="{5BA9F713-E0A4-4EE1-80CE-9F1CA840D77D}" srcOrd="2" destOrd="0" presId="urn:microsoft.com/office/officeart/2005/8/layout/hProcess11"/>
    <dgm:cxn modelId="{49D5221C-A165-4802-8B3D-52B7E2E61C92}" type="presParOf" srcId="{544B1E30-AD46-4196-8C41-556A3DCDE000}" destId="{1AA2AAC7-01F4-4B3A-92FD-EDF5067C6FA4}" srcOrd="1" destOrd="0" presId="urn:microsoft.com/office/officeart/2005/8/layout/hProcess11"/>
    <dgm:cxn modelId="{5BB87979-DCAB-42F8-8E91-917FFF9ADB4D}" type="presParOf" srcId="{544B1E30-AD46-4196-8C41-556A3DCDE000}" destId="{A7149772-4C36-42A2-B075-0678D3DE0D4F}" srcOrd="2" destOrd="0" presId="urn:microsoft.com/office/officeart/2005/8/layout/hProcess11"/>
    <dgm:cxn modelId="{C9099EEA-7D33-4870-AFE0-1F6747FFAB98}" type="presParOf" srcId="{A7149772-4C36-42A2-B075-0678D3DE0D4F}" destId="{8267851A-016F-4DC3-BCC9-13746E7044CF}" srcOrd="0" destOrd="0" presId="urn:microsoft.com/office/officeart/2005/8/layout/hProcess11"/>
    <dgm:cxn modelId="{588AF0D3-0EF4-4836-AB3D-30BF9D701BBC}" type="presParOf" srcId="{A7149772-4C36-42A2-B075-0678D3DE0D4F}" destId="{C2D1C63D-9955-4D24-93D8-6CB3661DF61E}" srcOrd="1" destOrd="0" presId="urn:microsoft.com/office/officeart/2005/8/layout/hProcess11"/>
    <dgm:cxn modelId="{0A92E935-0ABD-413D-BF29-609255659DA5}" type="presParOf" srcId="{A7149772-4C36-42A2-B075-0678D3DE0D4F}" destId="{D7D47473-9568-4991-9001-DDC6AB32E7A6}" srcOrd="2" destOrd="0" presId="urn:microsoft.com/office/officeart/2005/8/layout/hProcess11"/>
    <dgm:cxn modelId="{4222F67E-71C0-4612-92D6-4924C244BA2E}" type="presParOf" srcId="{544B1E30-AD46-4196-8C41-556A3DCDE000}" destId="{D41EC7F5-50C7-46DD-A618-A85BF7A1A08F}" srcOrd="3" destOrd="0" presId="urn:microsoft.com/office/officeart/2005/8/layout/hProcess11"/>
    <dgm:cxn modelId="{C075E2CD-AAC5-4152-B083-D53060C00259}" type="presParOf" srcId="{544B1E30-AD46-4196-8C41-556A3DCDE000}" destId="{11F1034E-3C11-4A4C-B720-0C15E9E1D3EB}" srcOrd="4" destOrd="0" presId="urn:microsoft.com/office/officeart/2005/8/layout/hProcess11"/>
    <dgm:cxn modelId="{F8B9FC6A-ED5B-4406-B408-4D37EE137ECE}" type="presParOf" srcId="{11F1034E-3C11-4A4C-B720-0C15E9E1D3EB}" destId="{24CAD05E-47B0-4E1A-A707-9DE133E92F0D}" srcOrd="0" destOrd="0" presId="urn:microsoft.com/office/officeart/2005/8/layout/hProcess11"/>
    <dgm:cxn modelId="{90AD690D-B274-44C0-B85D-B653AE64868E}" type="presParOf" srcId="{11F1034E-3C11-4A4C-B720-0C15E9E1D3EB}" destId="{0E016D01-7669-43FA-9EB8-1F39A81F7559}" srcOrd="1" destOrd="0" presId="urn:microsoft.com/office/officeart/2005/8/layout/hProcess11"/>
    <dgm:cxn modelId="{8AB7A488-D66E-44A0-B3A4-60EB15CEBF01}" type="presParOf" srcId="{11F1034E-3C11-4A4C-B720-0C15E9E1D3EB}" destId="{A9A2C93F-8C34-4F59-9D7D-AADF0B0420CA}" srcOrd="2" destOrd="0" presId="urn:microsoft.com/office/officeart/2005/8/layout/hProcess11"/>
    <dgm:cxn modelId="{E6EBF79C-2E3B-4848-A67B-7D96A2912C30}" type="presParOf" srcId="{544B1E30-AD46-4196-8C41-556A3DCDE000}" destId="{04C02523-9168-4154-ADDD-E63F50DEFE6C}" srcOrd="5" destOrd="0" presId="urn:microsoft.com/office/officeart/2005/8/layout/hProcess11"/>
    <dgm:cxn modelId="{8E44CE4B-F6E1-4DB7-AAA0-B91537E450A7}" type="presParOf" srcId="{544B1E30-AD46-4196-8C41-556A3DCDE000}" destId="{312EABB0-F161-4C13-B5FC-75E1ECC06EC4}" srcOrd="6" destOrd="0" presId="urn:microsoft.com/office/officeart/2005/8/layout/hProcess11"/>
    <dgm:cxn modelId="{4216277A-C611-4A4C-8E4A-E5629D979F98}" type="presParOf" srcId="{312EABB0-F161-4C13-B5FC-75E1ECC06EC4}" destId="{3FABA5B2-12A8-48AE-BBFA-232E87E1577D}" srcOrd="0" destOrd="0" presId="urn:microsoft.com/office/officeart/2005/8/layout/hProcess11"/>
    <dgm:cxn modelId="{F7013DF8-D12A-4A43-AC61-6F1E028F24CB}" type="presParOf" srcId="{312EABB0-F161-4C13-B5FC-75E1ECC06EC4}" destId="{BA148D65-D8F6-4078-9BB3-643843CF6969}" srcOrd="1" destOrd="0" presId="urn:microsoft.com/office/officeart/2005/8/layout/hProcess11"/>
    <dgm:cxn modelId="{0F61A045-700A-453B-8E6C-345914FE8E4F}" type="presParOf" srcId="{312EABB0-F161-4C13-B5FC-75E1ECC06EC4}" destId="{E43FDE15-308D-430B-9F3E-AE0EB7B7590E}"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4A4947-5FAC-4323-8356-9B4E4536B188}" type="doc">
      <dgm:prSet loTypeId="urn:microsoft.com/office/officeart/2009/3/layout/StepUpProcess" loCatId="process" qsTypeId="urn:microsoft.com/office/officeart/2005/8/quickstyle/simple1" qsCatId="simple" csTypeId="urn:microsoft.com/office/officeart/2005/8/colors/colorful2" csCatId="colorful" phldr="1"/>
      <dgm:spPr/>
      <dgm:t>
        <a:bodyPr/>
        <a:lstStyle/>
        <a:p>
          <a:endParaRPr lang="es-CO"/>
        </a:p>
      </dgm:t>
    </dgm:pt>
    <dgm:pt modelId="{0F473869-18A3-46C4-AA0A-5064104D51FF}">
      <dgm:prSet/>
      <dgm:spPr/>
      <dgm:t>
        <a:bodyPr/>
        <a:lstStyle/>
        <a:p>
          <a:r>
            <a:rPr lang="es-MX" b="1" i="0" dirty="0"/>
            <a:t>la observación directa -indirecta.</a:t>
          </a:r>
          <a:endParaRPr lang="es-CO" b="1" dirty="0"/>
        </a:p>
      </dgm:t>
    </dgm:pt>
    <dgm:pt modelId="{CDC1886F-B31D-4893-817A-B627671D55E3}" type="parTrans" cxnId="{8009052D-C7F5-4451-895B-DA76D620B20B}">
      <dgm:prSet/>
      <dgm:spPr/>
      <dgm:t>
        <a:bodyPr/>
        <a:lstStyle/>
        <a:p>
          <a:endParaRPr lang="es-CO"/>
        </a:p>
      </dgm:t>
    </dgm:pt>
    <dgm:pt modelId="{AD629ABE-476F-4C91-A83A-55703FDD47A1}" type="sibTrans" cxnId="{8009052D-C7F5-4451-895B-DA76D620B20B}">
      <dgm:prSet/>
      <dgm:spPr/>
      <dgm:t>
        <a:bodyPr/>
        <a:lstStyle/>
        <a:p>
          <a:endParaRPr lang="es-CO"/>
        </a:p>
      </dgm:t>
    </dgm:pt>
    <dgm:pt modelId="{F06FA6A7-7874-4C80-AE3D-0276CC751072}">
      <dgm:prSet/>
      <dgm:spPr/>
      <dgm:t>
        <a:bodyPr/>
        <a:lstStyle/>
        <a:p>
          <a:r>
            <a:rPr lang="es-MX" b="0" i="0"/>
            <a:t>En este caso tenemos los registros, los registros de opinión pública, la encuesta y los tests psicométricas. </a:t>
          </a:r>
          <a:endParaRPr lang="es-CO"/>
        </a:p>
      </dgm:t>
    </dgm:pt>
    <dgm:pt modelId="{ACA048B3-3B39-4B06-9BF9-A7B454F15983}" type="parTrans" cxnId="{398F171B-D5D3-4F03-8DFC-CFF705F47A9C}">
      <dgm:prSet/>
      <dgm:spPr/>
      <dgm:t>
        <a:bodyPr/>
        <a:lstStyle/>
        <a:p>
          <a:endParaRPr lang="es-CO"/>
        </a:p>
      </dgm:t>
    </dgm:pt>
    <dgm:pt modelId="{2DE2A21D-2C62-4287-9EB2-3BB8D09E1A8C}" type="sibTrans" cxnId="{398F171B-D5D3-4F03-8DFC-CFF705F47A9C}">
      <dgm:prSet/>
      <dgm:spPr/>
      <dgm:t>
        <a:bodyPr/>
        <a:lstStyle/>
        <a:p>
          <a:endParaRPr lang="es-CO"/>
        </a:p>
      </dgm:t>
    </dgm:pt>
    <dgm:pt modelId="{01B36757-8F3E-4681-9593-F83A00F6B9FB}">
      <dgm:prSet/>
      <dgm:spPr/>
      <dgm:t>
        <a:bodyPr/>
        <a:lstStyle/>
        <a:p>
          <a:r>
            <a:rPr lang="es-MX" b="1" i="0" dirty="0"/>
            <a:t>Las entrevistas direccionada </a:t>
          </a:r>
          <a:r>
            <a:rPr lang="es-MX" b="0" i="0" dirty="0"/>
            <a:t>deben tener una aplicación previa, un pilotaje para saber si se mantiene una ética y sobre todo el anonimato, que es lo que quieren en muchas circunstancias las personas que participan en los estudios o que nos hacen el favor de participar. </a:t>
          </a:r>
          <a:endParaRPr lang="es-CO" dirty="0"/>
        </a:p>
      </dgm:t>
    </dgm:pt>
    <dgm:pt modelId="{B6181CB4-DFDB-4535-A65D-8FE6920974AF}" type="parTrans" cxnId="{92476167-80BB-4A89-BF97-2F0EFE7AC5BC}">
      <dgm:prSet/>
      <dgm:spPr/>
      <dgm:t>
        <a:bodyPr/>
        <a:lstStyle/>
        <a:p>
          <a:endParaRPr lang="es-CO"/>
        </a:p>
      </dgm:t>
    </dgm:pt>
    <dgm:pt modelId="{8A2DE8B3-0326-4992-B403-443B4B237F07}" type="sibTrans" cxnId="{92476167-80BB-4A89-BF97-2F0EFE7AC5BC}">
      <dgm:prSet/>
      <dgm:spPr/>
      <dgm:t>
        <a:bodyPr/>
        <a:lstStyle/>
        <a:p>
          <a:endParaRPr lang="es-CO"/>
        </a:p>
      </dgm:t>
    </dgm:pt>
    <dgm:pt modelId="{29BC01F8-36E6-4090-84F7-9CBFFCC32C8C}" type="pres">
      <dgm:prSet presAssocID="{E24A4947-5FAC-4323-8356-9B4E4536B188}" presName="rootnode" presStyleCnt="0">
        <dgm:presLayoutVars>
          <dgm:chMax/>
          <dgm:chPref/>
          <dgm:dir/>
          <dgm:animLvl val="lvl"/>
        </dgm:presLayoutVars>
      </dgm:prSet>
      <dgm:spPr/>
      <dgm:t>
        <a:bodyPr/>
        <a:lstStyle/>
        <a:p>
          <a:endParaRPr lang="es-CO"/>
        </a:p>
      </dgm:t>
    </dgm:pt>
    <dgm:pt modelId="{057092A8-7546-4C9D-8B64-8B60CB078505}" type="pres">
      <dgm:prSet presAssocID="{0F473869-18A3-46C4-AA0A-5064104D51FF}" presName="composite" presStyleCnt="0"/>
      <dgm:spPr/>
    </dgm:pt>
    <dgm:pt modelId="{F9E4BC59-5105-43BC-8F98-56EE9A423D9C}" type="pres">
      <dgm:prSet presAssocID="{0F473869-18A3-46C4-AA0A-5064104D51FF}" presName="LShape" presStyleLbl="alignNode1" presStyleIdx="0" presStyleCnt="5"/>
      <dgm:spPr/>
    </dgm:pt>
    <dgm:pt modelId="{604DC5B2-DD7A-4CA6-9DAB-AB510E7D961D}" type="pres">
      <dgm:prSet presAssocID="{0F473869-18A3-46C4-AA0A-5064104D51FF}" presName="ParentText" presStyleLbl="revTx" presStyleIdx="0" presStyleCnt="3">
        <dgm:presLayoutVars>
          <dgm:chMax val="0"/>
          <dgm:chPref val="0"/>
          <dgm:bulletEnabled val="1"/>
        </dgm:presLayoutVars>
      </dgm:prSet>
      <dgm:spPr/>
      <dgm:t>
        <a:bodyPr/>
        <a:lstStyle/>
        <a:p>
          <a:endParaRPr lang="es-CO"/>
        </a:p>
      </dgm:t>
    </dgm:pt>
    <dgm:pt modelId="{FF9FA184-D9A3-408A-A062-7367B699B0BE}" type="pres">
      <dgm:prSet presAssocID="{0F473869-18A3-46C4-AA0A-5064104D51FF}" presName="Triangle" presStyleLbl="alignNode1" presStyleIdx="1" presStyleCnt="5"/>
      <dgm:spPr/>
    </dgm:pt>
    <dgm:pt modelId="{0DAF475C-1B8B-432F-87EC-704CEE909C43}" type="pres">
      <dgm:prSet presAssocID="{AD629ABE-476F-4C91-A83A-55703FDD47A1}" presName="sibTrans" presStyleCnt="0"/>
      <dgm:spPr/>
    </dgm:pt>
    <dgm:pt modelId="{7CF4568F-8238-4712-B5C8-D8B9C4E25960}" type="pres">
      <dgm:prSet presAssocID="{AD629ABE-476F-4C91-A83A-55703FDD47A1}" presName="space" presStyleCnt="0"/>
      <dgm:spPr/>
    </dgm:pt>
    <dgm:pt modelId="{4D529967-6E76-45E7-9722-8A458464FC76}" type="pres">
      <dgm:prSet presAssocID="{F06FA6A7-7874-4C80-AE3D-0276CC751072}" presName="composite" presStyleCnt="0"/>
      <dgm:spPr/>
    </dgm:pt>
    <dgm:pt modelId="{BB826062-6425-4799-85AD-34F0D51927A3}" type="pres">
      <dgm:prSet presAssocID="{F06FA6A7-7874-4C80-AE3D-0276CC751072}" presName="LShape" presStyleLbl="alignNode1" presStyleIdx="2" presStyleCnt="5"/>
      <dgm:spPr/>
    </dgm:pt>
    <dgm:pt modelId="{F41796DA-BF66-4ACF-84EE-ACA64B1D93BA}" type="pres">
      <dgm:prSet presAssocID="{F06FA6A7-7874-4C80-AE3D-0276CC751072}" presName="ParentText" presStyleLbl="revTx" presStyleIdx="1" presStyleCnt="3">
        <dgm:presLayoutVars>
          <dgm:chMax val="0"/>
          <dgm:chPref val="0"/>
          <dgm:bulletEnabled val="1"/>
        </dgm:presLayoutVars>
      </dgm:prSet>
      <dgm:spPr/>
      <dgm:t>
        <a:bodyPr/>
        <a:lstStyle/>
        <a:p>
          <a:endParaRPr lang="es-CO"/>
        </a:p>
      </dgm:t>
    </dgm:pt>
    <dgm:pt modelId="{6E2A09D7-567D-41B4-B66F-45639AD6DDA5}" type="pres">
      <dgm:prSet presAssocID="{F06FA6A7-7874-4C80-AE3D-0276CC751072}" presName="Triangle" presStyleLbl="alignNode1" presStyleIdx="3" presStyleCnt="5"/>
      <dgm:spPr/>
    </dgm:pt>
    <dgm:pt modelId="{2E8F190D-C4AB-41C7-9F01-45FF50A0EBFD}" type="pres">
      <dgm:prSet presAssocID="{2DE2A21D-2C62-4287-9EB2-3BB8D09E1A8C}" presName="sibTrans" presStyleCnt="0"/>
      <dgm:spPr/>
    </dgm:pt>
    <dgm:pt modelId="{2CDFFB69-A6CA-4E50-BFE5-F680503A3293}" type="pres">
      <dgm:prSet presAssocID="{2DE2A21D-2C62-4287-9EB2-3BB8D09E1A8C}" presName="space" presStyleCnt="0"/>
      <dgm:spPr/>
    </dgm:pt>
    <dgm:pt modelId="{568C83DA-5D95-4B53-9B9A-2EA84413AF19}" type="pres">
      <dgm:prSet presAssocID="{01B36757-8F3E-4681-9593-F83A00F6B9FB}" presName="composite" presStyleCnt="0"/>
      <dgm:spPr/>
    </dgm:pt>
    <dgm:pt modelId="{D1A321F0-8CB1-4885-99A3-FFABCB90B0A8}" type="pres">
      <dgm:prSet presAssocID="{01B36757-8F3E-4681-9593-F83A00F6B9FB}" presName="LShape" presStyleLbl="alignNode1" presStyleIdx="4" presStyleCnt="5"/>
      <dgm:spPr/>
    </dgm:pt>
    <dgm:pt modelId="{71DA2EEB-925C-46AC-A49C-2D5593149E98}" type="pres">
      <dgm:prSet presAssocID="{01B36757-8F3E-4681-9593-F83A00F6B9FB}" presName="ParentText" presStyleLbl="revTx" presStyleIdx="2" presStyleCnt="3">
        <dgm:presLayoutVars>
          <dgm:chMax val="0"/>
          <dgm:chPref val="0"/>
          <dgm:bulletEnabled val="1"/>
        </dgm:presLayoutVars>
      </dgm:prSet>
      <dgm:spPr/>
      <dgm:t>
        <a:bodyPr/>
        <a:lstStyle/>
        <a:p>
          <a:endParaRPr lang="es-CO"/>
        </a:p>
      </dgm:t>
    </dgm:pt>
  </dgm:ptLst>
  <dgm:cxnLst>
    <dgm:cxn modelId="{576AC928-3F28-4EBA-9C1D-9BF31CA56CEE}" type="presOf" srcId="{01B36757-8F3E-4681-9593-F83A00F6B9FB}" destId="{71DA2EEB-925C-46AC-A49C-2D5593149E98}" srcOrd="0" destOrd="0" presId="urn:microsoft.com/office/officeart/2009/3/layout/StepUpProcess"/>
    <dgm:cxn modelId="{398F171B-D5D3-4F03-8DFC-CFF705F47A9C}" srcId="{E24A4947-5FAC-4323-8356-9B4E4536B188}" destId="{F06FA6A7-7874-4C80-AE3D-0276CC751072}" srcOrd="1" destOrd="0" parTransId="{ACA048B3-3B39-4B06-9BF9-A7B454F15983}" sibTransId="{2DE2A21D-2C62-4287-9EB2-3BB8D09E1A8C}"/>
    <dgm:cxn modelId="{92476167-80BB-4A89-BF97-2F0EFE7AC5BC}" srcId="{E24A4947-5FAC-4323-8356-9B4E4536B188}" destId="{01B36757-8F3E-4681-9593-F83A00F6B9FB}" srcOrd="2" destOrd="0" parTransId="{B6181CB4-DFDB-4535-A65D-8FE6920974AF}" sibTransId="{8A2DE8B3-0326-4992-B403-443B4B237F07}"/>
    <dgm:cxn modelId="{B10BCF80-0477-4BD1-BF6B-E2F043F40D04}" type="presOf" srcId="{0F473869-18A3-46C4-AA0A-5064104D51FF}" destId="{604DC5B2-DD7A-4CA6-9DAB-AB510E7D961D}" srcOrd="0" destOrd="0" presId="urn:microsoft.com/office/officeart/2009/3/layout/StepUpProcess"/>
    <dgm:cxn modelId="{F1649AB7-4A43-4271-9934-D5FEB54E48D7}" type="presOf" srcId="{F06FA6A7-7874-4C80-AE3D-0276CC751072}" destId="{F41796DA-BF66-4ACF-84EE-ACA64B1D93BA}" srcOrd="0" destOrd="0" presId="urn:microsoft.com/office/officeart/2009/3/layout/StepUpProcess"/>
    <dgm:cxn modelId="{4188D581-ABC0-46CE-8D87-6C2A35CAC210}" type="presOf" srcId="{E24A4947-5FAC-4323-8356-9B4E4536B188}" destId="{29BC01F8-36E6-4090-84F7-9CBFFCC32C8C}" srcOrd="0" destOrd="0" presId="urn:microsoft.com/office/officeart/2009/3/layout/StepUpProcess"/>
    <dgm:cxn modelId="{8009052D-C7F5-4451-895B-DA76D620B20B}" srcId="{E24A4947-5FAC-4323-8356-9B4E4536B188}" destId="{0F473869-18A3-46C4-AA0A-5064104D51FF}" srcOrd="0" destOrd="0" parTransId="{CDC1886F-B31D-4893-817A-B627671D55E3}" sibTransId="{AD629ABE-476F-4C91-A83A-55703FDD47A1}"/>
    <dgm:cxn modelId="{BF469978-3CC7-4E2D-A253-34E40B2A93E5}" type="presParOf" srcId="{29BC01F8-36E6-4090-84F7-9CBFFCC32C8C}" destId="{057092A8-7546-4C9D-8B64-8B60CB078505}" srcOrd="0" destOrd="0" presId="urn:microsoft.com/office/officeart/2009/3/layout/StepUpProcess"/>
    <dgm:cxn modelId="{CDB018F6-A1B4-4E37-8A60-4DC2F98A238E}" type="presParOf" srcId="{057092A8-7546-4C9D-8B64-8B60CB078505}" destId="{F9E4BC59-5105-43BC-8F98-56EE9A423D9C}" srcOrd="0" destOrd="0" presId="urn:microsoft.com/office/officeart/2009/3/layout/StepUpProcess"/>
    <dgm:cxn modelId="{600B7148-83EC-46E3-9805-88066A286648}" type="presParOf" srcId="{057092A8-7546-4C9D-8B64-8B60CB078505}" destId="{604DC5B2-DD7A-4CA6-9DAB-AB510E7D961D}" srcOrd="1" destOrd="0" presId="urn:microsoft.com/office/officeart/2009/3/layout/StepUpProcess"/>
    <dgm:cxn modelId="{669733D7-6D65-4134-907E-926CBE88D4B2}" type="presParOf" srcId="{057092A8-7546-4C9D-8B64-8B60CB078505}" destId="{FF9FA184-D9A3-408A-A062-7367B699B0BE}" srcOrd="2" destOrd="0" presId="urn:microsoft.com/office/officeart/2009/3/layout/StepUpProcess"/>
    <dgm:cxn modelId="{818EA08F-F8E9-4C06-B59A-8E8505757BFF}" type="presParOf" srcId="{29BC01F8-36E6-4090-84F7-9CBFFCC32C8C}" destId="{0DAF475C-1B8B-432F-87EC-704CEE909C43}" srcOrd="1" destOrd="0" presId="urn:microsoft.com/office/officeart/2009/3/layout/StepUpProcess"/>
    <dgm:cxn modelId="{0C8A6C2C-F573-4C15-91D5-B13BEF3CD402}" type="presParOf" srcId="{0DAF475C-1B8B-432F-87EC-704CEE909C43}" destId="{7CF4568F-8238-4712-B5C8-D8B9C4E25960}" srcOrd="0" destOrd="0" presId="urn:microsoft.com/office/officeart/2009/3/layout/StepUpProcess"/>
    <dgm:cxn modelId="{78A8C3C8-81BC-4DE8-B56C-61D38D715A6C}" type="presParOf" srcId="{29BC01F8-36E6-4090-84F7-9CBFFCC32C8C}" destId="{4D529967-6E76-45E7-9722-8A458464FC76}" srcOrd="2" destOrd="0" presId="urn:microsoft.com/office/officeart/2009/3/layout/StepUpProcess"/>
    <dgm:cxn modelId="{ACA4E30D-60BD-437D-81FE-EB27733BEA9C}" type="presParOf" srcId="{4D529967-6E76-45E7-9722-8A458464FC76}" destId="{BB826062-6425-4799-85AD-34F0D51927A3}" srcOrd="0" destOrd="0" presId="urn:microsoft.com/office/officeart/2009/3/layout/StepUpProcess"/>
    <dgm:cxn modelId="{F1045F38-E225-4625-8975-005BEFDF794C}" type="presParOf" srcId="{4D529967-6E76-45E7-9722-8A458464FC76}" destId="{F41796DA-BF66-4ACF-84EE-ACA64B1D93BA}" srcOrd="1" destOrd="0" presId="urn:microsoft.com/office/officeart/2009/3/layout/StepUpProcess"/>
    <dgm:cxn modelId="{FAF5C617-6C63-4D24-8F02-C308984E522C}" type="presParOf" srcId="{4D529967-6E76-45E7-9722-8A458464FC76}" destId="{6E2A09D7-567D-41B4-B66F-45639AD6DDA5}" srcOrd="2" destOrd="0" presId="urn:microsoft.com/office/officeart/2009/3/layout/StepUpProcess"/>
    <dgm:cxn modelId="{44A4B625-17C7-4CDB-87FF-3760DC528D6F}" type="presParOf" srcId="{29BC01F8-36E6-4090-84F7-9CBFFCC32C8C}" destId="{2E8F190D-C4AB-41C7-9F01-45FF50A0EBFD}" srcOrd="3" destOrd="0" presId="urn:microsoft.com/office/officeart/2009/3/layout/StepUpProcess"/>
    <dgm:cxn modelId="{32B0D59C-34D3-4CF0-A912-F2BEA1E5EB7E}" type="presParOf" srcId="{2E8F190D-C4AB-41C7-9F01-45FF50A0EBFD}" destId="{2CDFFB69-A6CA-4E50-BFE5-F680503A3293}" srcOrd="0" destOrd="0" presId="urn:microsoft.com/office/officeart/2009/3/layout/StepUpProcess"/>
    <dgm:cxn modelId="{20D93B99-5BB9-481F-950D-DA3D3CB53EDB}" type="presParOf" srcId="{29BC01F8-36E6-4090-84F7-9CBFFCC32C8C}" destId="{568C83DA-5D95-4B53-9B9A-2EA84413AF19}" srcOrd="4" destOrd="0" presId="urn:microsoft.com/office/officeart/2009/3/layout/StepUpProcess"/>
    <dgm:cxn modelId="{469DC6A0-7E86-4EA7-9F4D-B5834703EB31}" type="presParOf" srcId="{568C83DA-5D95-4B53-9B9A-2EA84413AF19}" destId="{D1A321F0-8CB1-4885-99A3-FFABCB90B0A8}" srcOrd="0" destOrd="0" presId="urn:microsoft.com/office/officeart/2009/3/layout/StepUpProcess"/>
    <dgm:cxn modelId="{7BDFC5C5-B4F3-4D96-B6BF-78A1CDAFF177}" type="presParOf" srcId="{568C83DA-5D95-4B53-9B9A-2EA84413AF19}" destId="{71DA2EEB-925C-46AC-A49C-2D5593149E98}" srcOrd="1" destOrd="0" presId="urn:microsoft.com/office/officeart/2009/3/layout/StepUpProcess"/>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890467-6182-457E-B7FA-38E22AFA915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05D07503-0598-4386-BD58-1311EBCAE312}">
      <dgm:prSet/>
      <dgm:spPr/>
      <dgm:t>
        <a:bodyPr/>
        <a:lstStyle/>
        <a:p>
          <a:r>
            <a:rPr lang="es-MX" b="0" i="0" dirty="0"/>
            <a:t>es permitir y aceptar por escrito, en ocasiones registrando la cédula y algún tipo de carnet que evidencie que realmente la persona está gustosa en estar aquí. </a:t>
          </a:r>
          <a:endParaRPr lang="es-CO" dirty="0"/>
        </a:p>
      </dgm:t>
    </dgm:pt>
    <dgm:pt modelId="{42D956ED-82B0-40C9-9CBF-29CF8785F5C2}" type="parTrans" cxnId="{859EB1D6-FEB4-47F5-9D71-99FD666118D9}">
      <dgm:prSet/>
      <dgm:spPr/>
      <dgm:t>
        <a:bodyPr/>
        <a:lstStyle/>
        <a:p>
          <a:endParaRPr lang="es-CO"/>
        </a:p>
      </dgm:t>
    </dgm:pt>
    <dgm:pt modelId="{A9F7FBE7-76C6-4514-BB68-F272673BCFD6}" type="sibTrans" cxnId="{859EB1D6-FEB4-47F5-9D71-99FD666118D9}">
      <dgm:prSet/>
      <dgm:spPr/>
      <dgm:t>
        <a:bodyPr/>
        <a:lstStyle/>
        <a:p>
          <a:endParaRPr lang="es-CO"/>
        </a:p>
      </dgm:t>
    </dgm:pt>
    <dgm:pt modelId="{EF864DBB-428F-49FC-857F-A2A9851F6796}">
      <dgm:prSet/>
      <dgm:spPr/>
      <dgm:t>
        <a:bodyPr/>
        <a:lstStyle/>
        <a:p>
          <a:r>
            <a:rPr lang="es-MX" b="0" i="0" dirty="0"/>
            <a:t>El asentimiento no debe firmar la persona, acepta; pero no se le puede exigir que firme nada ante la ley. Esto no, no ocurre, pero casi siempre las personas lo que firman es el consentimiento informado.</a:t>
          </a:r>
          <a:endParaRPr lang="es-CO" dirty="0"/>
        </a:p>
      </dgm:t>
    </dgm:pt>
    <dgm:pt modelId="{0649FAA1-EA12-4F3C-A640-5DCB4AEAA505}" type="parTrans" cxnId="{95331D3D-3170-4AD7-9CC3-36319529FE10}">
      <dgm:prSet/>
      <dgm:spPr/>
      <dgm:t>
        <a:bodyPr/>
        <a:lstStyle/>
        <a:p>
          <a:endParaRPr lang="es-CO"/>
        </a:p>
      </dgm:t>
    </dgm:pt>
    <dgm:pt modelId="{63CB751C-3B6E-4FC5-AC64-5A96D71EB97C}" type="sibTrans" cxnId="{95331D3D-3170-4AD7-9CC3-36319529FE10}">
      <dgm:prSet/>
      <dgm:spPr/>
      <dgm:t>
        <a:bodyPr/>
        <a:lstStyle/>
        <a:p>
          <a:endParaRPr lang="es-CO"/>
        </a:p>
      </dgm:t>
    </dgm:pt>
    <dgm:pt modelId="{EB23B014-242E-4219-918B-155F68CE656A}" type="pres">
      <dgm:prSet presAssocID="{E6890467-6182-457E-B7FA-38E22AFA9151}" presName="linear" presStyleCnt="0">
        <dgm:presLayoutVars>
          <dgm:animLvl val="lvl"/>
          <dgm:resizeHandles val="exact"/>
        </dgm:presLayoutVars>
      </dgm:prSet>
      <dgm:spPr/>
      <dgm:t>
        <a:bodyPr/>
        <a:lstStyle/>
        <a:p>
          <a:endParaRPr lang="es-CO"/>
        </a:p>
      </dgm:t>
    </dgm:pt>
    <dgm:pt modelId="{374004D4-901A-41DA-B450-F324202A4DC8}" type="pres">
      <dgm:prSet presAssocID="{05D07503-0598-4386-BD58-1311EBCAE312}" presName="parentText" presStyleLbl="node1" presStyleIdx="0" presStyleCnt="2">
        <dgm:presLayoutVars>
          <dgm:chMax val="0"/>
          <dgm:bulletEnabled val="1"/>
        </dgm:presLayoutVars>
      </dgm:prSet>
      <dgm:spPr/>
      <dgm:t>
        <a:bodyPr/>
        <a:lstStyle/>
        <a:p>
          <a:endParaRPr lang="es-CO"/>
        </a:p>
      </dgm:t>
    </dgm:pt>
    <dgm:pt modelId="{49E2489D-0A60-4FEB-BE48-8E0733723C94}" type="pres">
      <dgm:prSet presAssocID="{A9F7FBE7-76C6-4514-BB68-F272673BCFD6}" presName="spacer" presStyleCnt="0"/>
      <dgm:spPr/>
    </dgm:pt>
    <dgm:pt modelId="{7F9E6305-7D56-4552-A6B7-B8C3390D1908}" type="pres">
      <dgm:prSet presAssocID="{EF864DBB-428F-49FC-857F-A2A9851F6796}" presName="parentText" presStyleLbl="node1" presStyleIdx="1" presStyleCnt="2">
        <dgm:presLayoutVars>
          <dgm:chMax val="0"/>
          <dgm:bulletEnabled val="1"/>
        </dgm:presLayoutVars>
      </dgm:prSet>
      <dgm:spPr/>
      <dgm:t>
        <a:bodyPr/>
        <a:lstStyle/>
        <a:p>
          <a:endParaRPr lang="es-CO"/>
        </a:p>
      </dgm:t>
    </dgm:pt>
  </dgm:ptLst>
  <dgm:cxnLst>
    <dgm:cxn modelId="{95331D3D-3170-4AD7-9CC3-36319529FE10}" srcId="{E6890467-6182-457E-B7FA-38E22AFA9151}" destId="{EF864DBB-428F-49FC-857F-A2A9851F6796}" srcOrd="1" destOrd="0" parTransId="{0649FAA1-EA12-4F3C-A640-5DCB4AEAA505}" sibTransId="{63CB751C-3B6E-4FC5-AC64-5A96D71EB97C}"/>
    <dgm:cxn modelId="{A50A0A82-3FB8-4B05-9A9E-5286F26C3C6F}" type="presOf" srcId="{E6890467-6182-457E-B7FA-38E22AFA9151}" destId="{EB23B014-242E-4219-918B-155F68CE656A}" srcOrd="0" destOrd="0" presId="urn:microsoft.com/office/officeart/2005/8/layout/vList2"/>
    <dgm:cxn modelId="{B83B36D7-85B4-4742-8978-3FE0D8CD1F54}" type="presOf" srcId="{EF864DBB-428F-49FC-857F-A2A9851F6796}" destId="{7F9E6305-7D56-4552-A6B7-B8C3390D1908}" srcOrd="0" destOrd="0" presId="urn:microsoft.com/office/officeart/2005/8/layout/vList2"/>
    <dgm:cxn modelId="{859EB1D6-FEB4-47F5-9D71-99FD666118D9}" srcId="{E6890467-6182-457E-B7FA-38E22AFA9151}" destId="{05D07503-0598-4386-BD58-1311EBCAE312}" srcOrd="0" destOrd="0" parTransId="{42D956ED-82B0-40C9-9CBF-29CF8785F5C2}" sibTransId="{A9F7FBE7-76C6-4514-BB68-F272673BCFD6}"/>
    <dgm:cxn modelId="{07988DED-D133-464D-BBB4-7328E19F1187}" type="presOf" srcId="{05D07503-0598-4386-BD58-1311EBCAE312}" destId="{374004D4-901A-41DA-B450-F324202A4DC8}" srcOrd="0" destOrd="0" presId="urn:microsoft.com/office/officeart/2005/8/layout/vList2"/>
    <dgm:cxn modelId="{6129A14E-792B-48F1-8F08-DA22DD2788F5}" type="presParOf" srcId="{EB23B014-242E-4219-918B-155F68CE656A}" destId="{374004D4-901A-41DA-B450-F324202A4DC8}" srcOrd="0" destOrd="0" presId="urn:microsoft.com/office/officeart/2005/8/layout/vList2"/>
    <dgm:cxn modelId="{CE19F3E3-83C9-4FBA-96FC-3E6C06237F33}" type="presParOf" srcId="{EB23B014-242E-4219-918B-155F68CE656A}" destId="{49E2489D-0A60-4FEB-BE48-8E0733723C94}" srcOrd="1" destOrd="0" presId="urn:microsoft.com/office/officeart/2005/8/layout/vList2"/>
    <dgm:cxn modelId="{0F2E919D-46FD-49BC-9770-3731500DD050}" type="presParOf" srcId="{EB23B014-242E-4219-918B-155F68CE656A}" destId="{7F9E6305-7D56-4552-A6B7-B8C3390D1908}"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42072F-FF12-4B18-AB01-B7A24E24EA32}"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CO"/>
        </a:p>
      </dgm:t>
    </dgm:pt>
    <dgm:pt modelId="{C589D98B-2D5F-4BE4-834D-46D68826D424}">
      <dgm:prSet/>
      <dgm:spPr/>
      <dgm:t>
        <a:bodyPr/>
        <a:lstStyle/>
        <a:p>
          <a:r>
            <a:rPr lang="es-MX" b="0" i="0" dirty="0"/>
            <a:t>va relacionado con la tabulación, la base de datos que deben ser muy actuales y que casi siempre se sugiere que se manejen dos idiomas. </a:t>
          </a:r>
          <a:endParaRPr lang="es-CO" dirty="0"/>
        </a:p>
      </dgm:t>
    </dgm:pt>
    <dgm:pt modelId="{9609F1C1-C9F8-414F-9C5C-E950089DE62E}" type="parTrans" cxnId="{75FBD8B3-7A70-4227-93A3-D09C0FF3D342}">
      <dgm:prSet/>
      <dgm:spPr/>
      <dgm:t>
        <a:bodyPr/>
        <a:lstStyle/>
        <a:p>
          <a:endParaRPr lang="es-CO"/>
        </a:p>
      </dgm:t>
    </dgm:pt>
    <dgm:pt modelId="{229B5821-B301-4B60-BCAC-04129D8DD250}" type="sibTrans" cxnId="{75FBD8B3-7A70-4227-93A3-D09C0FF3D342}">
      <dgm:prSet/>
      <dgm:spPr/>
      <dgm:t>
        <a:bodyPr/>
        <a:lstStyle/>
        <a:p>
          <a:endParaRPr lang="es-CO"/>
        </a:p>
      </dgm:t>
    </dgm:pt>
    <dgm:pt modelId="{52DA6DCB-D2ED-40D1-B4F0-4068040F233A}">
      <dgm:prSet/>
      <dgm:spPr/>
      <dgm:t>
        <a:bodyPr/>
        <a:lstStyle/>
        <a:p>
          <a:r>
            <a:rPr lang="es-MX" b="0" i="0"/>
            <a:t>Generalmente el portugués, que en estos momentos es muy habitual encontrar artículos que van encaminados a diferentes temas porque Brasil, se está posicionando en lo que es la parte de ciencia, la construcción de tablas y el análisis del discurso. </a:t>
          </a:r>
          <a:endParaRPr lang="es-CO"/>
        </a:p>
      </dgm:t>
    </dgm:pt>
    <dgm:pt modelId="{991E6AF7-AEE3-4D24-AF0C-891ABFE83FDD}" type="parTrans" cxnId="{4F2483AD-25B6-4486-8578-C71DE0D8CBDB}">
      <dgm:prSet/>
      <dgm:spPr/>
      <dgm:t>
        <a:bodyPr/>
        <a:lstStyle/>
        <a:p>
          <a:endParaRPr lang="es-CO"/>
        </a:p>
      </dgm:t>
    </dgm:pt>
    <dgm:pt modelId="{E5400EDB-09E3-4DA7-916D-BD7C438ADB70}" type="sibTrans" cxnId="{4F2483AD-25B6-4486-8578-C71DE0D8CBDB}">
      <dgm:prSet/>
      <dgm:spPr/>
      <dgm:t>
        <a:bodyPr/>
        <a:lstStyle/>
        <a:p>
          <a:endParaRPr lang="es-CO"/>
        </a:p>
      </dgm:t>
    </dgm:pt>
    <dgm:pt modelId="{FFE34A57-CCDA-4BEA-A9E6-E58701292756}">
      <dgm:prSet/>
      <dgm:spPr/>
      <dgm:t>
        <a:bodyPr/>
        <a:lstStyle/>
        <a:p>
          <a:r>
            <a:rPr lang="es-MX" b="0" i="0" dirty="0"/>
            <a:t>Cuando manejamos investigaciones de corte cualitativo, los análisis son más profundos y tiene que percibir individuo por individuo para poder llegar a una base sólida en una conclusión o en recomendaciones. </a:t>
          </a:r>
          <a:endParaRPr lang="es-CO" dirty="0"/>
        </a:p>
      </dgm:t>
    </dgm:pt>
    <dgm:pt modelId="{0D93E41A-9476-4391-BBC5-8913447F8E73}" type="parTrans" cxnId="{6C959463-74FB-4F5C-81BD-D43291737DB6}">
      <dgm:prSet/>
      <dgm:spPr/>
      <dgm:t>
        <a:bodyPr/>
        <a:lstStyle/>
        <a:p>
          <a:endParaRPr lang="es-CO"/>
        </a:p>
      </dgm:t>
    </dgm:pt>
    <dgm:pt modelId="{CFD3027D-F06E-41B6-903E-375737239B4E}" type="sibTrans" cxnId="{6C959463-74FB-4F5C-81BD-D43291737DB6}">
      <dgm:prSet/>
      <dgm:spPr/>
      <dgm:t>
        <a:bodyPr/>
        <a:lstStyle/>
        <a:p>
          <a:endParaRPr lang="es-CO"/>
        </a:p>
      </dgm:t>
    </dgm:pt>
    <dgm:pt modelId="{EF235437-83B6-4AC2-90FA-2CA3396B4A01}" type="pres">
      <dgm:prSet presAssocID="{BE42072F-FF12-4B18-AB01-B7A24E24EA32}" presName="Name0" presStyleCnt="0">
        <dgm:presLayoutVars>
          <dgm:chMax val="7"/>
          <dgm:chPref val="7"/>
          <dgm:dir/>
        </dgm:presLayoutVars>
      </dgm:prSet>
      <dgm:spPr/>
      <dgm:t>
        <a:bodyPr/>
        <a:lstStyle/>
        <a:p>
          <a:endParaRPr lang="es-CO"/>
        </a:p>
      </dgm:t>
    </dgm:pt>
    <dgm:pt modelId="{15D912B3-45DC-49B2-A22C-E0734D81DF18}" type="pres">
      <dgm:prSet presAssocID="{BE42072F-FF12-4B18-AB01-B7A24E24EA32}" presName="Name1" presStyleCnt="0"/>
      <dgm:spPr/>
    </dgm:pt>
    <dgm:pt modelId="{9DC82674-FC91-4079-AB9A-95AC25F6C5FA}" type="pres">
      <dgm:prSet presAssocID="{BE42072F-FF12-4B18-AB01-B7A24E24EA32}" presName="cycle" presStyleCnt="0"/>
      <dgm:spPr/>
    </dgm:pt>
    <dgm:pt modelId="{FDEDD076-2288-4A46-B9B5-310FCF9CEEE6}" type="pres">
      <dgm:prSet presAssocID="{BE42072F-FF12-4B18-AB01-B7A24E24EA32}" presName="srcNode" presStyleLbl="node1" presStyleIdx="0" presStyleCnt="3"/>
      <dgm:spPr/>
    </dgm:pt>
    <dgm:pt modelId="{FBED5A8F-3A7C-4489-B44E-0B1B33ADAF4E}" type="pres">
      <dgm:prSet presAssocID="{BE42072F-FF12-4B18-AB01-B7A24E24EA32}" presName="conn" presStyleLbl="parChTrans1D2" presStyleIdx="0" presStyleCnt="1"/>
      <dgm:spPr/>
      <dgm:t>
        <a:bodyPr/>
        <a:lstStyle/>
        <a:p>
          <a:endParaRPr lang="es-CO"/>
        </a:p>
      </dgm:t>
    </dgm:pt>
    <dgm:pt modelId="{437FFF98-99D7-4CF8-85B5-8B1037C334CA}" type="pres">
      <dgm:prSet presAssocID="{BE42072F-FF12-4B18-AB01-B7A24E24EA32}" presName="extraNode" presStyleLbl="node1" presStyleIdx="0" presStyleCnt="3"/>
      <dgm:spPr/>
    </dgm:pt>
    <dgm:pt modelId="{1DF68D7F-48C5-4C71-B1B7-DBB96B5D484D}" type="pres">
      <dgm:prSet presAssocID="{BE42072F-FF12-4B18-AB01-B7A24E24EA32}" presName="dstNode" presStyleLbl="node1" presStyleIdx="0" presStyleCnt="3"/>
      <dgm:spPr/>
    </dgm:pt>
    <dgm:pt modelId="{FF8904C7-64F5-49A6-ADDE-B31DDCE40849}" type="pres">
      <dgm:prSet presAssocID="{C589D98B-2D5F-4BE4-834D-46D68826D424}" presName="text_1" presStyleLbl="node1" presStyleIdx="0" presStyleCnt="3">
        <dgm:presLayoutVars>
          <dgm:bulletEnabled val="1"/>
        </dgm:presLayoutVars>
      </dgm:prSet>
      <dgm:spPr/>
      <dgm:t>
        <a:bodyPr/>
        <a:lstStyle/>
        <a:p>
          <a:endParaRPr lang="es-CO"/>
        </a:p>
      </dgm:t>
    </dgm:pt>
    <dgm:pt modelId="{1BBB8572-EF35-4F6E-8222-815CB84A61D2}" type="pres">
      <dgm:prSet presAssocID="{C589D98B-2D5F-4BE4-834D-46D68826D424}" presName="accent_1" presStyleCnt="0"/>
      <dgm:spPr/>
    </dgm:pt>
    <dgm:pt modelId="{8892D9C7-B9A3-4511-B940-D3BD4804D1A2}" type="pres">
      <dgm:prSet presAssocID="{C589D98B-2D5F-4BE4-834D-46D68826D424}" presName="accentRepeatNode" presStyleLbl="solidFgAcc1" presStyleIdx="0" presStyleCnt="3"/>
      <dgm:spPr/>
    </dgm:pt>
    <dgm:pt modelId="{1D595433-6D71-4638-A352-66AC0C7254FB}" type="pres">
      <dgm:prSet presAssocID="{52DA6DCB-D2ED-40D1-B4F0-4068040F233A}" presName="text_2" presStyleLbl="node1" presStyleIdx="1" presStyleCnt="3">
        <dgm:presLayoutVars>
          <dgm:bulletEnabled val="1"/>
        </dgm:presLayoutVars>
      </dgm:prSet>
      <dgm:spPr/>
      <dgm:t>
        <a:bodyPr/>
        <a:lstStyle/>
        <a:p>
          <a:endParaRPr lang="es-CO"/>
        </a:p>
      </dgm:t>
    </dgm:pt>
    <dgm:pt modelId="{F6497111-5374-44B0-8623-1F55438B2E64}" type="pres">
      <dgm:prSet presAssocID="{52DA6DCB-D2ED-40D1-B4F0-4068040F233A}" presName="accent_2" presStyleCnt="0"/>
      <dgm:spPr/>
    </dgm:pt>
    <dgm:pt modelId="{F059270F-3EAE-4F72-83B9-206ACC9446F7}" type="pres">
      <dgm:prSet presAssocID="{52DA6DCB-D2ED-40D1-B4F0-4068040F233A}" presName="accentRepeatNode" presStyleLbl="solidFgAcc1" presStyleIdx="1" presStyleCnt="3"/>
      <dgm:spPr/>
    </dgm:pt>
    <dgm:pt modelId="{9740018D-5D8D-41AE-9792-12C3ED8AA771}" type="pres">
      <dgm:prSet presAssocID="{FFE34A57-CCDA-4BEA-A9E6-E58701292756}" presName="text_3" presStyleLbl="node1" presStyleIdx="2" presStyleCnt="3">
        <dgm:presLayoutVars>
          <dgm:bulletEnabled val="1"/>
        </dgm:presLayoutVars>
      </dgm:prSet>
      <dgm:spPr/>
      <dgm:t>
        <a:bodyPr/>
        <a:lstStyle/>
        <a:p>
          <a:endParaRPr lang="es-CO"/>
        </a:p>
      </dgm:t>
    </dgm:pt>
    <dgm:pt modelId="{46A7B301-2496-4B94-8E78-7BE7D6199908}" type="pres">
      <dgm:prSet presAssocID="{FFE34A57-CCDA-4BEA-A9E6-E58701292756}" presName="accent_3" presStyleCnt="0"/>
      <dgm:spPr/>
    </dgm:pt>
    <dgm:pt modelId="{8EFC4CF4-8C15-45D8-8CA7-471849141BA9}" type="pres">
      <dgm:prSet presAssocID="{FFE34A57-CCDA-4BEA-A9E6-E58701292756}" presName="accentRepeatNode" presStyleLbl="solidFgAcc1" presStyleIdx="2" presStyleCnt="3"/>
      <dgm:spPr/>
    </dgm:pt>
  </dgm:ptLst>
  <dgm:cxnLst>
    <dgm:cxn modelId="{C6423CEF-FFD4-4809-9E73-270801AAC2A7}" type="presOf" srcId="{229B5821-B301-4B60-BCAC-04129D8DD250}" destId="{FBED5A8F-3A7C-4489-B44E-0B1B33ADAF4E}" srcOrd="0" destOrd="0" presId="urn:microsoft.com/office/officeart/2008/layout/VerticalCurvedList"/>
    <dgm:cxn modelId="{6C959463-74FB-4F5C-81BD-D43291737DB6}" srcId="{BE42072F-FF12-4B18-AB01-B7A24E24EA32}" destId="{FFE34A57-CCDA-4BEA-A9E6-E58701292756}" srcOrd="2" destOrd="0" parTransId="{0D93E41A-9476-4391-BBC5-8913447F8E73}" sibTransId="{CFD3027D-F06E-41B6-903E-375737239B4E}"/>
    <dgm:cxn modelId="{5AE0F03D-DFA4-451B-BB68-E3F91D6ACB65}" type="presOf" srcId="{52DA6DCB-D2ED-40D1-B4F0-4068040F233A}" destId="{1D595433-6D71-4638-A352-66AC0C7254FB}" srcOrd="0" destOrd="0" presId="urn:microsoft.com/office/officeart/2008/layout/VerticalCurvedList"/>
    <dgm:cxn modelId="{A7821F4F-D439-4550-9475-63FC57AF34DF}" type="presOf" srcId="{FFE34A57-CCDA-4BEA-A9E6-E58701292756}" destId="{9740018D-5D8D-41AE-9792-12C3ED8AA771}" srcOrd="0" destOrd="0" presId="urn:microsoft.com/office/officeart/2008/layout/VerticalCurvedList"/>
    <dgm:cxn modelId="{4F2483AD-25B6-4486-8578-C71DE0D8CBDB}" srcId="{BE42072F-FF12-4B18-AB01-B7A24E24EA32}" destId="{52DA6DCB-D2ED-40D1-B4F0-4068040F233A}" srcOrd="1" destOrd="0" parTransId="{991E6AF7-AEE3-4D24-AF0C-891ABFE83FDD}" sibTransId="{E5400EDB-09E3-4DA7-916D-BD7C438ADB70}"/>
    <dgm:cxn modelId="{75FBD8B3-7A70-4227-93A3-D09C0FF3D342}" srcId="{BE42072F-FF12-4B18-AB01-B7A24E24EA32}" destId="{C589D98B-2D5F-4BE4-834D-46D68826D424}" srcOrd="0" destOrd="0" parTransId="{9609F1C1-C9F8-414F-9C5C-E950089DE62E}" sibTransId="{229B5821-B301-4B60-BCAC-04129D8DD250}"/>
    <dgm:cxn modelId="{93F6C0DD-AF21-4D9C-B4F8-80F167A765C1}" type="presOf" srcId="{BE42072F-FF12-4B18-AB01-B7A24E24EA32}" destId="{EF235437-83B6-4AC2-90FA-2CA3396B4A01}" srcOrd="0" destOrd="0" presId="urn:microsoft.com/office/officeart/2008/layout/VerticalCurvedList"/>
    <dgm:cxn modelId="{5EE7D827-E1CE-4D58-8623-4B5C025E2800}" type="presOf" srcId="{C589D98B-2D5F-4BE4-834D-46D68826D424}" destId="{FF8904C7-64F5-49A6-ADDE-B31DDCE40849}" srcOrd="0" destOrd="0" presId="urn:microsoft.com/office/officeart/2008/layout/VerticalCurvedList"/>
    <dgm:cxn modelId="{C151E9CD-EA8F-434F-A084-65356E374354}" type="presParOf" srcId="{EF235437-83B6-4AC2-90FA-2CA3396B4A01}" destId="{15D912B3-45DC-49B2-A22C-E0734D81DF18}" srcOrd="0" destOrd="0" presId="urn:microsoft.com/office/officeart/2008/layout/VerticalCurvedList"/>
    <dgm:cxn modelId="{79A3CAB5-283B-4E91-B415-370C5FCD85CB}" type="presParOf" srcId="{15D912B3-45DC-49B2-A22C-E0734D81DF18}" destId="{9DC82674-FC91-4079-AB9A-95AC25F6C5FA}" srcOrd="0" destOrd="0" presId="urn:microsoft.com/office/officeart/2008/layout/VerticalCurvedList"/>
    <dgm:cxn modelId="{BC2E507A-B84B-4669-A5BD-4D62C1EFF4AD}" type="presParOf" srcId="{9DC82674-FC91-4079-AB9A-95AC25F6C5FA}" destId="{FDEDD076-2288-4A46-B9B5-310FCF9CEEE6}" srcOrd="0" destOrd="0" presId="urn:microsoft.com/office/officeart/2008/layout/VerticalCurvedList"/>
    <dgm:cxn modelId="{6E578292-963B-4A80-9C18-E67A10543CE2}" type="presParOf" srcId="{9DC82674-FC91-4079-AB9A-95AC25F6C5FA}" destId="{FBED5A8F-3A7C-4489-B44E-0B1B33ADAF4E}" srcOrd="1" destOrd="0" presId="urn:microsoft.com/office/officeart/2008/layout/VerticalCurvedList"/>
    <dgm:cxn modelId="{F9A7C788-9610-46FA-B1C4-EC51069B0C10}" type="presParOf" srcId="{9DC82674-FC91-4079-AB9A-95AC25F6C5FA}" destId="{437FFF98-99D7-4CF8-85B5-8B1037C334CA}" srcOrd="2" destOrd="0" presId="urn:microsoft.com/office/officeart/2008/layout/VerticalCurvedList"/>
    <dgm:cxn modelId="{24C5866C-5E12-47DC-BFE3-548764DA5554}" type="presParOf" srcId="{9DC82674-FC91-4079-AB9A-95AC25F6C5FA}" destId="{1DF68D7F-48C5-4C71-B1B7-DBB96B5D484D}" srcOrd="3" destOrd="0" presId="urn:microsoft.com/office/officeart/2008/layout/VerticalCurvedList"/>
    <dgm:cxn modelId="{80520982-B6F6-4CC1-98B0-712238C5AB2C}" type="presParOf" srcId="{15D912B3-45DC-49B2-A22C-E0734D81DF18}" destId="{FF8904C7-64F5-49A6-ADDE-B31DDCE40849}" srcOrd="1" destOrd="0" presId="urn:microsoft.com/office/officeart/2008/layout/VerticalCurvedList"/>
    <dgm:cxn modelId="{EF054CD9-1EBA-48CE-B017-03657F32DB4D}" type="presParOf" srcId="{15D912B3-45DC-49B2-A22C-E0734D81DF18}" destId="{1BBB8572-EF35-4F6E-8222-815CB84A61D2}" srcOrd="2" destOrd="0" presId="urn:microsoft.com/office/officeart/2008/layout/VerticalCurvedList"/>
    <dgm:cxn modelId="{48C66654-791F-4DFD-9983-14F48528FC7D}" type="presParOf" srcId="{1BBB8572-EF35-4F6E-8222-815CB84A61D2}" destId="{8892D9C7-B9A3-4511-B940-D3BD4804D1A2}" srcOrd="0" destOrd="0" presId="urn:microsoft.com/office/officeart/2008/layout/VerticalCurvedList"/>
    <dgm:cxn modelId="{34B183D0-A9BB-4E12-974E-EE81769B76C5}" type="presParOf" srcId="{15D912B3-45DC-49B2-A22C-E0734D81DF18}" destId="{1D595433-6D71-4638-A352-66AC0C7254FB}" srcOrd="3" destOrd="0" presId="urn:microsoft.com/office/officeart/2008/layout/VerticalCurvedList"/>
    <dgm:cxn modelId="{F91481E6-7E89-4A93-BFA7-273A3FCF82A7}" type="presParOf" srcId="{15D912B3-45DC-49B2-A22C-E0734D81DF18}" destId="{F6497111-5374-44B0-8623-1F55438B2E64}" srcOrd="4" destOrd="0" presId="urn:microsoft.com/office/officeart/2008/layout/VerticalCurvedList"/>
    <dgm:cxn modelId="{4F78B109-A9C9-48FA-8665-37928E73067E}" type="presParOf" srcId="{F6497111-5374-44B0-8623-1F55438B2E64}" destId="{F059270F-3EAE-4F72-83B9-206ACC9446F7}" srcOrd="0" destOrd="0" presId="urn:microsoft.com/office/officeart/2008/layout/VerticalCurvedList"/>
    <dgm:cxn modelId="{32CC1627-303F-4F80-9411-34A5E998761F}" type="presParOf" srcId="{15D912B3-45DC-49B2-A22C-E0734D81DF18}" destId="{9740018D-5D8D-41AE-9792-12C3ED8AA771}" srcOrd="5" destOrd="0" presId="urn:microsoft.com/office/officeart/2008/layout/VerticalCurvedList"/>
    <dgm:cxn modelId="{382B9CDF-1772-4198-B8E4-2DE186DBFFCA}" type="presParOf" srcId="{15D912B3-45DC-49B2-A22C-E0734D81DF18}" destId="{46A7B301-2496-4B94-8E78-7BE7D6199908}" srcOrd="6" destOrd="0" presId="urn:microsoft.com/office/officeart/2008/layout/VerticalCurvedList"/>
    <dgm:cxn modelId="{A4A99A41-EA9E-4ADC-9BCE-F628AD4FE284}" type="presParOf" srcId="{46A7B301-2496-4B94-8E78-7BE7D6199908}" destId="{8EFC4CF4-8C15-45D8-8CA7-471849141BA9}"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EEC84-329B-4AB0-B469-50CFE18C8AA4}">
      <dsp:nvSpPr>
        <dsp:cNvPr id="0" name=""/>
        <dsp:cNvSpPr/>
      </dsp:nvSpPr>
      <dsp:spPr>
        <a:xfrm>
          <a:off x="0" y="0"/>
          <a:ext cx="2384155" cy="2384155"/>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278CC6-2220-43BF-8A4A-0FB80C550A82}">
      <dsp:nvSpPr>
        <dsp:cNvPr id="0" name=""/>
        <dsp:cNvSpPr/>
      </dsp:nvSpPr>
      <dsp:spPr>
        <a:xfrm>
          <a:off x="1192077" y="0"/>
          <a:ext cx="3228933" cy="2384155"/>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0" i="0" kern="1200" dirty="0"/>
            <a:t>considerando que ya lo que se eligió para aplicar a nuestra muestra tiene validez, tiene confiabilidad</a:t>
          </a:r>
          <a:endParaRPr lang="es-CO" sz="1100" kern="1200" dirty="0"/>
        </a:p>
      </dsp:txBody>
      <dsp:txXfrm>
        <a:off x="1192077" y="0"/>
        <a:ext cx="3228933" cy="715248"/>
      </dsp:txXfrm>
    </dsp:sp>
    <dsp:sp modelId="{5E39A7F3-3879-4856-AFF4-868DF8FECE07}">
      <dsp:nvSpPr>
        <dsp:cNvPr id="0" name=""/>
        <dsp:cNvSpPr/>
      </dsp:nvSpPr>
      <dsp:spPr>
        <a:xfrm>
          <a:off x="417228" y="715248"/>
          <a:ext cx="1549699" cy="1549699"/>
        </a:xfrm>
        <a:prstGeom prst="pie">
          <a:avLst>
            <a:gd name="adj1" fmla="val 5400000"/>
            <a:gd name="adj2" fmla="val 16200000"/>
          </a:avLst>
        </a:prstGeom>
        <a:solidFill>
          <a:schemeClr val="accent2">
            <a:hueOff val="6011113"/>
            <a:satOff val="-24175"/>
            <a:lumOff val="1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164273-DE34-4CF4-B752-12C3174C8FBB}">
      <dsp:nvSpPr>
        <dsp:cNvPr id="0" name=""/>
        <dsp:cNvSpPr/>
      </dsp:nvSpPr>
      <dsp:spPr>
        <a:xfrm>
          <a:off x="1192077" y="715248"/>
          <a:ext cx="3228933" cy="1549699"/>
        </a:xfrm>
        <a:prstGeom prst="rect">
          <a:avLst/>
        </a:prstGeom>
        <a:solidFill>
          <a:schemeClr val="lt1">
            <a:alpha val="90000"/>
            <a:hueOff val="0"/>
            <a:satOff val="0"/>
            <a:lumOff val="0"/>
            <a:alphaOff val="0"/>
          </a:schemeClr>
        </a:solidFill>
        <a:ln w="25400" cap="flat" cmpd="sng" algn="ctr">
          <a:solidFill>
            <a:schemeClr val="accent2">
              <a:hueOff val="6011113"/>
              <a:satOff val="-24175"/>
              <a:lumOff val="12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0" i="0" kern="1200"/>
            <a:t>y que tiene una precisa medición en el momento que vamos a visitar a la muestra.</a:t>
          </a:r>
          <a:endParaRPr lang="es-CO" sz="1100" kern="1200" dirty="0"/>
        </a:p>
      </dsp:txBody>
      <dsp:txXfrm>
        <a:off x="1192077" y="715248"/>
        <a:ext cx="3228933" cy="715245"/>
      </dsp:txXfrm>
    </dsp:sp>
    <dsp:sp modelId="{22B089FE-F00A-42D8-B0AF-4BEADDE6BDE3}">
      <dsp:nvSpPr>
        <dsp:cNvPr id="0" name=""/>
        <dsp:cNvSpPr/>
      </dsp:nvSpPr>
      <dsp:spPr>
        <a:xfrm>
          <a:off x="834454" y="1430494"/>
          <a:ext cx="715246" cy="715246"/>
        </a:xfrm>
        <a:prstGeom prst="pie">
          <a:avLst>
            <a:gd name="adj1" fmla="val 5400000"/>
            <a:gd name="adj2" fmla="val 16200000"/>
          </a:avLst>
        </a:prstGeom>
        <a:solidFill>
          <a:schemeClr val="accent2">
            <a:hueOff val="12022226"/>
            <a:satOff val="-48350"/>
            <a:lumOff val="2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ADC31-7157-4AD7-8F6E-A9B8E2D078E7}">
      <dsp:nvSpPr>
        <dsp:cNvPr id="0" name=""/>
        <dsp:cNvSpPr/>
      </dsp:nvSpPr>
      <dsp:spPr>
        <a:xfrm>
          <a:off x="1192077" y="1430494"/>
          <a:ext cx="3228933" cy="715246"/>
        </a:xfrm>
        <a:prstGeom prst="rect">
          <a:avLst/>
        </a:prstGeom>
        <a:solidFill>
          <a:schemeClr val="lt1">
            <a:alpha val="90000"/>
            <a:hueOff val="0"/>
            <a:satOff val="0"/>
            <a:lumOff val="0"/>
            <a:alphaOff val="0"/>
          </a:schemeClr>
        </a:solidFill>
        <a:ln w="25400" cap="flat" cmpd="sng" algn="ctr">
          <a:solidFill>
            <a:schemeClr val="accent2">
              <a:hueOff val="12022226"/>
              <a:satOff val="-48350"/>
              <a:lumOff val="252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0" i="0" kern="1200"/>
            <a:t>Por razones, en estos momentos casi se sugiere que sean encuestas de alguna forma que la persona nos pueda contestar en forma magnética y regresar a un correo. </a:t>
          </a:r>
          <a:endParaRPr lang="es-CO" sz="1100" kern="1200"/>
        </a:p>
      </dsp:txBody>
      <dsp:txXfrm>
        <a:off x="1192077" y="1430494"/>
        <a:ext cx="3228933" cy="7152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113E2-EB52-43B3-BB19-565CE68B821E}">
      <dsp:nvSpPr>
        <dsp:cNvPr id="0" name=""/>
        <dsp:cNvSpPr/>
      </dsp:nvSpPr>
      <dsp:spPr>
        <a:xfrm>
          <a:off x="0" y="791062"/>
          <a:ext cx="8495413" cy="1054749"/>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4EFC1B-CE9C-416B-8DB0-067B4134BCC1}">
      <dsp:nvSpPr>
        <dsp:cNvPr id="0" name=""/>
        <dsp:cNvSpPr/>
      </dsp:nvSpPr>
      <dsp:spPr>
        <a:xfrm>
          <a:off x="3826" y="0"/>
          <a:ext cx="1840534" cy="1054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ct val="35000"/>
            </a:spcAft>
          </a:pPr>
          <a:r>
            <a:rPr lang="es-MX" sz="1300" b="0" i="0" kern="1200"/>
            <a:t>Donde la precisión y la validez ya ha sido definida previamente. </a:t>
          </a:r>
          <a:endParaRPr lang="es-CO" sz="1300" kern="1200"/>
        </a:p>
      </dsp:txBody>
      <dsp:txXfrm>
        <a:off x="3826" y="0"/>
        <a:ext cx="1840534" cy="1054749"/>
      </dsp:txXfrm>
    </dsp:sp>
    <dsp:sp modelId="{1E86ABC4-E024-4934-9B8C-E4E61881A1D8}">
      <dsp:nvSpPr>
        <dsp:cNvPr id="0" name=""/>
        <dsp:cNvSpPr/>
      </dsp:nvSpPr>
      <dsp:spPr>
        <a:xfrm>
          <a:off x="792250" y="1186593"/>
          <a:ext cx="263687" cy="26368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67851A-016F-4DC3-BCC9-13746E7044CF}">
      <dsp:nvSpPr>
        <dsp:cNvPr id="0" name=""/>
        <dsp:cNvSpPr/>
      </dsp:nvSpPr>
      <dsp:spPr>
        <a:xfrm>
          <a:off x="1936387" y="1582124"/>
          <a:ext cx="1840534" cy="1054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ct val="35000"/>
            </a:spcAft>
          </a:pPr>
          <a:r>
            <a:rPr lang="es-MX" sz="1300" b="0" i="0" kern="1200"/>
            <a:t>Se están utilizando instrumentos que ya tienen esa experticia y si no, </a:t>
          </a:r>
          <a:endParaRPr lang="es-CO" sz="1300" kern="1200"/>
        </a:p>
      </dsp:txBody>
      <dsp:txXfrm>
        <a:off x="1936387" y="1582124"/>
        <a:ext cx="1840534" cy="1054749"/>
      </dsp:txXfrm>
    </dsp:sp>
    <dsp:sp modelId="{C2D1C63D-9955-4D24-93D8-6CB3661DF61E}">
      <dsp:nvSpPr>
        <dsp:cNvPr id="0" name=""/>
        <dsp:cNvSpPr/>
      </dsp:nvSpPr>
      <dsp:spPr>
        <a:xfrm>
          <a:off x="2724811" y="1186593"/>
          <a:ext cx="263687" cy="263687"/>
        </a:xfrm>
        <a:prstGeom prst="ellipse">
          <a:avLst/>
        </a:prstGeom>
        <a:solidFill>
          <a:schemeClr val="accent2">
            <a:hueOff val="4007409"/>
            <a:satOff val="-16117"/>
            <a:lumOff val="8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CAD05E-47B0-4E1A-A707-9DE133E92F0D}">
      <dsp:nvSpPr>
        <dsp:cNvPr id="0" name=""/>
        <dsp:cNvSpPr/>
      </dsp:nvSpPr>
      <dsp:spPr>
        <a:xfrm>
          <a:off x="3868949" y="0"/>
          <a:ext cx="1840534" cy="1054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ct val="35000"/>
            </a:spcAft>
          </a:pPr>
          <a:r>
            <a:rPr lang="es-MX" sz="1300" b="0" i="0" kern="1200"/>
            <a:t>al construirlos con una validez por jueces expertos y con un muestreo piloto que nos permita definir </a:t>
          </a:r>
          <a:endParaRPr lang="es-CO" sz="1300" kern="1200"/>
        </a:p>
      </dsp:txBody>
      <dsp:txXfrm>
        <a:off x="3868949" y="0"/>
        <a:ext cx="1840534" cy="1054749"/>
      </dsp:txXfrm>
    </dsp:sp>
    <dsp:sp modelId="{0E016D01-7669-43FA-9EB8-1F39A81F7559}">
      <dsp:nvSpPr>
        <dsp:cNvPr id="0" name=""/>
        <dsp:cNvSpPr/>
      </dsp:nvSpPr>
      <dsp:spPr>
        <a:xfrm>
          <a:off x="4657372" y="1186593"/>
          <a:ext cx="263687" cy="263687"/>
        </a:xfrm>
        <a:prstGeom prst="ellipse">
          <a:avLst/>
        </a:prstGeom>
        <a:solidFill>
          <a:schemeClr val="accent2">
            <a:hueOff val="8014818"/>
            <a:satOff val="-32233"/>
            <a:lumOff val="16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ABA5B2-12A8-48AE-BBFA-232E87E1577D}">
      <dsp:nvSpPr>
        <dsp:cNvPr id="0" name=""/>
        <dsp:cNvSpPr/>
      </dsp:nvSpPr>
      <dsp:spPr>
        <a:xfrm>
          <a:off x="5801510" y="1582124"/>
          <a:ext cx="1840534" cy="1054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ct val="35000"/>
            </a:spcAft>
          </a:pPr>
          <a:r>
            <a:rPr lang="es-MX" sz="1300" b="0" i="0" kern="1200"/>
            <a:t>si realmente mide lo que nosotros deseamos mostrar en nuestra variable de estudio. </a:t>
          </a:r>
          <a:endParaRPr lang="es-CO" sz="1300" kern="1200"/>
        </a:p>
      </dsp:txBody>
      <dsp:txXfrm>
        <a:off x="5801510" y="1582124"/>
        <a:ext cx="1840534" cy="1054749"/>
      </dsp:txXfrm>
    </dsp:sp>
    <dsp:sp modelId="{BA148D65-D8F6-4078-9BB3-643843CF6969}">
      <dsp:nvSpPr>
        <dsp:cNvPr id="0" name=""/>
        <dsp:cNvSpPr/>
      </dsp:nvSpPr>
      <dsp:spPr>
        <a:xfrm>
          <a:off x="6589934" y="1186593"/>
          <a:ext cx="263687" cy="263687"/>
        </a:xfrm>
        <a:prstGeom prst="ellipse">
          <a:avLst/>
        </a:prstGeom>
        <a:solidFill>
          <a:schemeClr val="accent2">
            <a:hueOff val="12022226"/>
            <a:satOff val="-48350"/>
            <a:lumOff val="2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4BC59-5105-43BC-8F98-56EE9A423D9C}">
      <dsp:nvSpPr>
        <dsp:cNvPr id="0" name=""/>
        <dsp:cNvSpPr/>
      </dsp:nvSpPr>
      <dsp:spPr>
        <a:xfrm rot="5400000">
          <a:off x="561836" y="814599"/>
          <a:ext cx="1405624" cy="2338928"/>
        </a:xfrm>
        <a:prstGeom prst="corner">
          <a:avLst>
            <a:gd name="adj1" fmla="val 16120"/>
            <a:gd name="adj2" fmla="val 1611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4DC5B2-DD7A-4CA6-9DAB-AB510E7D961D}">
      <dsp:nvSpPr>
        <dsp:cNvPr id="0" name=""/>
        <dsp:cNvSpPr/>
      </dsp:nvSpPr>
      <dsp:spPr>
        <a:xfrm>
          <a:off x="327202" y="1513435"/>
          <a:ext cx="2111597" cy="1850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i="0" kern="1200" dirty="0"/>
            <a:t>la observación directa -indirecta.</a:t>
          </a:r>
          <a:endParaRPr lang="es-CO" sz="1200" b="1" kern="1200" dirty="0"/>
        </a:p>
      </dsp:txBody>
      <dsp:txXfrm>
        <a:off x="327202" y="1513435"/>
        <a:ext cx="2111597" cy="1850939"/>
      </dsp:txXfrm>
    </dsp:sp>
    <dsp:sp modelId="{FF9FA184-D9A3-408A-A062-7367B699B0BE}">
      <dsp:nvSpPr>
        <dsp:cNvPr id="0" name=""/>
        <dsp:cNvSpPr/>
      </dsp:nvSpPr>
      <dsp:spPr>
        <a:xfrm>
          <a:off x="2040385" y="642405"/>
          <a:ext cx="398414" cy="398414"/>
        </a:xfrm>
        <a:prstGeom prst="triangle">
          <a:avLst>
            <a:gd name="adj" fmla="val 100000"/>
          </a:avLst>
        </a:prstGeom>
        <a:solidFill>
          <a:schemeClr val="accent2">
            <a:hueOff val="3005557"/>
            <a:satOff val="-12088"/>
            <a:lumOff val="6323"/>
            <a:alphaOff val="0"/>
          </a:schemeClr>
        </a:solidFill>
        <a:ln w="25400" cap="flat" cmpd="sng" algn="ctr">
          <a:solidFill>
            <a:schemeClr val="accent2">
              <a:hueOff val="3005557"/>
              <a:satOff val="-12088"/>
              <a:lumOff val="63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826062-6425-4799-85AD-34F0D51927A3}">
      <dsp:nvSpPr>
        <dsp:cNvPr id="0" name=""/>
        <dsp:cNvSpPr/>
      </dsp:nvSpPr>
      <dsp:spPr>
        <a:xfrm rot="5400000">
          <a:off x="3146843" y="174936"/>
          <a:ext cx="1405624" cy="2338928"/>
        </a:xfrm>
        <a:prstGeom prst="corner">
          <a:avLst>
            <a:gd name="adj1" fmla="val 16120"/>
            <a:gd name="adj2" fmla="val 16110"/>
          </a:avLst>
        </a:prstGeom>
        <a:solidFill>
          <a:schemeClr val="accent2">
            <a:hueOff val="6011113"/>
            <a:satOff val="-24175"/>
            <a:lumOff val="12647"/>
            <a:alphaOff val="0"/>
          </a:schemeClr>
        </a:solidFill>
        <a:ln w="25400" cap="flat" cmpd="sng" algn="ctr">
          <a:solidFill>
            <a:schemeClr val="accent2">
              <a:hueOff val="6011113"/>
              <a:satOff val="-24175"/>
              <a:lumOff val="12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1796DA-BF66-4ACF-84EE-ACA64B1D93BA}">
      <dsp:nvSpPr>
        <dsp:cNvPr id="0" name=""/>
        <dsp:cNvSpPr/>
      </dsp:nvSpPr>
      <dsp:spPr>
        <a:xfrm>
          <a:off x="2912210" y="873772"/>
          <a:ext cx="2111597" cy="1850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0" i="0" kern="1200"/>
            <a:t>En este caso tenemos los registros, los registros de opinión pública, la encuesta y los tests psicométricas. </a:t>
          </a:r>
          <a:endParaRPr lang="es-CO" sz="1200" kern="1200"/>
        </a:p>
      </dsp:txBody>
      <dsp:txXfrm>
        <a:off x="2912210" y="873772"/>
        <a:ext cx="2111597" cy="1850939"/>
      </dsp:txXfrm>
    </dsp:sp>
    <dsp:sp modelId="{6E2A09D7-567D-41B4-B66F-45639AD6DDA5}">
      <dsp:nvSpPr>
        <dsp:cNvPr id="0" name=""/>
        <dsp:cNvSpPr/>
      </dsp:nvSpPr>
      <dsp:spPr>
        <a:xfrm>
          <a:off x="4625393" y="2742"/>
          <a:ext cx="398414" cy="398414"/>
        </a:xfrm>
        <a:prstGeom prst="triangle">
          <a:avLst>
            <a:gd name="adj" fmla="val 100000"/>
          </a:avLst>
        </a:prstGeom>
        <a:solidFill>
          <a:schemeClr val="accent2">
            <a:hueOff val="9016670"/>
            <a:satOff val="-36263"/>
            <a:lumOff val="18970"/>
            <a:alphaOff val="0"/>
          </a:schemeClr>
        </a:solidFill>
        <a:ln w="25400" cap="flat" cmpd="sng" algn="ctr">
          <a:solidFill>
            <a:schemeClr val="accent2">
              <a:hueOff val="9016670"/>
              <a:satOff val="-36263"/>
              <a:lumOff val="189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A321F0-8CB1-4885-99A3-FFABCB90B0A8}">
      <dsp:nvSpPr>
        <dsp:cNvPr id="0" name=""/>
        <dsp:cNvSpPr/>
      </dsp:nvSpPr>
      <dsp:spPr>
        <a:xfrm rot="5400000">
          <a:off x="5731851" y="-464725"/>
          <a:ext cx="1405624" cy="2338928"/>
        </a:xfrm>
        <a:prstGeom prst="corner">
          <a:avLst>
            <a:gd name="adj1" fmla="val 16120"/>
            <a:gd name="adj2" fmla="val 16110"/>
          </a:avLst>
        </a:prstGeom>
        <a:solidFill>
          <a:schemeClr val="accent2">
            <a:hueOff val="12022226"/>
            <a:satOff val="-48350"/>
            <a:lumOff val="25294"/>
            <a:alphaOff val="0"/>
          </a:schemeClr>
        </a:solidFill>
        <a:ln w="25400" cap="flat" cmpd="sng" algn="ctr">
          <a:solidFill>
            <a:schemeClr val="accent2">
              <a:hueOff val="12022226"/>
              <a:satOff val="-48350"/>
              <a:lumOff val="2529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DA2EEB-925C-46AC-A49C-2D5593149E98}">
      <dsp:nvSpPr>
        <dsp:cNvPr id="0" name=""/>
        <dsp:cNvSpPr/>
      </dsp:nvSpPr>
      <dsp:spPr>
        <a:xfrm>
          <a:off x="5497218" y="234109"/>
          <a:ext cx="2111597" cy="1850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i="0" kern="1200" dirty="0"/>
            <a:t>Las entrevistas direccionada </a:t>
          </a:r>
          <a:r>
            <a:rPr lang="es-MX" sz="1200" b="0" i="0" kern="1200" dirty="0"/>
            <a:t>deben tener una aplicación previa, un pilotaje para saber si se mantiene una ética y sobre todo el anonimato, que es lo que quieren en muchas circunstancias las personas que participan en los estudios o que nos hacen el favor de participar. </a:t>
          </a:r>
          <a:endParaRPr lang="es-CO" sz="1200" kern="1200" dirty="0"/>
        </a:p>
      </dsp:txBody>
      <dsp:txXfrm>
        <a:off x="5497218" y="234109"/>
        <a:ext cx="2111597" cy="18509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4004D4-901A-41DA-B450-F324202A4DC8}">
      <dsp:nvSpPr>
        <dsp:cNvPr id="0" name=""/>
        <dsp:cNvSpPr/>
      </dsp:nvSpPr>
      <dsp:spPr>
        <a:xfrm>
          <a:off x="0" y="8849"/>
          <a:ext cx="4563900" cy="950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b="0" i="0" kern="1200" dirty="0"/>
            <a:t>es permitir y aceptar por escrito, en ocasiones registrando la cédula y algún tipo de carnet que evidencie que realmente la persona está gustosa en estar aquí. </a:t>
          </a:r>
          <a:endParaRPr lang="es-CO" sz="1400" kern="1200" dirty="0"/>
        </a:p>
      </dsp:txBody>
      <dsp:txXfrm>
        <a:off x="46377" y="55226"/>
        <a:ext cx="4471146" cy="857286"/>
      </dsp:txXfrm>
    </dsp:sp>
    <dsp:sp modelId="{7F9E6305-7D56-4552-A6B7-B8C3390D1908}">
      <dsp:nvSpPr>
        <dsp:cNvPr id="0" name=""/>
        <dsp:cNvSpPr/>
      </dsp:nvSpPr>
      <dsp:spPr>
        <a:xfrm>
          <a:off x="0" y="999210"/>
          <a:ext cx="4563900" cy="950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b="0" i="0" kern="1200" dirty="0"/>
            <a:t>El asentimiento no debe firmar la persona, acepta; pero no se le puede exigir que firme nada ante la ley. Esto no, no ocurre, pero casi siempre las personas lo que firman es el consentimiento informado.</a:t>
          </a:r>
          <a:endParaRPr lang="es-CO" sz="1400" kern="1200" dirty="0"/>
        </a:p>
      </dsp:txBody>
      <dsp:txXfrm>
        <a:off x="46377" y="1045587"/>
        <a:ext cx="4471146" cy="8572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D5A8F-3A7C-4489-B44E-0B1B33ADAF4E}">
      <dsp:nvSpPr>
        <dsp:cNvPr id="0" name=""/>
        <dsp:cNvSpPr/>
      </dsp:nvSpPr>
      <dsp:spPr>
        <a:xfrm>
          <a:off x="-3804970" y="-584403"/>
          <a:ext cx="4535107" cy="4535107"/>
        </a:xfrm>
        <a:prstGeom prst="blockArc">
          <a:avLst>
            <a:gd name="adj1" fmla="val 18900000"/>
            <a:gd name="adj2" fmla="val 2700000"/>
            <a:gd name="adj3" fmla="val 476"/>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8904C7-64F5-49A6-ADDE-B31DDCE40849}">
      <dsp:nvSpPr>
        <dsp:cNvPr id="0" name=""/>
        <dsp:cNvSpPr/>
      </dsp:nvSpPr>
      <dsp:spPr>
        <a:xfrm>
          <a:off x="469530" y="336630"/>
          <a:ext cx="8016628" cy="67326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4400" tIns="35560" rIns="35560" bIns="35560" numCol="1" spcCol="1270" anchor="ctr" anchorCtr="0">
          <a:noAutofit/>
        </a:bodyPr>
        <a:lstStyle/>
        <a:p>
          <a:pPr lvl="0" algn="l" defTabSz="622300">
            <a:lnSpc>
              <a:spcPct val="90000"/>
            </a:lnSpc>
            <a:spcBef>
              <a:spcPct val="0"/>
            </a:spcBef>
            <a:spcAft>
              <a:spcPct val="35000"/>
            </a:spcAft>
          </a:pPr>
          <a:r>
            <a:rPr lang="es-MX" sz="1400" b="0" i="0" kern="1200" dirty="0"/>
            <a:t>va relacionado con la tabulación, la base de datos que deben ser muy actuales y que casi siempre se sugiere que se manejen dos idiomas. </a:t>
          </a:r>
          <a:endParaRPr lang="es-CO" sz="1400" kern="1200" dirty="0"/>
        </a:p>
      </dsp:txBody>
      <dsp:txXfrm>
        <a:off x="469530" y="336630"/>
        <a:ext cx="8016628" cy="673260"/>
      </dsp:txXfrm>
    </dsp:sp>
    <dsp:sp modelId="{8892D9C7-B9A3-4511-B940-D3BD4804D1A2}">
      <dsp:nvSpPr>
        <dsp:cNvPr id="0" name=""/>
        <dsp:cNvSpPr/>
      </dsp:nvSpPr>
      <dsp:spPr>
        <a:xfrm>
          <a:off x="48742" y="252472"/>
          <a:ext cx="841575" cy="841575"/>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595433-6D71-4638-A352-66AC0C7254FB}">
      <dsp:nvSpPr>
        <dsp:cNvPr id="0" name=""/>
        <dsp:cNvSpPr/>
      </dsp:nvSpPr>
      <dsp:spPr>
        <a:xfrm>
          <a:off x="714260" y="1346520"/>
          <a:ext cx="7771898" cy="673260"/>
        </a:xfrm>
        <a:prstGeom prst="rect">
          <a:avLst/>
        </a:prstGeom>
        <a:solidFill>
          <a:schemeClr val="accent2">
            <a:hueOff val="6011113"/>
            <a:satOff val="-24175"/>
            <a:lumOff val="1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4400" tIns="35560" rIns="35560" bIns="35560" numCol="1" spcCol="1270" anchor="ctr" anchorCtr="0">
          <a:noAutofit/>
        </a:bodyPr>
        <a:lstStyle/>
        <a:p>
          <a:pPr lvl="0" algn="l" defTabSz="622300">
            <a:lnSpc>
              <a:spcPct val="90000"/>
            </a:lnSpc>
            <a:spcBef>
              <a:spcPct val="0"/>
            </a:spcBef>
            <a:spcAft>
              <a:spcPct val="35000"/>
            </a:spcAft>
          </a:pPr>
          <a:r>
            <a:rPr lang="es-MX" sz="1400" b="0" i="0" kern="1200"/>
            <a:t>Generalmente el portugués, que en estos momentos es muy habitual encontrar artículos que van encaminados a diferentes temas porque Brasil, se está posicionando en lo que es la parte de ciencia, la construcción de tablas y el análisis del discurso. </a:t>
          </a:r>
          <a:endParaRPr lang="es-CO" sz="1400" kern="1200"/>
        </a:p>
      </dsp:txBody>
      <dsp:txXfrm>
        <a:off x="714260" y="1346520"/>
        <a:ext cx="7771898" cy="673260"/>
      </dsp:txXfrm>
    </dsp:sp>
    <dsp:sp modelId="{F059270F-3EAE-4F72-83B9-206ACC9446F7}">
      <dsp:nvSpPr>
        <dsp:cNvPr id="0" name=""/>
        <dsp:cNvSpPr/>
      </dsp:nvSpPr>
      <dsp:spPr>
        <a:xfrm>
          <a:off x="293472" y="1262362"/>
          <a:ext cx="841575" cy="841575"/>
        </a:xfrm>
        <a:prstGeom prst="ellipse">
          <a:avLst/>
        </a:prstGeom>
        <a:solidFill>
          <a:schemeClr val="lt1">
            <a:hueOff val="0"/>
            <a:satOff val="0"/>
            <a:lumOff val="0"/>
            <a:alphaOff val="0"/>
          </a:schemeClr>
        </a:solidFill>
        <a:ln w="25400" cap="flat" cmpd="sng" algn="ctr">
          <a:solidFill>
            <a:schemeClr val="accent2">
              <a:hueOff val="6011113"/>
              <a:satOff val="-24175"/>
              <a:lumOff val="12647"/>
              <a:alphaOff val="0"/>
            </a:schemeClr>
          </a:solidFill>
          <a:prstDash val="solid"/>
        </a:ln>
        <a:effectLst/>
      </dsp:spPr>
      <dsp:style>
        <a:lnRef idx="2">
          <a:scrgbClr r="0" g="0" b="0"/>
        </a:lnRef>
        <a:fillRef idx="1">
          <a:scrgbClr r="0" g="0" b="0"/>
        </a:fillRef>
        <a:effectRef idx="0">
          <a:scrgbClr r="0" g="0" b="0"/>
        </a:effectRef>
        <a:fontRef idx="minor"/>
      </dsp:style>
    </dsp:sp>
    <dsp:sp modelId="{9740018D-5D8D-41AE-9792-12C3ED8AA771}">
      <dsp:nvSpPr>
        <dsp:cNvPr id="0" name=""/>
        <dsp:cNvSpPr/>
      </dsp:nvSpPr>
      <dsp:spPr>
        <a:xfrm>
          <a:off x="469530" y="2356410"/>
          <a:ext cx="8016628" cy="673260"/>
        </a:xfrm>
        <a:prstGeom prst="rect">
          <a:avLst/>
        </a:prstGeom>
        <a:solidFill>
          <a:schemeClr val="accent2">
            <a:hueOff val="12022226"/>
            <a:satOff val="-48350"/>
            <a:lumOff val="2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4400" tIns="35560" rIns="35560" bIns="35560" numCol="1" spcCol="1270" anchor="ctr" anchorCtr="0">
          <a:noAutofit/>
        </a:bodyPr>
        <a:lstStyle/>
        <a:p>
          <a:pPr lvl="0" algn="l" defTabSz="622300">
            <a:lnSpc>
              <a:spcPct val="90000"/>
            </a:lnSpc>
            <a:spcBef>
              <a:spcPct val="0"/>
            </a:spcBef>
            <a:spcAft>
              <a:spcPct val="35000"/>
            </a:spcAft>
          </a:pPr>
          <a:r>
            <a:rPr lang="es-MX" sz="1400" b="0" i="0" kern="1200" dirty="0"/>
            <a:t>Cuando manejamos investigaciones de corte cualitativo, los análisis son más profundos y tiene que percibir individuo por individuo para poder llegar a una base sólida en una conclusión o en recomendaciones. </a:t>
          </a:r>
          <a:endParaRPr lang="es-CO" sz="1400" kern="1200" dirty="0"/>
        </a:p>
      </dsp:txBody>
      <dsp:txXfrm>
        <a:off x="469530" y="2356410"/>
        <a:ext cx="8016628" cy="673260"/>
      </dsp:txXfrm>
    </dsp:sp>
    <dsp:sp modelId="{8EFC4CF4-8C15-45D8-8CA7-471849141BA9}">
      <dsp:nvSpPr>
        <dsp:cNvPr id="0" name=""/>
        <dsp:cNvSpPr/>
      </dsp:nvSpPr>
      <dsp:spPr>
        <a:xfrm>
          <a:off x="48742" y="2272252"/>
          <a:ext cx="841575" cy="841575"/>
        </a:xfrm>
        <a:prstGeom prst="ellipse">
          <a:avLst/>
        </a:prstGeom>
        <a:solidFill>
          <a:schemeClr val="lt1">
            <a:hueOff val="0"/>
            <a:satOff val="0"/>
            <a:lumOff val="0"/>
            <a:alphaOff val="0"/>
          </a:schemeClr>
        </a:solidFill>
        <a:ln w="25400" cap="flat" cmpd="sng" algn="ctr">
          <a:solidFill>
            <a:schemeClr val="accent2">
              <a:hueOff val="12022226"/>
              <a:satOff val="-48350"/>
              <a:lumOff val="2529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40170983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8088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dadfdc164e_1_39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dadfdc164e_1_39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42407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d07509ec2_0_10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d07509ec2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7372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gdadfdc164e_1_48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5" name="Google Shape;835;gdadfdc164e_1_48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9402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dadfdc164e_1_39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dadfdc164e_1_39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8464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dadfdc164e_1_39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dadfdc164e_1_39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1763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dadfdc164e_1_48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1" name="Google Shape;591;gdadfdc164e_1_48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3421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dd07509ec2_0_1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dd07509ec2_0_1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1993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ad36770f4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ad36770f4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7475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dadfdc164e_1_40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dadfdc164e_1_4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7091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dadfdc164e_1_4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dadfdc164e_1_4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1019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dadfdc164e_1_39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dadfdc164e_1_39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55811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2"/>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720000" y="960913"/>
            <a:ext cx="5595600" cy="28134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200"/>
              <a:buNone/>
              <a:defRPr sz="5200">
                <a:solidFill>
                  <a:srgbClr val="191919"/>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2" name="Google Shape;12;p2"/>
          <p:cNvSpPr txBox="1">
            <a:spLocks noGrp="1"/>
          </p:cNvSpPr>
          <p:nvPr>
            <p:ph type="subTitle" idx="1"/>
          </p:nvPr>
        </p:nvSpPr>
        <p:spPr>
          <a:xfrm>
            <a:off x="720000" y="3774288"/>
            <a:ext cx="3912600" cy="408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solidFill>
                  <a:schemeClr val="lt1"/>
                </a:solidFill>
                <a:highlight>
                  <a:schemeClr val="accent1"/>
                </a:highlight>
                <a:latin typeface="Overpass"/>
                <a:ea typeface="Overpass"/>
                <a:cs typeface="Overpass"/>
                <a:sym typeface="Overpass"/>
              </a:defRPr>
            </a:lvl1pPr>
            <a:lvl2pPr lvl="1" algn="ctr">
              <a:lnSpc>
                <a:spcPct val="100000"/>
              </a:lnSpc>
              <a:spcBef>
                <a:spcPts val="0"/>
              </a:spcBef>
              <a:spcAft>
                <a:spcPts val="0"/>
              </a:spcAft>
              <a:buSzPts val="1800"/>
              <a:buNone/>
              <a:defRPr sz="1800">
                <a:highlight>
                  <a:schemeClr val="accent1"/>
                </a:highlight>
              </a:defRPr>
            </a:lvl2pPr>
            <a:lvl3pPr lvl="2" algn="ctr">
              <a:lnSpc>
                <a:spcPct val="100000"/>
              </a:lnSpc>
              <a:spcBef>
                <a:spcPts val="0"/>
              </a:spcBef>
              <a:spcAft>
                <a:spcPts val="0"/>
              </a:spcAft>
              <a:buSzPts val="1800"/>
              <a:buNone/>
              <a:defRPr sz="1800">
                <a:highlight>
                  <a:schemeClr val="accent1"/>
                </a:highlight>
              </a:defRPr>
            </a:lvl3pPr>
            <a:lvl4pPr lvl="3" algn="ctr">
              <a:lnSpc>
                <a:spcPct val="100000"/>
              </a:lnSpc>
              <a:spcBef>
                <a:spcPts val="0"/>
              </a:spcBef>
              <a:spcAft>
                <a:spcPts val="0"/>
              </a:spcAft>
              <a:buSzPts val="1800"/>
              <a:buNone/>
              <a:defRPr sz="1800">
                <a:highlight>
                  <a:schemeClr val="accent1"/>
                </a:highlight>
              </a:defRPr>
            </a:lvl4pPr>
            <a:lvl5pPr lvl="4" algn="ctr">
              <a:lnSpc>
                <a:spcPct val="100000"/>
              </a:lnSpc>
              <a:spcBef>
                <a:spcPts val="0"/>
              </a:spcBef>
              <a:spcAft>
                <a:spcPts val="0"/>
              </a:spcAft>
              <a:buSzPts val="1800"/>
              <a:buNone/>
              <a:defRPr sz="1800">
                <a:highlight>
                  <a:schemeClr val="accent1"/>
                </a:highlight>
              </a:defRPr>
            </a:lvl5pPr>
            <a:lvl6pPr lvl="5" algn="ctr">
              <a:lnSpc>
                <a:spcPct val="100000"/>
              </a:lnSpc>
              <a:spcBef>
                <a:spcPts val="0"/>
              </a:spcBef>
              <a:spcAft>
                <a:spcPts val="0"/>
              </a:spcAft>
              <a:buSzPts val="1800"/>
              <a:buNone/>
              <a:defRPr sz="1800">
                <a:highlight>
                  <a:schemeClr val="accent1"/>
                </a:highlight>
              </a:defRPr>
            </a:lvl6pPr>
            <a:lvl7pPr lvl="6" algn="ctr">
              <a:lnSpc>
                <a:spcPct val="100000"/>
              </a:lnSpc>
              <a:spcBef>
                <a:spcPts val="0"/>
              </a:spcBef>
              <a:spcAft>
                <a:spcPts val="0"/>
              </a:spcAft>
              <a:buSzPts val="1800"/>
              <a:buNone/>
              <a:defRPr sz="1800">
                <a:highlight>
                  <a:schemeClr val="accent1"/>
                </a:highlight>
              </a:defRPr>
            </a:lvl7pPr>
            <a:lvl8pPr lvl="7" algn="ctr">
              <a:lnSpc>
                <a:spcPct val="100000"/>
              </a:lnSpc>
              <a:spcBef>
                <a:spcPts val="0"/>
              </a:spcBef>
              <a:spcAft>
                <a:spcPts val="0"/>
              </a:spcAft>
              <a:buSzPts val="1800"/>
              <a:buNone/>
              <a:defRPr sz="1800">
                <a:highlight>
                  <a:schemeClr val="accent1"/>
                </a:highlight>
              </a:defRPr>
            </a:lvl8pPr>
            <a:lvl9pPr lvl="8" algn="ctr">
              <a:lnSpc>
                <a:spcPct val="100000"/>
              </a:lnSpc>
              <a:spcBef>
                <a:spcPts val="0"/>
              </a:spcBef>
              <a:spcAft>
                <a:spcPts val="0"/>
              </a:spcAft>
              <a:buSzPts val="1800"/>
              <a:buNone/>
              <a:defRPr sz="1800">
                <a:highlight>
                  <a:schemeClr val="accent1"/>
                </a:highlight>
              </a:defRPr>
            </a:lvl9pPr>
          </a:lstStyle>
          <a:p>
            <a:endParaRPr/>
          </a:p>
        </p:txBody>
      </p:sp>
      <p:grpSp>
        <p:nvGrpSpPr>
          <p:cNvPr id="13" name="Google Shape;13;p2"/>
          <p:cNvGrpSpPr/>
          <p:nvPr/>
        </p:nvGrpSpPr>
        <p:grpSpPr>
          <a:xfrm>
            <a:off x="5665866" y="959324"/>
            <a:ext cx="2650101" cy="3170492"/>
            <a:chOff x="5665866" y="959324"/>
            <a:chExt cx="2650101" cy="3170492"/>
          </a:xfrm>
        </p:grpSpPr>
        <p:sp>
          <p:nvSpPr>
            <p:cNvPr id="14" name="Google Shape;14;p2"/>
            <p:cNvSpPr/>
            <p:nvPr/>
          </p:nvSpPr>
          <p:spPr>
            <a:xfrm>
              <a:off x="6141473" y="3977971"/>
              <a:ext cx="174128" cy="151845"/>
            </a:xfrm>
            <a:custGeom>
              <a:avLst/>
              <a:gdLst/>
              <a:ahLst/>
              <a:cxnLst/>
              <a:rect l="l" t="t" r="r" b="b"/>
              <a:pathLst>
                <a:path w="3032" h="2644" extrusionOk="0">
                  <a:moveTo>
                    <a:pt x="1782" y="1305"/>
                  </a:moveTo>
                  <a:cubicBezTo>
                    <a:pt x="1782" y="1306"/>
                    <a:pt x="1783" y="1307"/>
                    <a:pt x="1783" y="1309"/>
                  </a:cubicBezTo>
                  <a:cubicBezTo>
                    <a:pt x="1725" y="1364"/>
                    <a:pt x="1667" y="1416"/>
                    <a:pt x="1608" y="1470"/>
                  </a:cubicBezTo>
                  <a:cubicBezTo>
                    <a:pt x="1624" y="1422"/>
                    <a:pt x="1642" y="1376"/>
                    <a:pt x="1660" y="1328"/>
                  </a:cubicBezTo>
                  <a:cubicBezTo>
                    <a:pt x="1700" y="1321"/>
                    <a:pt x="1742" y="1313"/>
                    <a:pt x="1782" y="1305"/>
                  </a:cubicBezTo>
                  <a:close/>
                  <a:moveTo>
                    <a:pt x="1815" y="0"/>
                  </a:moveTo>
                  <a:cubicBezTo>
                    <a:pt x="1717" y="0"/>
                    <a:pt x="1618" y="47"/>
                    <a:pt x="1554" y="147"/>
                  </a:cubicBezTo>
                  <a:cubicBezTo>
                    <a:pt x="1423" y="357"/>
                    <a:pt x="1314" y="576"/>
                    <a:pt x="1216" y="800"/>
                  </a:cubicBezTo>
                  <a:cubicBezTo>
                    <a:pt x="916" y="869"/>
                    <a:pt x="616" y="947"/>
                    <a:pt x="313" y="1023"/>
                  </a:cubicBezTo>
                  <a:cubicBezTo>
                    <a:pt x="0" y="1103"/>
                    <a:pt x="45" y="1513"/>
                    <a:pt x="313" y="1611"/>
                  </a:cubicBezTo>
                  <a:cubicBezTo>
                    <a:pt x="495" y="1677"/>
                    <a:pt x="666" y="1764"/>
                    <a:pt x="836" y="1857"/>
                  </a:cubicBezTo>
                  <a:lnTo>
                    <a:pt x="710" y="2253"/>
                  </a:lnTo>
                  <a:cubicBezTo>
                    <a:pt x="646" y="2449"/>
                    <a:pt x="825" y="2643"/>
                    <a:pt x="1011" y="2643"/>
                  </a:cubicBezTo>
                  <a:cubicBezTo>
                    <a:pt x="1060" y="2643"/>
                    <a:pt x="1111" y="2629"/>
                    <a:pt x="1157" y="2597"/>
                  </a:cubicBezTo>
                  <a:cubicBezTo>
                    <a:pt x="1310" y="2494"/>
                    <a:pt x="1455" y="2385"/>
                    <a:pt x="1598" y="2271"/>
                  </a:cubicBezTo>
                  <a:cubicBezTo>
                    <a:pt x="1710" y="2327"/>
                    <a:pt x="1821" y="2382"/>
                    <a:pt x="1940" y="2423"/>
                  </a:cubicBezTo>
                  <a:cubicBezTo>
                    <a:pt x="1983" y="2558"/>
                    <a:pt x="2111" y="2626"/>
                    <a:pt x="2237" y="2626"/>
                  </a:cubicBezTo>
                  <a:cubicBezTo>
                    <a:pt x="2387" y="2626"/>
                    <a:pt x="2534" y="2529"/>
                    <a:pt x="2531" y="2334"/>
                  </a:cubicBezTo>
                  <a:cubicBezTo>
                    <a:pt x="2525" y="2062"/>
                    <a:pt x="2489" y="1791"/>
                    <a:pt x="2444" y="1523"/>
                  </a:cubicBezTo>
                  <a:cubicBezTo>
                    <a:pt x="2580" y="1392"/>
                    <a:pt x="2713" y="1258"/>
                    <a:pt x="2848" y="1126"/>
                  </a:cubicBezTo>
                  <a:cubicBezTo>
                    <a:pt x="3031" y="943"/>
                    <a:pt x="2900" y="607"/>
                    <a:pt x="2636" y="607"/>
                  </a:cubicBezTo>
                  <a:cubicBezTo>
                    <a:pt x="2634" y="607"/>
                    <a:pt x="2633" y="607"/>
                    <a:pt x="2631" y="607"/>
                  </a:cubicBezTo>
                  <a:cubicBezTo>
                    <a:pt x="2498" y="609"/>
                    <a:pt x="2368" y="618"/>
                    <a:pt x="2237" y="630"/>
                  </a:cubicBezTo>
                  <a:cubicBezTo>
                    <a:pt x="2197" y="493"/>
                    <a:pt x="2156" y="357"/>
                    <a:pt x="2113" y="221"/>
                  </a:cubicBezTo>
                  <a:cubicBezTo>
                    <a:pt x="2066" y="78"/>
                    <a:pt x="1941" y="0"/>
                    <a:pt x="18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896451" y="3636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848293" y="1293456"/>
              <a:ext cx="293176" cy="125345"/>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3423259">
              <a:off x="5651592" y="1053752"/>
              <a:ext cx="293183" cy="125348"/>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advTm="5273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2">
  <p:cSld name="ONE_COLUMN_TEXT_1_1">
    <p:spTree>
      <p:nvGrpSpPr>
        <p:cNvPr id="1" name="Shape 151"/>
        <p:cNvGrpSpPr/>
        <p:nvPr/>
      </p:nvGrpSpPr>
      <p:grpSpPr>
        <a:xfrm>
          <a:off x="0" y="0"/>
          <a:ext cx="0" cy="0"/>
          <a:chOff x="0" y="0"/>
          <a:chExt cx="0" cy="0"/>
        </a:xfrm>
      </p:grpSpPr>
      <p:sp>
        <p:nvSpPr>
          <p:cNvPr id="152" name="Google Shape;152;p16"/>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6"/>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6"/>
          <p:cNvSpPr/>
          <p:nvPr/>
        </p:nvSpPr>
        <p:spPr>
          <a:xfrm>
            <a:off x="719989" y="1050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6"/>
          <p:cNvSpPr txBox="1">
            <a:spLocks noGrp="1"/>
          </p:cNvSpPr>
          <p:nvPr>
            <p:ph type="subTitle" idx="1"/>
          </p:nvPr>
        </p:nvSpPr>
        <p:spPr>
          <a:xfrm>
            <a:off x="5569200" y="2080575"/>
            <a:ext cx="2854800" cy="1316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56" name="Google Shape;156;p1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transition spd="slow" advTm="5273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3">
  <p:cSld name="ONE_COLUMN_TEXT_1_1_1">
    <p:spTree>
      <p:nvGrpSpPr>
        <p:cNvPr id="1" name="Shape 157"/>
        <p:cNvGrpSpPr/>
        <p:nvPr/>
      </p:nvGrpSpPr>
      <p:grpSpPr>
        <a:xfrm>
          <a:off x="0" y="0"/>
          <a:ext cx="0" cy="0"/>
          <a:chOff x="0" y="0"/>
          <a:chExt cx="0" cy="0"/>
        </a:xfrm>
      </p:grpSpPr>
      <p:sp>
        <p:nvSpPr>
          <p:cNvPr id="158" name="Google Shape;158;p17"/>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7"/>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7"/>
          <p:cNvSpPr/>
          <p:nvPr/>
        </p:nvSpPr>
        <p:spPr>
          <a:xfrm>
            <a:off x="719989" y="1050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7"/>
          <p:cNvSpPr txBox="1">
            <a:spLocks noGrp="1"/>
          </p:cNvSpPr>
          <p:nvPr>
            <p:ph type="subTitle" idx="1"/>
          </p:nvPr>
        </p:nvSpPr>
        <p:spPr>
          <a:xfrm>
            <a:off x="4979388" y="2948275"/>
            <a:ext cx="2854800" cy="108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62" name="Google Shape;162;p17"/>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transition spd="slow" advTm="5273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267"/>
        <p:cNvGrpSpPr/>
        <p:nvPr/>
      </p:nvGrpSpPr>
      <p:grpSpPr>
        <a:xfrm>
          <a:off x="0" y="0"/>
          <a:ext cx="0" cy="0"/>
          <a:chOff x="0" y="0"/>
          <a:chExt cx="0" cy="0"/>
        </a:xfrm>
      </p:grpSpPr>
      <p:sp>
        <p:nvSpPr>
          <p:cNvPr id="268" name="Google Shape;268;p24"/>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4"/>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270"/>
        <p:cNvGrpSpPr/>
        <p:nvPr/>
      </p:nvGrpSpPr>
      <p:grpSpPr>
        <a:xfrm>
          <a:off x="0" y="0"/>
          <a:ext cx="0" cy="0"/>
          <a:chOff x="0" y="0"/>
          <a:chExt cx="0" cy="0"/>
        </a:xfrm>
      </p:grpSpPr>
      <p:sp>
        <p:nvSpPr>
          <p:cNvPr id="271" name="Google Shape;271;p25"/>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5"/>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5"/>
          <p:cNvSpPr/>
          <p:nvPr/>
        </p:nvSpPr>
        <p:spPr>
          <a:xfrm>
            <a:off x="1294698" y="3871121"/>
            <a:ext cx="174128" cy="151845"/>
          </a:xfrm>
          <a:custGeom>
            <a:avLst/>
            <a:gdLst/>
            <a:ahLst/>
            <a:cxnLst/>
            <a:rect l="l" t="t" r="r" b="b"/>
            <a:pathLst>
              <a:path w="3032" h="2644" extrusionOk="0">
                <a:moveTo>
                  <a:pt x="1782" y="1305"/>
                </a:moveTo>
                <a:cubicBezTo>
                  <a:pt x="1782" y="1306"/>
                  <a:pt x="1783" y="1307"/>
                  <a:pt x="1783" y="1309"/>
                </a:cubicBezTo>
                <a:cubicBezTo>
                  <a:pt x="1725" y="1364"/>
                  <a:pt x="1667" y="1416"/>
                  <a:pt x="1608" y="1470"/>
                </a:cubicBezTo>
                <a:cubicBezTo>
                  <a:pt x="1624" y="1422"/>
                  <a:pt x="1642" y="1376"/>
                  <a:pt x="1660" y="1328"/>
                </a:cubicBezTo>
                <a:cubicBezTo>
                  <a:pt x="1700" y="1321"/>
                  <a:pt x="1742" y="1313"/>
                  <a:pt x="1782" y="1305"/>
                </a:cubicBezTo>
                <a:close/>
                <a:moveTo>
                  <a:pt x="1815" y="0"/>
                </a:moveTo>
                <a:cubicBezTo>
                  <a:pt x="1717" y="0"/>
                  <a:pt x="1618" y="47"/>
                  <a:pt x="1554" y="147"/>
                </a:cubicBezTo>
                <a:cubicBezTo>
                  <a:pt x="1423" y="357"/>
                  <a:pt x="1314" y="576"/>
                  <a:pt x="1216" y="800"/>
                </a:cubicBezTo>
                <a:cubicBezTo>
                  <a:pt x="916" y="869"/>
                  <a:pt x="616" y="947"/>
                  <a:pt x="313" y="1023"/>
                </a:cubicBezTo>
                <a:cubicBezTo>
                  <a:pt x="0" y="1103"/>
                  <a:pt x="45" y="1513"/>
                  <a:pt x="313" y="1611"/>
                </a:cubicBezTo>
                <a:cubicBezTo>
                  <a:pt x="495" y="1677"/>
                  <a:pt x="666" y="1764"/>
                  <a:pt x="836" y="1857"/>
                </a:cubicBezTo>
                <a:lnTo>
                  <a:pt x="710" y="2253"/>
                </a:lnTo>
                <a:cubicBezTo>
                  <a:pt x="646" y="2449"/>
                  <a:pt x="825" y="2643"/>
                  <a:pt x="1011" y="2643"/>
                </a:cubicBezTo>
                <a:cubicBezTo>
                  <a:pt x="1060" y="2643"/>
                  <a:pt x="1111" y="2629"/>
                  <a:pt x="1157" y="2597"/>
                </a:cubicBezTo>
                <a:cubicBezTo>
                  <a:pt x="1310" y="2494"/>
                  <a:pt x="1455" y="2385"/>
                  <a:pt x="1598" y="2271"/>
                </a:cubicBezTo>
                <a:cubicBezTo>
                  <a:pt x="1710" y="2327"/>
                  <a:pt x="1821" y="2382"/>
                  <a:pt x="1940" y="2423"/>
                </a:cubicBezTo>
                <a:cubicBezTo>
                  <a:pt x="1983" y="2558"/>
                  <a:pt x="2111" y="2626"/>
                  <a:pt x="2237" y="2626"/>
                </a:cubicBezTo>
                <a:cubicBezTo>
                  <a:pt x="2387" y="2626"/>
                  <a:pt x="2534" y="2529"/>
                  <a:pt x="2531" y="2334"/>
                </a:cubicBezTo>
                <a:cubicBezTo>
                  <a:pt x="2525" y="2062"/>
                  <a:pt x="2489" y="1791"/>
                  <a:pt x="2444" y="1523"/>
                </a:cubicBezTo>
                <a:cubicBezTo>
                  <a:pt x="2580" y="1392"/>
                  <a:pt x="2713" y="1258"/>
                  <a:pt x="2848" y="1126"/>
                </a:cubicBezTo>
                <a:cubicBezTo>
                  <a:pt x="3031" y="943"/>
                  <a:pt x="2900" y="607"/>
                  <a:pt x="2636" y="607"/>
                </a:cubicBezTo>
                <a:cubicBezTo>
                  <a:pt x="2634" y="607"/>
                  <a:pt x="2633" y="607"/>
                  <a:pt x="2631" y="607"/>
                </a:cubicBezTo>
                <a:cubicBezTo>
                  <a:pt x="2498" y="609"/>
                  <a:pt x="2368" y="618"/>
                  <a:pt x="2237" y="630"/>
                </a:cubicBezTo>
                <a:cubicBezTo>
                  <a:pt x="2197" y="493"/>
                  <a:pt x="2156" y="357"/>
                  <a:pt x="2113" y="221"/>
                </a:cubicBezTo>
                <a:cubicBezTo>
                  <a:pt x="2066" y="78"/>
                  <a:pt x="1941" y="0"/>
                  <a:pt x="18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5"/>
          <p:cNvSpPr/>
          <p:nvPr/>
        </p:nvSpPr>
        <p:spPr>
          <a:xfrm>
            <a:off x="720001" y="3407610"/>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p:nvPr/>
        </p:nvSpPr>
        <p:spPr>
          <a:xfrm>
            <a:off x="8050830" y="874131"/>
            <a:ext cx="293176" cy="125345"/>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5"/>
          <p:cNvSpPr/>
          <p:nvPr/>
        </p:nvSpPr>
        <p:spPr>
          <a:xfrm rot="-3423259">
            <a:off x="7854130" y="634427"/>
            <a:ext cx="293183" cy="125348"/>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SECTION_HEADER_1">
    <p:bg>
      <p:bgPr>
        <a:solidFill>
          <a:schemeClr val="accent1"/>
        </a:solidFill>
        <a:effectLst/>
      </p:bgPr>
    </p:bg>
    <p:spTree>
      <p:nvGrpSpPr>
        <p:cNvPr id="1" name="Shape 277"/>
        <p:cNvGrpSpPr/>
        <p:nvPr/>
      </p:nvGrpSpPr>
      <p:grpSpPr>
        <a:xfrm>
          <a:off x="0" y="0"/>
          <a:ext cx="0" cy="0"/>
          <a:chOff x="0" y="0"/>
          <a:chExt cx="0" cy="0"/>
        </a:xfrm>
      </p:grpSpPr>
      <p:sp>
        <p:nvSpPr>
          <p:cNvPr id="278" name="Google Shape;278;p26"/>
          <p:cNvSpPr/>
          <p:nvPr/>
        </p:nvSpPr>
        <p:spPr>
          <a:xfrm>
            <a:off x="222900" y="187800"/>
            <a:ext cx="8698200" cy="4767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18"/>
        <p:cNvGrpSpPr/>
        <p:nvPr/>
      </p:nvGrpSpPr>
      <p:grpSpPr>
        <a:xfrm>
          <a:off x="0" y="0"/>
          <a:ext cx="0" cy="0"/>
          <a:chOff x="0" y="0"/>
          <a:chExt cx="0" cy="0"/>
        </a:xfrm>
      </p:grpSpPr>
      <p:sp>
        <p:nvSpPr>
          <p:cNvPr id="19" name="Google Shape;19;p3"/>
          <p:cNvSpPr/>
          <p:nvPr/>
        </p:nvSpPr>
        <p:spPr>
          <a:xfrm>
            <a:off x="222900" y="187800"/>
            <a:ext cx="8698200" cy="4767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txBox="1">
            <a:spLocks noGrp="1"/>
          </p:cNvSpPr>
          <p:nvPr>
            <p:ph type="title"/>
          </p:nvPr>
        </p:nvSpPr>
        <p:spPr>
          <a:xfrm>
            <a:off x="2638800" y="3359000"/>
            <a:ext cx="38664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2" name="Google Shape;22;p3"/>
          <p:cNvSpPr txBox="1">
            <a:spLocks noGrp="1"/>
          </p:cNvSpPr>
          <p:nvPr>
            <p:ph type="subTitle" idx="1"/>
          </p:nvPr>
        </p:nvSpPr>
        <p:spPr>
          <a:xfrm>
            <a:off x="2638775" y="4119400"/>
            <a:ext cx="3866400" cy="44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1">
                <a:solidFill>
                  <a:schemeClr val="lt1"/>
                </a:solidFill>
                <a:highlight>
                  <a:schemeClr val="accent3"/>
                </a:highlight>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3" name="Google Shape;23;p3"/>
          <p:cNvGrpSpPr/>
          <p:nvPr/>
        </p:nvGrpSpPr>
        <p:grpSpPr>
          <a:xfrm>
            <a:off x="3084225" y="580695"/>
            <a:ext cx="2973039" cy="2485518"/>
            <a:chOff x="3084225" y="580695"/>
            <a:chExt cx="2973039" cy="2485518"/>
          </a:xfrm>
        </p:grpSpPr>
        <p:sp>
          <p:nvSpPr>
            <p:cNvPr id="24" name="Google Shape;24;p3"/>
            <p:cNvSpPr/>
            <p:nvPr/>
          </p:nvSpPr>
          <p:spPr>
            <a:xfrm>
              <a:off x="3229723" y="580695"/>
              <a:ext cx="2684538" cy="2485518"/>
            </a:xfrm>
            <a:custGeom>
              <a:avLst/>
              <a:gdLst/>
              <a:ahLst/>
              <a:cxnLst/>
              <a:rect l="l" t="t" r="r" b="b"/>
              <a:pathLst>
                <a:path w="58865" h="54501" extrusionOk="0">
                  <a:moveTo>
                    <a:pt x="34215" y="5743"/>
                  </a:moveTo>
                  <a:cubicBezTo>
                    <a:pt x="36389" y="5743"/>
                    <a:pt x="38990" y="6036"/>
                    <a:pt x="41129" y="6856"/>
                  </a:cubicBezTo>
                  <a:cubicBezTo>
                    <a:pt x="39930" y="6708"/>
                    <a:pt x="38704" y="6638"/>
                    <a:pt x="37468" y="6638"/>
                  </a:cubicBezTo>
                  <a:cubicBezTo>
                    <a:pt x="34064" y="6638"/>
                    <a:pt x="30584" y="7168"/>
                    <a:pt x="27384" y="8050"/>
                  </a:cubicBezTo>
                  <a:cubicBezTo>
                    <a:pt x="27090" y="7676"/>
                    <a:pt x="26787" y="7322"/>
                    <a:pt x="26498" y="7020"/>
                  </a:cubicBezTo>
                  <a:cubicBezTo>
                    <a:pt x="28228" y="6493"/>
                    <a:pt x="29995" y="6100"/>
                    <a:pt x="31780" y="5879"/>
                  </a:cubicBezTo>
                  <a:cubicBezTo>
                    <a:pt x="32474" y="5794"/>
                    <a:pt x="33307" y="5743"/>
                    <a:pt x="34215" y="5743"/>
                  </a:cubicBezTo>
                  <a:close/>
                  <a:moveTo>
                    <a:pt x="38116" y="49581"/>
                  </a:moveTo>
                  <a:lnTo>
                    <a:pt x="38116" y="49581"/>
                  </a:lnTo>
                  <a:cubicBezTo>
                    <a:pt x="37114" y="50389"/>
                    <a:pt x="36082" y="51097"/>
                    <a:pt x="35032" y="51649"/>
                  </a:cubicBezTo>
                  <a:cubicBezTo>
                    <a:pt x="33422" y="52495"/>
                    <a:pt x="31669" y="52853"/>
                    <a:pt x="29877" y="52853"/>
                  </a:cubicBezTo>
                  <a:cubicBezTo>
                    <a:pt x="29436" y="52853"/>
                    <a:pt x="28993" y="52831"/>
                    <a:pt x="28549" y="52790"/>
                  </a:cubicBezTo>
                  <a:cubicBezTo>
                    <a:pt x="29133" y="52710"/>
                    <a:pt x="29713" y="52595"/>
                    <a:pt x="30258" y="52499"/>
                  </a:cubicBezTo>
                  <a:cubicBezTo>
                    <a:pt x="31066" y="52356"/>
                    <a:pt x="31862" y="52093"/>
                    <a:pt x="32584" y="51728"/>
                  </a:cubicBezTo>
                  <a:cubicBezTo>
                    <a:pt x="34572" y="51308"/>
                    <a:pt x="36480" y="50608"/>
                    <a:pt x="38116" y="49581"/>
                  </a:cubicBezTo>
                  <a:close/>
                  <a:moveTo>
                    <a:pt x="30356" y="0"/>
                  </a:moveTo>
                  <a:cubicBezTo>
                    <a:pt x="25200" y="0"/>
                    <a:pt x="19969" y="1938"/>
                    <a:pt x="15610" y="4407"/>
                  </a:cubicBezTo>
                  <a:cubicBezTo>
                    <a:pt x="13159" y="5794"/>
                    <a:pt x="10872" y="7503"/>
                    <a:pt x="8849" y="9480"/>
                  </a:cubicBezTo>
                  <a:cubicBezTo>
                    <a:pt x="5158" y="10919"/>
                    <a:pt x="1865" y="13826"/>
                    <a:pt x="2848" y="17757"/>
                  </a:cubicBezTo>
                  <a:cubicBezTo>
                    <a:pt x="2330" y="18832"/>
                    <a:pt x="1877" y="19936"/>
                    <a:pt x="1509" y="21076"/>
                  </a:cubicBezTo>
                  <a:cubicBezTo>
                    <a:pt x="1" y="25754"/>
                    <a:pt x="399" y="30366"/>
                    <a:pt x="1869" y="34744"/>
                  </a:cubicBezTo>
                  <a:cubicBezTo>
                    <a:pt x="2094" y="40689"/>
                    <a:pt x="4885" y="46347"/>
                    <a:pt x="10404" y="48991"/>
                  </a:cubicBezTo>
                  <a:cubicBezTo>
                    <a:pt x="11482" y="49958"/>
                    <a:pt x="12657" y="50838"/>
                    <a:pt x="13925" y="51594"/>
                  </a:cubicBezTo>
                  <a:cubicBezTo>
                    <a:pt x="14457" y="51912"/>
                    <a:pt x="15006" y="52189"/>
                    <a:pt x="15561" y="52450"/>
                  </a:cubicBezTo>
                  <a:cubicBezTo>
                    <a:pt x="15600" y="52494"/>
                    <a:pt x="15636" y="52541"/>
                    <a:pt x="15676" y="52582"/>
                  </a:cubicBezTo>
                  <a:cubicBezTo>
                    <a:pt x="15776" y="52688"/>
                    <a:pt x="16009" y="52754"/>
                    <a:pt x="16316" y="52787"/>
                  </a:cubicBezTo>
                  <a:cubicBezTo>
                    <a:pt x="19212" y="53995"/>
                    <a:pt x="22379" y="54501"/>
                    <a:pt x="25576" y="54501"/>
                  </a:cubicBezTo>
                  <a:cubicBezTo>
                    <a:pt x="29545" y="54501"/>
                    <a:pt x="33559" y="53721"/>
                    <a:pt x="37154" y="52537"/>
                  </a:cubicBezTo>
                  <a:cubicBezTo>
                    <a:pt x="50232" y="48228"/>
                    <a:pt x="58864" y="32890"/>
                    <a:pt x="56016" y="19377"/>
                  </a:cubicBezTo>
                  <a:cubicBezTo>
                    <a:pt x="54622" y="12772"/>
                    <a:pt x="50260" y="9176"/>
                    <a:pt x="44849" y="7610"/>
                  </a:cubicBezTo>
                  <a:cubicBezTo>
                    <a:pt x="42349" y="4292"/>
                    <a:pt x="39096" y="1627"/>
                    <a:pt x="34962" y="564"/>
                  </a:cubicBezTo>
                  <a:cubicBezTo>
                    <a:pt x="33451" y="175"/>
                    <a:pt x="31907" y="0"/>
                    <a:pt x="303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554596" flipH="1">
              <a:off x="5599483" y="732597"/>
              <a:ext cx="426460" cy="424456"/>
            </a:xfrm>
            <a:custGeom>
              <a:avLst/>
              <a:gdLst/>
              <a:ahLst/>
              <a:cxnLst/>
              <a:rect l="l" t="t" r="r" b="b"/>
              <a:pathLst>
                <a:path w="16810" h="16731" extrusionOk="0">
                  <a:moveTo>
                    <a:pt x="13072" y="0"/>
                  </a:moveTo>
                  <a:cubicBezTo>
                    <a:pt x="12755" y="0"/>
                    <a:pt x="12451" y="60"/>
                    <a:pt x="12190" y="197"/>
                  </a:cubicBezTo>
                  <a:cubicBezTo>
                    <a:pt x="6402" y="3222"/>
                    <a:pt x="1371" y="8232"/>
                    <a:pt x="201" y="14870"/>
                  </a:cubicBezTo>
                  <a:cubicBezTo>
                    <a:pt x="0" y="16008"/>
                    <a:pt x="1408" y="16731"/>
                    <a:pt x="2659" y="16731"/>
                  </a:cubicBezTo>
                  <a:cubicBezTo>
                    <a:pt x="3519" y="16731"/>
                    <a:pt x="4305" y="16389"/>
                    <a:pt x="4443" y="15606"/>
                  </a:cubicBezTo>
                  <a:cubicBezTo>
                    <a:pt x="5458" y="9839"/>
                    <a:pt x="9787" y="5367"/>
                    <a:pt x="14844" y="2725"/>
                  </a:cubicBezTo>
                  <a:cubicBezTo>
                    <a:pt x="16809" y="1696"/>
                    <a:pt x="14753" y="0"/>
                    <a:pt x="13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rot="10477354" flipH="1">
              <a:off x="3103175" y="2570895"/>
              <a:ext cx="426455" cy="424451"/>
            </a:xfrm>
            <a:custGeom>
              <a:avLst/>
              <a:gdLst/>
              <a:ahLst/>
              <a:cxnLst/>
              <a:rect l="l" t="t" r="r" b="b"/>
              <a:pathLst>
                <a:path w="16810" h="16731" extrusionOk="0">
                  <a:moveTo>
                    <a:pt x="13072" y="0"/>
                  </a:moveTo>
                  <a:cubicBezTo>
                    <a:pt x="12755" y="0"/>
                    <a:pt x="12451" y="60"/>
                    <a:pt x="12190" y="197"/>
                  </a:cubicBezTo>
                  <a:cubicBezTo>
                    <a:pt x="6402" y="3222"/>
                    <a:pt x="1371" y="8232"/>
                    <a:pt x="201" y="14870"/>
                  </a:cubicBezTo>
                  <a:cubicBezTo>
                    <a:pt x="0" y="16008"/>
                    <a:pt x="1408" y="16731"/>
                    <a:pt x="2659" y="16731"/>
                  </a:cubicBezTo>
                  <a:cubicBezTo>
                    <a:pt x="3519" y="16731"/>
                    <a:pt x="4305" y="16389"/>
                    <a:pt x="4443" y="15606"/>
                  </a:cubicBezTo>
                  <a:cubicBezTo>
                    <a:pt x="5458" y="9839"/>
                    <a:pt x="9787" y="5367"/>
                    <a:pt x="14844" y="2725"/>
                  </a:cubicBezTo>
                  <a:cubicBezTo>
                    <a:pt x="16809" y="1696"/>
                    <a:pt x="14753" y="0"/>
                    <a:pt x="13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27;p3"/>
          <p:cNvGrpSpPr/>
          <p:nvPr/>
        </p:nvGrpSpPr>
        <p:grpSpPr>
          <a:xfrm>
            <a:off x="1132327" y="1720514"/>
            <a:ext cx="6924858" cy="1702465"/>
            <a:chOff x="1132327" y="1720514"/>
            <a:chExt cx="6924858" cy="1702465"/>
          </a:xfrm>
        </p:grpSpPr>
        <p:grpSp>
          <p:nvGrpSpPr>
            <p:cNvPr id="28" name="Google Shape;28;p3"/>
            <p:cNvGrpSpPr/>
            <p:nvPr/>
          </p:nvGrpSpPr>
          <p:grpSpPr>
            <a:xfrm>
              <a:off x="1132327" y="1720514"/>
              <a:ext cx="1415245" cy="1702465"/>
              <a:chOff x="976302" y="3204714"/>
              <a:chExt cx="1415245" cy="1702465"/>
            </a:xfrm>
          </p:grpSpPr>
          <p:sp>
            <p:nvSpPr>
              <p:cNvPr id="29" name="Google Shape;29;p3"/>
              <p:cNvSpPr/>
              <p:nvPr/>
            </p:nvSpPr>
            <p:spPr>
              <a:xfrm rot="2700000">
                <a:off x="1243077" y="3352454"/>
                <a:ext cx="881695" cy="1119764"/>
              </a:xfrm>
              <a:custGeom>
                <a:avLst/>
                <a:gdLst/>
                <a:ahLst/>
                <a:cxnLst/>
                <a:rect l="l" t="t" r="r" b="b"/>
                <a:pathLst>
                  <a:path w="13703" h="17403" extrusionOk="0">
                    <a:moveTo>
                      <a:pt x="9485" y="0"/>
                    </a:moveTo>
                    <a:cubicBezTo>
                      <a:pt x="8414" y="0"/>
                      <a:pt x="7382" y="317"/>
                      <a:pt x="6556" y="1130"/>
                    </a:cubicBezTo>
                    <a:cubicBezTo>
                      <a:pt x="5157" y="2509"/>
                      <a:pt x="5961" y="4188"/>
                      <a:pt x="6993" y="5480"/>
                    </a:cubicBezTo>
                    <a:cubicBezTo>
                      <a:pt x="7619" y="6263"/>
                      <a:pt x="8354" y="6953"/>
                      <a:pt x="8894" y="7805"/>
                    </a:cubicBezTo>
                    <a:cubicBezTo>
                      <a:pt x="9237" y="8343"/>
                      <a:pt x="9339" y="8909"/>
                      <a:pt x="8922" y="9444"/>
                    </a:cubicBezTo>
                    <a:cubicBezTo>
                      <a:pt x="8750" y="9666"/>
                      <a:pt x="8475" y="9742"/>
                      <a:pt x="8162" y="9742"/>
                    </a:cubicBezTo>
                    <a:cubicBezTo>
                      <a:pt x="7545" y="9742"/>
                      <a:pt x="6777" y="9444"/>
                      <a:pt x="6346" y="9367"/>
                    </a:cubicBezTo>
                    <a:cubicBezTo>
                      <a:pt x="6190" y="9339"/>
                      <a:pt x="6039" y="9325"/>
                      <a:pt x="5892" y="9325"/>
                    </a:cubicBezTo>
                    <a:cubicBezTo>
                      <a:pt x="5124" y="9325"/>
                      <a:pt x="4484" y="9705"/>
                      <a:pt x="4144" y="10456"/>
                    </a:cubicBezTo>
                    <a:cubicBezTo>
                      <a:pt x="3632" y="11584"/>
                      <a:pt x="4722" y="12977"/>
                      <a:pt x="4974" y="14119"/>
                    </a:cubicBezTo>
                    <a:cubicBezTo>
                      <a:pt x="3334" y="14346"/>
                      <a:pt x="1" y="15626"/>
                      <a:pt x="2101" y="17330"/>
                    </a:cubicBezTo>
                    <a:cubicBezTo>
                      <a:pt x="2164" y="17381"/>
                      <a:pt x="2233" y="17403"/>
                      <a:pt x="2300" y="17403"/>
                    </a:cubicBezTo>
                    <a:cubicBezTo>
                      <a:pt x="2552" y="17403"/>
                      <a:pt x="2773" y="17094"/>
                      <a:pt x="2532" y="16899"/>
                    </a:cubicBezTo>
                    <a:cubicBezTo>
                      <a:pt x="961" y="15622"/>
                      <a:pt x="4457" y="14734"/>
                      <a:pt x="5325" y="14695"/>
                    </a:cubicBezTo>
                    <a:cubicBezTo>
                      <a:pt x="5483" y="14685"/>
                      <a:pt x="5649" y="14559"/>
                      <a:pt x="5634" y="14389"/>
                    </a:cubicBezTo>
                    <a:cubicBezTo>
                      <a:pt x="5535" y="13318"/>
                      <a:pt x="3836" y="10653"/>
                      <a:pt x="5431" y="9989"/>
                    </a:cubicBezTo>
                    <a:cubicBezTo>
                      <a:pt x="5604" y="9918"/>
                      <a:pt x="5780" y="9889"/>
                      <a:pt x="5959" y="9889"/>
                    </a:cubicBezTo>
                    <a:cubicBezTo>
                      <a:pt x="6682" y="9889"/>
                      <a:pt x="7454" y="10354"/>
                      <a:pt x="8185" y="10354"/>
                    </a:cubicBezTo>
                    <a:cubicBezTo>
                      <a:pt x="8294" y="10354"/>
                      <a:pt x="8402" y="10344"/>
                      <a:pt x="8508" y="10320"/>
                    </a:cubicBezTo>
                    <a:cubicBezTo>
                      <a:pt x="9803" y="10033"/>
                      <a:pt x="10038" y="8746"/>
                      <a:pt x="9531" y="7687"/>
                    </a:cubicBezTo>
                    <a:cubicBezTo>
                      <a:pt x="8835" y="6237"/>
                      <a:pt x="7374" y="5280"/>
                      <a:pt x="6626" y="3847"/>
                    </a:cubicBezTo>
                    <a:cubicBezTo>
                      <a:pt x="5869" y="2391"/>
                      <a:pt x="7111" y="1107"/>
                      <a:pt x="8461" y="709"/>
                    </a:cubicBezTo>
                    <a:cubicBezTo>
                      <a:pt x="8790" y="612"/>
                      <a:pt x="9135" y="570"/>
                      <a:pt x="9487" y="570"/>
                    </a:cubicBezTo>
                    <a:cubicBezTo>
                      <a:pt x="10746" y="570"/>
                      <a:pt x="12093" y="1114"/>
                      <a:pt x="13105" y="1685"/>
                    </a:cubicBezTo>
                    <a:cubicBezTo>
                      <a:pt x="13157" y="1715"/>
                      <a:pt x="13208" y="1728"/>
                      <a:pt x="13256" y="1728"/>
                    </a:cubicBezTo>
                    <a:cubicBezTo>
                      <a:pt x="13526" y="1728"/>
                      <a:pt x="13703" y="1323"/>
                      <a:pt x="13412" y="1159"/>
                    </a:cubicBezTo>
                    <a:cubicBezTo>
                      <a:pt x="12263" y="509"/>
                      <a:pt x="10842" y="0"/>
                      <a:pt x="94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rot="2700000">
                <a:off x="1329709" y="4075311"/>
                <a:ext cx="483539" cy="774306"/>
              </a:xfrm>
              <a:custGeom>
                <a:avLst/>
                <a:gdLst/>
                <a:ahLst/>
                <a:cxnLst/>
                <a:rect l="l" t="t" r="r" b="b"/>
                <a:pathLst>
                  <a:path w="7515" h="12034" extrusionOk="0">
                    <a:moveTo>
                      <a:pt x="7138" y="0"/>
                    </a:moveTo>
                    <a:cubicBezTo>
                      <a:pt x="7022" y="0"/>
                      <a:pt x="6915" y="67"/>
                      <a:pt x="6894" y="222"/>
                    </a:cubicBezTo>
                    <a:cubicBezTo>
                      <a:pt x="6747" y="1268"/>
                      <a:pt x="5671" y="801"/>
                      <a:pt x="4935" y="1051"/>
                    </a:cubicBezTo>
                    <a:cubicBezTo>
                      <a:pt x="4346" y="1251"/>
                      <a:pt x="4000" y="1972"/>
                      <a:pt x="3870" y="2529"/>
                    </a:cubicBezTo>
                    <a:cubicBezTo>
                      <a:pt x="3522" y="4017"/>
                      <a:pt x="5386" y="5128"/>
                      <a:pt x="5463" y="6569"/>
                    </a:cubicBezTo>
                    <a:cubicBezTo>
                      <a:pt x="5545" y="8103"/>
                      <a:pt x="2537" y="8486"/>
                      <a:pt x="1506" y="9036"/>
                    </a:cubicBezTo>
                    <a:cubicBezTo>
                      <a:pt x="387" y="9633"/>
                      <a:pt x="238" y="10712"/>
                      <a:pt x="639" y="11826"/>
                    </a:cubicBezTo>
                    <a:cubicBezTo>
                      <a:pt x="691" y="11971"/>
                      <a:pt x="815" y="12034"/>
                      <a:pt x="938" y="12034"/>
                    </a:cubicBezTo>
                    <a:cubicBezTo>
                      <a:pt x="1125" y="12034"/>
                      <a:pt x="1308" y="11887"/>
                      <a:pt x="1227" y="11663"/>
                    </a:cubicBezTo>
                    <a:cubicBezTo>
                      <a:pt x="0" y="8271"/>
                      <a:pt x="5774" y="9650"/>
                      <a:pt x="6044" y="6863"/>
                    </a:cubicBezTo>
                    <a:cubicBezTo>
                      <a:pt x="6202" y="5220"/>
                      <a:pt x="4630" y="4371"/>
                      <a:pt x="4455" y="2863"/>
                    </a:cubicBezTo>
                    <a:cubicBezTo>
                      <a:pt x="4276" y="1311"/>
                      <a:pt x="5940" y="1727"/>
                      <a:pt x="6805" y="1594"/>
                    </a:cubicBezTo>
                    <a:cubicBezTo>
                      <a:pt x="7326" y="1511"/>
                      <a:pt x="7427" y="766"/>
                      <a:pt x="7481" y="385"/>
                    </a:cubicBezTo>
                    <a:cubicBezTo>
                      <a:pt x="7514" y="153"/>
                      <a:pt x="7315" y="0"/>
                      <a:pt x="7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rot="2700000">
                <a:off x="1344569" y="3579644"/>
                <a:ext cx="729394" cy="1047378"/>
              </a:xfrm>
              <a:custGeom>
                <a:avLst/>
                <a:gdLst/>
                <a:ahLst/>
                <a:cxnLst/>
                <a:rect l="l" t="t" r="r" b="b"/>
                <a:pathLst>
                  <a:path w="11336" h="16278" extrusionOk="0">
                    <a:moveTo>
                      <a:pt x="7344" y="1"/>
                    </a:moveTo>
                    <a:cubicBezTo>
                      <a:pt x="6718" y="1"/>
                      <a:pt x="6154" y="163"/>
                      <a:pt x="5762" y="599"/>
                    </a:cubicBezTo>
                    <a:cubicBezTo>
                      <a:pt x="5187" y="1235"/>
                      <a:pt x="5639" y="2299"/>
                      <a:pt x="6007" y="2904"/>
                    </a:cubicBezTo>
                    <a:cubicBezTo>
                      <a:pt x="6436" y="3615"/>
                      <a:pt x="7018" y="4240"/>
                      <a:pt x="7488" y="4923"/>
                    </a:cubicBezTo>
                    <a:cubicBezTo>
                      <a:pt x="8460" y="6332"/>
                      <a:pt x="8248" y="8243"/>
                      <a:pt x="6079" y="8243"/>
                    </a:cubicBezTo>
                    <a:cubicBezTo>
                      <a:pt x="6065" y="8243"/>
                      <a:pt x="6052" y="8243"/>
                      <a:pt x="6038" y="8243"/>
                    </a:cubicBezTo>
                    <a:cubicBezTo>
                      <a:pt x="5906" y="8242"/>
                      <a:pt x="5761" y="8239"/>
                      <a:pt x="5609" y="8239"/>
                    </a:cubicBezTo>
                    <a:cubicBezTo>
                      <a:pt x="4716" y="8239"/>
                      <a:pt x="3585" y="8330"/>
                      <a:pt x="3339" y="9323"/>
                    </a:cubicBezTo>
                    <a:cubicBezTo>
                      <a:pt x="3040" y="10527"/>
                      <a:pt x="5205" y="11022"/>
                      <a:pt x="3961" y="12438"/>
                    </a:cubicBezTo>
                    <a:cubicBezTo>
                      <a:pt x="3117" y="13400"/>
                      <a:pt x="0" y="14565"/>
                      <a:pt x="1603" y="16187"/>
                    </a:cubicBezTo>
                    <a:cubicBezTo>
                      <a:pt x="1665" y="16251"/>
                      <a:pt x="1737" y="16277"/>
                      <a:pt x="1806" y="16277"/>
                    </a:cubicBezTo>
                    <a:cubicBezTo>
                      <a:pt x="2038" y="16277"/>
                      <a:pt x="2247" y="15971"/>
                      <a:pt x="2034" y="15756"/>
                    </a:cubicBezTo>
                    <a:cubicBezTo>
                      <a:pt x="1181" y="14892"/>
                      <a:pt x="2954" y="14016"/>
                      <a:pt x="3552" y="13581"/>
                    </a:cubicBezTo>
                    <a:cubicBezTo>
                      <a:pt x="4141" y="13152"/>
                      <a:pt x="4669" y="12683"/>
                      <a:pt x="4942" y="11995"/>
                    </a:cubicBezTo>
                    <a:cubicBezTo>
                      <a:pt x="5250" y="11219"/>
                      <a:pt x="4599" y="10393"/>
                      <a:pt x="4165" y="9830"/>
                    </a:cubicBezTo>
                    <a:cubicBezTo>
                      <a:pt x="3512" y="8980"/>
                      <a:pt x="4978" y="8845"/>
                      <a:pt x="5746" y="8845"/>
                    </a:cubicBezTo>
                    <a:cubicBezTo>
                      <a:pt x="5862" y="8845"/>
                      <a:pt x="5963" y="8848"/>
                      <a:pt x="6037" y="8852"/>
                    </a:cubicBezTo>
                    <a:cubicBezTo>
                      <a:pt x="6116" y="8857"/>
                      <a:pt x="6192" y="8859"/>
                      <a:pt x="6267" y="8859"/>
                    </a:cubicBezTo>
                    <a:cubicBezTo>
                      <a:pt x="6829" y="8859"/>
                      <a:pt x="7279" y="8728"/>
                      <a:pt x="7768" y="8405"/>
                    </a:cubicBezTo>
                    <a:cubicBezTo>
                      <a:pt x="9797" y="7062"/>
                      <a:pt x="8169" y="4765"/>
                      <a:pt x="7134" y="3425"/>
                    </a:cubicBezTo>
                    <a:cubicBezTo>
                      <a:pt x="6313" y="2361"/>
                      <a:pt x="5506" y="684"/>
                      <a:pt x="7379" y="684"/>
                    </a:cubicBezTo>
                    <a:cubicBezTo>
                      <a:pt x="7439" y="684"/>
                      <a:pt x="7502" y="685"/>
                      <a:pt x="7569" y="689"/>
                    </a:cubicBezTo>
                    <a:cubicBezTo>
                      <a:pt x="8634" y="747"/>
                      <a:pt x="9752" y="1157"/>
                      <a:pt x="10715" y="1591"/>
                    </a:cubicBezTo>
                    <a:cubicBezTo>
                      <a:pt x="10761" y="1612"/>
                      <a:pt x="10807" y="1621"/>
                      <a:pt x="10850" y="1621"/>
                    </a:cubicBezTo>
                    <a:cubicBezTo>
                      <a:pt x="11140" y="1621"/>
                      <a:pt x="11336" y="1206"/>
                      <a:pt x="11022" y="1064"/>
                    </a:cubicBezTo>
                    <a:cubicBezTo>
                      <a:pt x="10156" y="673"/>
                      <a:pt x="8621" y="1"/>
                      <a:pt x="7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2700000">
                <a:off x="1268336" y="4074500"/>
                <a:ext cx="323839" cy="535335"/>
              </a:xfrm>
              <a:custGeom>
                <a:avLst/>
                <a:gdLst/>
                <a:ahLst/>
                <a:cxnLst/>
                <a:rect l="l" t="t" r="r" b="b"/>
                <a:pathLst>
                  <a:path w="5033" h="8320" extrusionOk="0">
                    <a:moveTo>
                      <a:pt x="4079" y="1"/>
                    </a:moveTo>
                    <a:cubicBezTo>
                      <a:pt x="4011" y="1"/>
                      <a:pt x="3940" y="26"/>
                      <a:pt x="3876" y="85"/>
                    </a:cubicBezTo>
                    <a:cubicBezTo>
                      <a:pt x="3563" y="374"/>
                      <a:pt x="3165" y="763"/>
                      <a:pt x="3373" y="1238"/>
                    </a:cubicBezTo>
                    <a:cubicBezTo>
                      <a:pt x="3500" y="1530"/>
                      <a:pt x="3679" y="1735"/>
                      <a:pt x="3891" y="1969"/>
                    </a:cubicBezTo>
                    <a:cubicBezTo>
                      <a:pt x="5024" y="3217"/>
                      <a:pt x="3896" y="3724"/>
                      <a:pt x="2921" y="4041"/>
                    </a:cubicBezTo>
                    <a:cubicBezTo>
                      <a:pt x="1114" y="4630"/>
                      <a:pt x="1" y="6278"/>
                      <a:pt x="645" y="8110"/>
                    </a:cubicBezTo>
                    <a:cubicBezTo>
                      <a:pt x="696" y="8256"/>
                      <a:pt x="819" y="8319"/>
                      <a:pt x="942" y="8319"/>
                    </a:cubicBezTo>
                    <a:cubicBezTo>
                      <a:pt x="1128" y="8319"/>
                      <a:pt x="1311" y="8173"/>
                      <a:pt x="1232" y="7948"/>
                    </a:cubicBezTo>
                    <a:cubicBezTo>
                      <a:pt x="618" y="6198"/>
                      <a:pt x="1853" y="5032"/>
                      <a:pt x="3408" y="4525"/>
                    </a:cubicBezTo>
                    <a:cubicBezTo>
                      <a:pt x="3927" y="4356"/>
                      <a:pt x="4396" y="4236"/>
                      <a:pt x="4744" y="3792"/>
                    </a:cubicBezTo>
                    <a:cubicBezTo>
                      <a:pt x="4997" y="3470"/>
                      <a:pt x="5033" y="2817"/>
                      <a:pt x="4893" y="2457"/>
                    </a:cubicBezTo>
                    <a:cubicBezTo>
                      <a:pt x="4641" y="1802"/>
                      <a:pt x="3611" y="1160"/>
                      <a:pt x="4308" y="516"/>
                    </a:cubicBezTo>
                    <a:cubicBezTo>
                      <a:pt x="4533" y="307"/>
                      <a:pt x="4321" y="1"/>
                      <a:pt x="40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 name="Google Shape;33;p3"/>
            <p:cNvSpPr/>
            <p:nvPr/>
          </p:nvSpPr>
          <p:spPr>
            <a:xfrm>
              <a:off x="7244564" y="2442623"/>
              <a:ext cx="775477" cy="581996"/>
            </a:xfrm>
            <a:custGeom>
              <a:avLst/>
              <a:gdLst/>
              <a:ahLst/>
              <a:cxnLst/>
              <a:rect l="l" t="t" r="r" b="b"/>
              <a:pathLst>
                <a:path w="13503" h="10134" extrusionOk="0">
                  <a:moveTo>
                    <a:pt x="8364" y="1"/>
                  </a:moveTo>
                  <a:cubicBezTo>
                    <a:pt x="7529" y="1"/>
                    <a:pt x="6688" y="228"/>
                    <a:pt x="5961" y="732"/>
                  </a:cubicBezTo>
                  <a:cubicBezTo>
                    <a:pt x="4296" y="1887"/>
                    <a:pt x="1446" y="7175"/>
                    <a:pt x="4710" y="8219"/>
                  </a:cubicBezTo>
                  <a:cubicBezTo>
                    <a:pt x="5009" y="8315"/>
                    <a:pt x="5322" y="8359"/>
                    <a:pt x="5637" y="8359"/>
                  </a:cubicBezTo>
                  <a:cubicBezTo>
                    <a:pt x="6684" y="8359"/>
                    <a:pt x="7760" y="7871"/>
                    <a:pt x="8458" y="7138"/>
                  </a:cubicBezTo>
                  <a:cubicBezTo>
                    <a:pt x="9401" y="6149"/>
                    <a:pt x="9338" y="4562"/>
                    <a:pt x="8141" y="3856"/>
                  </a:cubicBezTo>
                  <a:cubicBezTo>
                    <a:pt x="7804" y="3657"/>
                    <a:pt x="7460" y="3565"/>
                    <a:pt x="7139" y="3565"/>
                  </a:cubicBezTo>
                  <a:cubicBezTo>
                    <a:pt x="6287" y="3565"/>
                    <a:pt x="5602" y="4213"/>
                    <a:pt x="5675" y="5234"/>
                  </a:cubicBezTo>
                  <a:cubicBezTo>
                    <a:pt x="5719" y="5853"/>
                    <a:pt x="5948" y="6085"/>
                    <a:pt x="6230" y="6085"/>
                  </a:cubicBezTo>
                  <a:cubicBezTo>
                    <a:pt x="6642" y="6085"/>
                    <a:pt x="7168" y="5592"/>
                    <a:pt x="7403" y="5093"/>
                  </a:cubicBezTo>
                  <a:cubicBezTo>
                    <a:pt x="7516" y="4850"/>
                    <a:pt x="7305" y="4628"/>
                    <a:pt x="7106" y="4628"/>
                  </a:cubicBezTo>
                  <a:cubicBezTo>
                    <a:pt x="7016" y="4628"/>
                    <a:pt x="6928" y="4674"/>
                    <a:pt x="6876" y="4786"/>
                  </a:cubicBezTo>
                  <a:cubicBezTo>
                    <a:pt x="6728" y="5100"/>
                    <a:pt x="6549" y="5277"/>
                    <a:pt x="6426" y="5277"/>
                  </a:cubicBezTo>
                  <a:cubicBezTo>
                    <a:pt x="6301" y="5277"/>
                    <a:pt x="6234" y="5096"/>
                    <a:pt x="6314" y="4693"/>
                  </a:cubicBezTo>
                  <a:cubicBezTo>
                    <a:pt x="6578" y="4376"/>
                    <a:pt x="6871" y="4217"/>
                    <a:pt x="7194" y="4217"/>
                  </a:cubicBezTo>
                  <a:cubicBezTo>
                    <a:pt x="7339" y="4217"/>
                    <a:pt x="7490" y="4249"/>
                    <a:pt x="7648" y="4313"/>
                  </a:cubicBezTo>
                  <a:cubicBezTo>
                    <a:pt x="8216" y="4444"/>
                    <a:pt x="8475" y="4951"/>
                    <a:pt x="8511" y="5474"/>
                  </a:cubicBezTo>
                  <a:cubicBezTo>
                    <a:pt x="8601" y="6786"/>
                    <a:pt x="7141" y="7476"/>
                    <a:pt x="6086" y="7699"/>
                  </a:cubicBezTo>
                  <a:cubicBezTo>
                    <a:pt x="5902" y="7738"/>
                    <a:pt x="5731" y="7756"/>
                    <a:pt x="5573" y="7756"/>
                  </a:cubicBezTo>
                  <a:cubicBezTo>
                    <a:pt x="4182" y="7756"/>
                    <a:pt x="3781" y="6339"/>
                    <a:pt x="3999" y="5021"/>
                  </a:cubicBezTo>
                  <a:cubicBezTo>
                    <a:pt x="4403" y="2604"/>
                    <a:pt x="6424" y="570"/>
                    <a:pt x="8580" y="570"/>
                  </a:cubicBezTo>
                  <a:cubicBezTo>
                    <a:pt x="9532" y="570"/>
                    <a:pt x="10511" y="967"/>
                    <a:pt x="11389" y="1904"/>
                  </a:cubicBezTo>
                  <a:cubicBezTo>
                    <a:pt x="12726" y="3333"/>
                    <a:pt x="11768" y="5440"/>
                    <a:pt x="10735" y="6714"/>
                  </a:cubicBezTo>
                  <a:cubicBezTo>
                    <a:pt x="9559" y="8163"/>
                    <a:pt x="7774" y="9222"/>
                    <a:pt x="5914" y="9442"/>
                  </a:cubicBezTo>
                  <a:cubicBezTo>
                    <a:pt x="5747" y="9461"/>
                    <a:pt x="5582" y="9471"/>
                    <a:pt x="5417" y="9471"/>
                  </a:cubicBezTo>
                  <a:cubicBezTo>
                    <a:pt x="3428" y="9471"/>
                    <a:pt x="1615" y="8060"/>
                    <a:pt x="1167" y="6092"/>
                  </a:cubicBezTo>
                  <a:cubicBezTo>
                    <a:pt x="678" y="3949"/>
                    <a:pt x="2072" y="841"/>
                    <a:pt x="4405" y="841"/>
                  </a:cubicBezTo>
                  <a:cubicBezTo>
                    <a:pt x="4667" y="841"/>
                    <a:pt x="4942" y="880"/>
                    <a:pt x="5227" y="965"/>
                  </a:cubicBezTo>
                  <a:cubicBezTo>
                    <a:pt x="5259" y="974"/>
                    <a:pt x="5290" y="979"/>
                    <a:pt x="5319" y="979"/>
                  </a:cubicBezTo>
                  <a:cubicBezTo>
                    <a:pt x="5628" y="979"/>
                    <a:pt x="5733" y="478"/>
                    <a:pt x="5389" y="377"/>
                  </a:cubicBezTo>
                  <a:cubicBezTo>
                    <a:pt x="5038" y="273"/>
                    <a:pt x="4703" y="224"/>
                    <a:pt x="4384" y="224"/>
                  </a:cubicBezTo>
                  <a:cubicBezTo>
                    <a:pt x="2590" y="224"/>
                    <a:pt x="1316" y="1757"/>
                    <a:pt x="741" y="3514"/>
                  </a:cubicBezTo>
                  <a:cubicBezTo>
                    <a:pt x="1" y="5774"/>
                    <a:pt x="847" y="7998"/>
                    <a:pt x="2768" y="9322"/>
                  </a:cubicBezTo>
                  <a:cubicBezTo>
                    <a:pt x="3592" y="9888"/>
                    <a:pt x="4497" y="10133"/>
                    <a:pt x="5416" y="10133"/>
                  </a:cubicBezTo>
                  <a:cubicBezTo>
                    <a:pt x="8342" y="10133"/>
                    <a:pt x="11401" y="7642"/>
                    <a:pt x="12385" y="5091"/>
                  </a:cubicBezTo>
                  <a:cubicBezTo>
                    <a:pt x="13503" y="2193"/>
                    <a:pt x="10960" y="1"/>
                    <a:pt x="83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6427789" y="21208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6684748" y="2307277"/>
              <a:ext cx="381388" cy="84601"/>
            </a:xfrm>
            <a:custGeom>
              <a:avLst/>
              <a:gdLst/>
              <a:ahLst/>
              <a:cxnLst/>
              <a:rect l="l" t="t" r="r" b="b"/>
              <a:pathLst>
                <a:path w="6672" h="1480" extrusionOk="0">
                  <a:moveTo>
                    <a:pt x="3182" y="0"/>
                  </a:moveTo>
                  <a:cubicBezTo>
                    <a:pt x="2135" y="0"/>
                    <a:pt x="1120" y="260"/>
                    <a:pt x="241" y="974"/>
                  </a:cubicBezTo>
                  <a:cubicBezTo>
                    <a:pt x="0" y="1170"/>
                    <a:pt x="220" y="1479"/>
                    <a:pt x="472" y="1479"/>
                  </a:cubicBezTo>
                  <a:cubicBezTo>
                    <a:pt x="540" y="1479"/>
                    <a:pt x="609" y="1457"/>
                    <a:pt x="673" y="1405"/>
                  </a:cubicBezTo>
                  <a:cubicBezTo>
                    <a:pt x="1407" y="809"/>
                    <a:pt x="2268" y="595"/>
                    <a:pt x="3157" y="595"/>
                  </a:cubicBezTo>
                  <a:cubicBezTo>
                    <a:pt x="4175" y="595"/>
                    <a:pt x="5230" y="875"/>
                    <a:pt x="6172" y="1179"/>
                  </a:cubicBezTo>
                  <a:cubicBezTo>
                    <a:pt x="6206" y="1190"/>
                    <a:pt x="6239" y="1195"/>
                    <a:pt x="6270" y="1195"/>
                  </a:cubicBezTo>
                  <a:cubicBezTo>
                    <a:pt x="6572" y="1195"/>
                    <a:pt x="6672" y="700"/>
                    <a:pt x="6334" y="590"/>
                  </a:cubicBezTo>
                  <a:cubicBezTo>
                    <a:pt x="5324" y="264"/>
                    <a:pt x="4237" y="0"/>
                    <a:pt x="31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7853653" y="2118877"/>
              <a:ext cx="203532" cy="139727"/>
            </a:xfrm>
            <a:custGeom>
              <a:avLst/>
              <a:gdLst/>
              <a:ahLst/>
              <a:cxnLst/>
              <a:rect l="l" t="t" r="r" b="b"/>
              <a:pathLst>
                <a:path w="3544" h="2433" extrusionOk="0">
                  <a:moveTo>
                    <a:pt x="3162" y="0"/>
                  </a:moveTo>
                  <a:cubicBezTo>
                    <a:pt x="3133" y="0"/>
                    <a:pt x="3103" y="6"/>
                    <a:pt x="3073" y="18"/>
                  </a:cubicBezTo>
                  <a:cubicBezTo>
                    <a:pt x="2478" y="248"/>
                    <a:pt x="2148" y="662"/>
                    <a:pt x="1718" y="1113"/>
                  </a:cubicBezTo>
                  <a:cubicBezTo>
                    <a:pt x="1589" y="1248"/>
                    <a:pt x="1620" y="1412"/>
                    <a:pt x="1713" y="1521"/>
                  </a:cubicBezTo>
                  <a:cubicBezTo>
                    <a:pt x="1625" y="1611"/>
                    <a:pt x="1536" y="1699"/>
                    <a:pt x="1448" y="1788"/>
                  </a:cubicBezTo>
                  <a:cubicBezTo>
                    <a:pt x="1110" y="1612"/>
                    <a:pt x="755" y="1140"/>
                    <a:pt x="522" y="909"/>
                  </a:cubicBezTo>
                  <a:cubicBezTo>
                    <a:pt x="461" y="849"/>
                    <a:pt x="386" y="822"/>
                    <a:pt x="312" y="822"/>
                  </a:cubicBezTo>
                  <a:cubicBezTo>
                    <a:pt x="154" y="822"/>
                    <a:pt x="0" y="943"/>
                    <a:pt x="0" y="1125"/>
                  </a:cubicBezTo>
                  <a:lnTo>
                    <a:pt x="0" y="1734"/>
                  </a:lnTo>
                  <a:cubicBezTo>
                    <a:pt x="0" y="1831"/>
                    <a:pt x="56" y="1957"/>
                    <a:pt x="152" y="1999"/>
                  </a:cubicBezTo>
                  <a:cubicBezTo>
                    <a:pt x="472" y="2135"/>
                    <a:pt x="810" y="2208"/>
                    <a:pt x="1137" y="2320"/>
                  </a:cubicBezTo>
                  <a:cubicBezTo>
                    <a:pt x="1224" y="2369"/>
                    <a:pt x="1312" y="2411"/>
                    <a:pt x="1399" y="2429"/>
                  </a:cubicBezTo>
                  <a:cubicBezTo>
                    <a:pt x="1413" y="2431"/>
                    <a:pt x="1427" y="2432"/>
                    <a:pt x="1440" y="2432"/>
                  </a:cubicBezTo>
                  <a:cubicBezTo>
                    <a:pt x="1457" y="2432"/>
                    <a:pt x="1473" y="2431"/>
                    <a:pt x="1489" y="2431"/>
                  </a:cubicBezTo>
                  <a:cubicBezTo>
                    <a:pt x="1496" y="2431"/>
                    <a:pt x="1503" y="2433"/>
                    <a:pt x="1511" y="2433"/>
                  </a:cubicBezTo>
                  <a:cubicBezTo>
                    <a:pt x="1856" y="2411"/>
                    <a:pt x="2122" y="1977"/>
                    <a:pt x="2344" y="1749"/>
                  </a:cubicBezTo>
                  <a:cubicBezTo>
                    <a:pt x="2732" y="1350"/>
                    <a:pt x="3097" y="928"/>
                    <a:pt x="3416" y="468"/>
                  </a:cubicBezTo>
                  <a:cubicBezTo>
                    <a:pt x="3544" y="280"/>
                    <a:pt x="3372" y="0"/>
                    <a:pt x="31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 name="Google Shape;37;p3"/>
          <p:cNvSpPr txBox="1">
            <a:spLocks noGrp="1"/>
          </p:cNvSpPr>
          <p:nvPr>
            <p:ph type="title" idx="2" hasCustomPrompt="1"/>
          </p:nvPr>
        </p:nvSpPr>
        <p:spPr>
          <a:xfrm>
            <a:off x="3188200" y="580700"/>
            <a:ext cx="2767500" cy="248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125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transition spd="slow" advTm="5273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8"/>
        <p:cNvGrpSpPr/>
        <p:nvPr/>
      </p:nvGrpSpPr>
      <p:grpSpPr>
        <a:xfrm>
          <a:off x="0" y="0"/>
          <a:ext cx="0" cy="0"/>
          <a:chOff x="0" y="0"/>
          <a:chExt cx="0" cy="0"/>
        </a:xfrm>
      </p:grpSpPr>
      <p:sp>
        <p:nvSpPr>
          <p:cNvPr id="39" name="Google Shape;39;p4"/>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2" name="Google Shape;42;p4"/>
          <p:cNvSpPr txBox="1">
            <a:spLocks noGrp="1"/>
          </p:cNvSpPr>
          <p:nvPr>
            <p:ph type="body" idx="1"/>
          </p:nvPr>
        </p:nvSpPr>
        <p:spPr>
          <a:xfrm>
            <a:off x="720000" y="1237083"/>
            <a:ext cx="7704000" cy="33663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1600"/>
              </a:spcBef>
              <a:spcAft>
                <a:spcPts val="0"/>
              </a:spcAft>
              <a:buClr>
                <a:srgbClr val="434343"/>
              </a:buClr>
              <a:buSzPts val="1400"/>
              <a:buChar char="○"/>
              <a:defRPr>
                <a:solidFill>
                  <a:srgbClr val="434343"/>
                </a:solidFill>
              </a:defRPr>
            </a:lvl2pPr>
            <a:lvl3pPr marL="1371600" lvl="2" indent="-317500" rtl="0">
              <a:lnSpc>
                <a:spcPct val="115000"/>
              </a:lnSpc>
              <a:spcBef>
                <a:spcPts val="1600"/>
              </a:spcBef>
              <a:spcAft>
                <a:spcPts val="0"/>
              </a:spcAft>
              <a:buClr>
                <a:srgbClr val="434343"/>
              </a:buClr>
              <a:buSzPts val="1400"/>
              <a:buChar char="■"/>
              <a:defRPr>
                <a:solidFill>
                  <a:srgbClr val="434343"/>
                </a:solidFill>
              </a:defRPr>
            </a:lvl3pPr>
            <a:lvl4pPr marL="1828800" lvl="3" indent="-317500" rtl="0">
              <a:lnSpc>
                <a:spcPct val="115000"/>
              </a:lnSpc>
              <a:spcBef>
                <a:spcPts val="1600"/>
              </a:spcBef>
              <a:spcAft>
                <a:spcPts val="0"/>
              </a:spcAft>
              <a:buClr>
                <a:srgbClr val="434343"/>
              </a:buClr>
              <a:buSzPts val="1400"/>
              <a:buChar char="●"/>
              <a:defRPr>
                <a:solidFill>
                  <a:srgbClr val="434343"/>
                </a:solidFill>
              </a:defRPr>
            </a:lvl4pPr>
            <a:lvl5pPr marL="2286000" lvl="4" indent="-317500" rtl="0">
              <a:lnSpc>
                <a:spcPct val="115000"/>
              </a:lnSpc>
              <a:spcBef>
                <a:spcPts val="1600"/>
              </a:spcBef>
              <a:spcAft>
                <a:spcPts val="0"/>
              </a:spcAft>
              <a:buClr>
                <a:srgbClr val="434343"/>
              </a:buClr>
              <a:buSzPts val="1400"/>
              <a:buChar char="○"/>
              <a:defRPr>
                <a:solidFill>
                  <a:srgbClr val="434343"/>
                </a:solidFill>
              </a:defRPr>
            </a:lvl5pPr>
            <a:lvl6pPr marL="2743200" lvl="5" indent="-317500" rtl="0">
              <a:lnSpc>
                <a:spcPct val="115000"/>
              </a:lnSpc>
              <a:spcBef>
                <a:spcPts val="1600"/>
              </a:spcBef>
              <a:spcAft>
                <a:spcPts val="0"/>
              </a:spcAft>
              <a:buClr>
                <a:srgbClr val="434343"/>
              </a:buClr>
              <a:buSzPts val="1400"/>
              <a:buChar char="■"/>
              <a:defRPr>
                <a:solidFill>
                  <a:srgbClr val="434343"/>
                </a:solidFill>
              </a:defRPr>
            </a:lvl6pPr>
            <a:lvl7pPr marL="3200400" lvl="6" indent="-317500" rtl="0">
              <a:lnSpc>
                <a:spcPct val="115000"/>
              </a:lnSpc>
              <a:spcBef>
                <a:spcPts val="1600"/>
              </a:spcBef>
              <a:spcAft>
                <a:spcPts val="0"/>
              </a:spcAft>
              <a:buClr>
                <a:srgbClr val="434343"/>
              </a:buClr>
              <a:buSzPts val="1400"/>
              <a:buChar char="●"/>
              <a:defRPr>
                <a:solidFill>
                  <a:srgbClr val="434343"/>
                </a:solidFill>
              </a:defRPr>
            </a:lvl7pPr>
            <a:lvl8pPr marL="3657600" lvl="7" indent="-317500" rtl="0">
              <a:lnSpc>
                <a:spcPct val="115000"/>
              </a:lnSpc>
              <a:spcBef>
                <a:spcPts val="1600"/>
              </a:spcBef>
              <a:spcAft>
                <a:spcPts val="0"/>
              </a:spcAft>
              <a:buClr>
                <a:srgbClr val="434343"/>
              </a:buClr>
              <a:buSzPts val="1400"/>
              <a:buChar char="○"/>
              <a:defRPr>
                <a:solidFill>
                  <a:srgbClr val="434343"/>
                </a:solidFill>
              </a:defRPr>
            </a:lvl8pPr>
            <a:lvl9pPr marL="4114800" lvl="8" indent="-317500" rtl="0">
              <a:lnSpc>
                <a:spcPct val="115000"/>
              </a:lnSpc>
              <a:spcBef>
                <a:spcPts val="1600"/>
              </a:spcBef>
              <a:spcAft>
                <a:spcPts val="1600"/>
              </a:spcAft>
              <a:buClr>
                <a:srgbClr val="434343"/>
              </a:buClr>
              <a:buSzPts val="1400"/>
              <a:buChar char="■"/>
              <a:defRPr>
                <a:solidFill>
                  <a:srgbClr val="434343"/>
                </a:solidFill>
              </a:defRPr>
            </a:lvl9pPr>
          </a:lstStyle>
          <a:p>
            <a:endParaRPr/>
          </a:p>
        </p:txBody>
      </p:sp>
      <p:sp>
        <p:nvSpPr>
          <p:cNvPr id="43" name="Google Shape;43;p4"/>
          <p:cNvSpPr/>
          <p:nvPr/>
        </p:nvSpPr>
        <p:spPr>
          <a:xfrm>
            <a:off x="719989" y="1050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4;p4"/>
          <p:cNvGrpSpPr/>
          <p:nvPr/>
        </p:nvGrpSpPr>
        <p:grpSpPr>
          <a:xfrm>
            <a:off x="7010875" y="539988"/>
            <a:ext cx="1413134" cy="756452"/>
            <a:chOff x="7010875" y="539988"/>
            <a:chExt cx="1413134" cy="756452"/>
          </a:xfrm>
        </p:grpSpPr>
        <p:sp>
          <p:nvSpPr>
            <p:cNvPr id="45" name="Google Shape;45;p4"/>
            <p:cNvSpPr/>
            <p:nvPr/>
          </p:nvSpPr>
          <p:spPr>
            <a:xfrm rot="-5400000">
              <a:off x="7582214" y="658501"/>
              <a:ext cx="82182" cy="553782"/>
            </a:xfrm>
            <a:custGeom>
              <a:avLst/>
              <a:gdLst/>
              <a:ahLst/>
              <a:cxnLst/>
              <a:rect l="l" t="t" r="r" b="b"/>
              <a:pathLst>
                <a:path w="1870" h="12601" extrusionOk="0">
                  <a:moveTo>
                    <a:pt x="1305" y="1"/>
                  </a:moveTo>
                  <a:cubicBezTo>
                    <a:pt x="1185" y="1"/>
                    <a:pt x="1068" y="66"/>
                    <a:pt x="1029" y="218"/>
                  </a:cubicBezTo>
                  <a:cubicBezTo>
                    <a:pt x="0" y="4193"/>
                    <a:pt x="379" y="8408"/>
                    <a:pt x="1232" y="12381"/>
                  </a:cubicBezTo>
                  <a:cubicBezTo>
                    <a:pt x="1265" y="12534"/>
                    <a:pt x="1379" y="12600"/>
                    <a:pt x="1498" y="12600"/>
                  </a:cubicBezTo>
                  <a:cubicBezTo>
                    <a:pt x="1677" y="12600"/>
                    <a:pt x="1870" y="12449"/>
                    <a:pt x="1820" y="12218"/>
                  </a:cubicBezTo>
                  <a:cubicBezTo>
                    <a:pt x="990" y="8358"/>
                    <a:pt x="615" y="4247"/>
                    <a:pt x="1617" y="381"/>
                  </a:cubicBezTo>
                  <a:cubicBezTo>
                    <a:pt x="1677" y="151"/>
                    <a:pt x="1487" y="1"/>
                    <a:pt x="1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4"/>
            <p:cNvSpPr/>
            <p:nvPr/>
          </p:nvSpPr>
          <p:spPr>
            <a:xfrm rot="-5400000">
              <a:off x="8010680" y="836466"/>
              <a:ext cx="48123" cy="107100"/>
            </a:xfrm>
            <a:custGeom>
              <a:avLst/>
              <a:gdLst/>
              <a:ahLst/>
              <a:cxnLst/>
              <a:rect l="l" t="t" r="r" b="b"/>
              <a:pathLst>
                <a:path w="1095" h="2437" extrusionOk="0">
                  <a:moveTo>
                    <a:pt x="304" y="0"/>
                  </a:moveTo>
                  <a:cubicBezTo>
                    <a:pt x="152" y="0"/>
                    <a:pt x="1" y="99"/>
                    <a:pt x="4" y="296"/>
                  </a:cubicBezTo>
                  <a:cubicBezTo>
                    <a:pt x="16" y="971"/>
                    <a:pt x="162" y="1669"/>
                    <a:pt x="452" y="2280"/>
                  </a:cubicBezTo>
                  <a:cubicBezTo>
                    <a:pt x="505" y="2391"/>
                    <a:pt x="593" y="2437"/>
                    <a:pt x="683" y="2437"/>
                  </a:cubicBezTo>
                  <a:cubicBezTo>
                    <a:pt x="882" y="2437"/>
                    <a:pt x="1094" y="2215"/>
                    <a:pt x="979" y="1972"/>
                  </a:cubicBezTo>
                  <a:cubicBezTo>
                    <a:pt x="737" y="1462"/>
                    <a:pt x="624" y="858"/>
                    <a:pt x="614" y="295"/>
                  </a:cubicBezTo>
                  <a:cubicBezTo>
                    <a:pt x="611" y="99"/>
                    <a:pt x="457" y="0"/>
                    <a:pt x="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4"/>
            <p:cNvSpPr/>
            <p:nvPr/>
          </p:nvSpPr>
          <p:spPr>
            <a:xfrm rot="-5400000">
              <a:off x="7839439" y="910012"/>
              <a:ext cx="86049" cy="195522"/>
            </a:xfrm>
            <a:custGeom>
              <a:avLst/>
              <a:gdLst/>
              <a:ahLst/>
              <a:cxnLst/>
              <a:rect l="l" t="t" r="r" b="b"/>
              <a:pathLst>
                <a:path w="1958" h="4449" extrusionOk="0">
                  <a:moveTo>
                    <a:pt x="370" y="0"/>
                  </a:moveTo>
                  <a:cubicBezTo>
                    <a:pt x="185" y="0"/>
                    <a:pt x="1" y="148"/>
                    <a:pt x="75" y="373"/>
                  </a:cubicBezTo>
                  <a:cubicBezTo>
                    <a:pt x="499" y="1657"/>
                    <a:pt x="873" y="2955"/>
                    <a:pt x="1296" y="4237"/>
                  </a:cubicBezTo>
                  <a:cubicBezTo>
                    <a:pt x="1344" y="4385"/>
                    <a:pt x="1466" y="4449"/>
                    <a:pt x="1588" y="4449"/>
                  </a:cubicBezTo>
                  <a:cubicBezTo>
                    <a:pt x="1773" y="4449"/>
                    <a:pt x="1958" y="4301"/>
                    <a:pt x="1884" y="4076"/>
                  </a:cubicBezTo>
                  <a:cubicBezTo>
                    <a:pt x="1460" y="2793"/>
                    <a:pt x="1086" y="1494"/>
                    <a:pt x="663" y="212"/>
                  </a:cubicBezTo>
                  <a:cubicBezTo>
                    <a:pt x="614" y="64"/>
                    <a:pt x="492" y="0"/>
                    <a:pt x="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4"/>
            <p:cNvSpPr/>
            <p:nvPr/>
          </p:nvSpPr>
          <p:spPr>
            <a:xfrm>
              <a:off x="7957725" y="539988"/>
              <a:ext cx="163792" cy="303018"/>
            </a:xfrm>
            <a:custGeom>
              <a:avLst/>
              <a:gdLst/>
              <a:ahLst/>
              <a:cxnLst/>
              <a:rect l="l" t="t" r="r" b="b"/>
              <a:pathLst>
                <a:path w="3727" h="6895" extrusionOk="0">
                  <a:moveTo>
                    <a:pt x="1799" y="792"/>
                  </a:moveTo>
                  <a:cubicBezTo>
                    <a:pt x="2879" y="1920"/>
                    <a:pt x="3004" y="3525"/>
                    <a:pt x="2903" y="5053"/>
                  </a:cubicBezTo>
                  <a:cubicBezTo>
                    <a:pt x="2116" y="3670"/>
                    <a:pt x="1193" y="2135"/>
                    <a:pt x="1799" y="792"/>
                  </a:cubicBezTo>
                  <a:close/>
                  <a:moveTo>
                    <a:pt x="1717" y="1"/>
                  </a:moveTo>
                  <a:cubicBezTo>
                    <a:pt x="1619" y="1"/>
                    <a:pt x="1524" y="49"/>
                    <a:pt x="1459" y="146"/>
                  </a:cubicBezTo>
                  <a:cubicBezTo>
                    <a:pt x="0" y="2322"/>
                    <a:pt x="2320" y="4696"/>
                    <a:pt x="3056" y="6687"/>
                  </a:cubicBezTo>
                  <a:cubicBezTo>
                    <a:pt x="3109" y="6832"/>
                    <a:pt x="3234" y="6895"/>
                    <a:pt x="3357" y="6895"/>
                  </a:cubicBezTo>
                  <a:cubicBezTo>
                    <a:pt x="3544" y="6895"/>
                    <a:pt x="3726" y="6749"/>
                    <a:pt x="3644" y="6525"/>
                  </a:cubicBezTo>
                  <a:cubicBezTo>
                    <a:pt x="3575" y="6339"/>
                    <a:pt x="3488" y="6146"/>
                    <a:pt x="3388" y="5947"/>
                  </a:cubicBezTo>
                  <a:cubicBezTo>
                    <a:pt x="3419" y="5904"/>
                    <a:pt x="3444" y="5856"/>
                    <a:pt x="3451" y="5793"/>
                  </a:cubicBezTo>
                  <a:cubicBezTo>
                    <a:pt x="3658" y="3779"/>
                    <a:pt x="3615" y="1490"/>
                    <a:pt x="1938" y="86"/>
                  </a:cubicBezTo>
                  <a:cubicBezTo>
                    <a:pt x="1870" y="29"/>
                    <a:pt x="1793" y="1"/>
                    <a:pt x="1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a:off x="8161862" y="602305"/>
              <a:ext cx="198862" cy="259686"/>
            </a:xfrm>
            <a:custGeom>
              <a:avLst/>
              <a:gdLst/>
              <a:ahLst/>
              <a:cxnLst/>
              <a:rect l="l" t="t" r="r" b="b"/>
              <a:pathLst>
                <a:path w="4525" h="5909" extrusionOk="0">
                  <a:moveTo>
                    <a:pt x="2677" y="751"/>
                  </a:moveTo>
                  <a:cubicBezTo>
                    <a:pt x="3463" y="2326"/>
                    <a:pt x="1984" y="3997"/>
                    <a:pt x="666" y="4989"/>
                  </a:cubicBezTo>
                  <a:cubicBezTo>
                    <a:pt x="816" y="3516"/>
                    <a:pt x="1527" y="1667"/>
                    <a:pt x="2677" y="751"/>
                  </a:cubicBezTo>
                  <a:close/>
                  <a:moveTo>
                    <a:pt x="2763" y="1"/>
                  </a:moveTo>
                  <a:cubicBezTo>
                    <a:pt x="2714" y="1"/>
                    <a:pt x="2665" y="14"/>
                    <a:pt x="2618" y="43"/>
                  </a:cubicBezTo>
                  <a:cubicBezTo>
                    <a:pt x="1015" y="1074"/>
                    <a:pt x="86" y="3548"/>
                    <a:pt x="26" y="5392"/>
                  </a:cubicBezTo>
                  <a:cubicBezTo>
                    <a:pt x="25" y="5437"/>
                    <a:pt x="33" y="5476"/>
                    <a:pt x="47" y="5510"/>
                  </a:cubicBezTo>
                  <a:cubicBezTo>
                    <a:pt x="0" y="5694"/>
                    <a:pt x="140" y="5909"/>
                    <a:pt x="327" y="5909"/>
                  </a:cubicBezTo>
                  <a:cubicBezTo>
                    <a:pt x="377" y="5909"/>
                    <a:pt x="430" y="5893"/>
                    <a:pt x="484" y="5858"/>
                  </a:cubicBezTo>
                  <a:cubicBezTo>
                    <a:pt x="2233" y="4719"/>
                    <a:pt x="4525" y="2323"/>
                    <a:pt x="3036" y="153"/>
                  </a:cubicBezTo>
                  <a:cubicBezTo>
                    <a:pt x="2973" y="63"/>
                    <a:pt x="2870" y="1"/>
                    <a:pt x="27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a:off x="8204140" y="865946"/>
              <a:ext cx="219869" cy="94004"/>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7010875" y="1104289"/>
              <a:ext cx="213671" cy="192151"/>
            </a:xfrm>
            <a:custGeom>
              <a:avLst/>
              <a:gdLst/>
              <a:ahLst/>
              <a:cxnLst/>
              <a:rect l="l" t="t" r="r" b="b"/>
              <a:pathLst>
                <a:path w="3624" h="3259" extrusionOk="0">
                  <a:moveTo>
                    <a:pt x="2250" y="1372"/>
                  </a:moveTo>
                  <a:cubicBezTo>
                    <a:pt x="2294" y="1472"/>
                    <a:pt x="2335" y="1573"/>
                    <a:pt x="2373" y="1676"/>
                  </a:cubicBezTo>
                  <a:cubicBezTo>
                    <a:pt x="2320" y="1739"/>
                    <a:pt x="2265" y="1803"/>
                    <a:pt x="2209" y="1864"/>
                  </a:cubicBezTo>
                  <a:cubicBezTo>
                    <a:pt x="2092" y="1836"/>
                    <a:pt x="1977" y="1806"/>
                    <a:pt x="1860" y="1777"/>
                  </a:cubicBezTo>
                  <a:cubicBezTo>
                    <a:pt x="1882" y="1670"/>
                    <a:pt x="1907" y="1561"/>
                    <a:pt x="1937" y="1455"/>
                  </a:cubicBezTo>
                  <a:cubicBezTo>
                    <a:pt x="2041" y="1425"/>
                    <a:pt x="2146" y="1398"/>
                    <a:pt x="2250" y="1372"/>
                  </a:cubicBezTo>
                  <a:close/>
                  <a:moveTo>
                    <a:pt x="2036" y="1"/>
                  </a:moveTo>
                  <a:cubicBezTo>
                    <a:pt x="1934" y="1"/>
                    <a:pt x="1817" y="56"/>
                    <a:pt x="1771" y="152"/>
                  </a:cubicBezTo>
                  <a:cubicBezTo>
                    <a:pt x="1645" y="416"/>
                    <a:pt x="1539" y="688"/>
                    <a:pt x="1449" y="966"/>
                  </a:cubicBezTo>
                  <a:cubicBezTo>
                    <a:pt x="1143" y="1057"/>
                    <a:pt x="837" y="1151"/>
                    <a:pt x="529" y="1232"/>
                  </a:cubicBezTo>
                  <a:cubicBezTo>
                    <a:pt x="427" y="1259"/>
                    <a:pt x="343" y="1344"/>
                    <a:pt x="316" y="1445"/>
                  </a:cubicBezTo>
                  <a:cubicBezTo>
                    <a:pt x="321" y="1444"/>
                    <a:pt x="327" y="1442"/>
                    <a:pt x="333" y="1441"/>
                  </a:cubicBezTo>
                  <a:lnTo>
                    <a:pt x="333" y="1441"/>
                  </a:lnTo>
                  <a:cubicBezTo>
                    <a:pt x="69" y="1531"/>
                    <a:pt x="1" y="1941"/>
                    <a:pt x="328" y="2022"/>
                  </a:cubicBezTo>
                  <a:cubicBezTo>
                    <a:pt x="609" y="2091"/>
                    <a:pt x="889" y="2162"/>
                    <a:pt x="1170" y="2233"/>
                  </a:cubicBezTo>
                  <a:cubicBezTo>
                    <a:pt x="1141" y="2470"/>
                    <a:pt x="1126" y="2708"/>
                    <a:pt x="1121" y="2949"/>
                  </a:cubicBezTo>
                  <a:cubicBezTo>
                    <a:pt x="1118" y="3116"/>
                    <a:pt x="1274" y="3259"/>
                    <a:pt x="1433" y="3259"/>
                  </a:cubicBezTo>
                  <a:cubicBezTo>
                    <a:pt x="1483" y="3259"/>
                    <a:pt x="1534" y="3245"/>
                    <a:pt x="1580" y="3213"/>
                  </a:cubicBezTo>
                  <a:cubicBezTo>
                    <a:pt x="1868" y="3011"/>
                    <a:pt x="2142" y="2787"/>
                    <a:pt x="2399" y="2541"/>
                  </a:cubicBezTo>
                  <a:cubicBezTo>
                    <a:pt x="2522" y="2572"/>
                    <a:pt x="2645" y="2602"/>
                    <a:pt x="2769" y="2634"/>
                  </a:cubicBezTo>
                  <a:cubicBezTo>
                    <a:pt x="2793" y="2639"/>
                    <a:pt x="2815" y="2642"/>
                    <a:pt x="2837" y="2642"/>
                  </a:cubicBezTo>
                  <a:cubicBezTo>
                    <a:pt x="2877" y="2642"/>
                    <a:pt x="2913" y="2633"/>
                    <a:pt x="2947" y="2619"/>
                  </a:cubicBezTo>
                  <a:cubicBezTo>
                    <a:pt x="3069" y="2592"/>
                    <a:pt x="3168" y="2501"/>
                    <a:pt x="3154" y="2337"/>
                  </a:cubicBezTo>
                  <a:cubicBezTo>
                    <a:pt x="3139" y="2158"/>
                    <a:pt x="3096" y="1986"/>
                    <a:pt x="3038" y="1817"/>
                  </a:cubicBezTo>
                  <a:cubicBezTo>
                    <a:pt x="3218" y="1580"/>
                    <a:pt x="3380" y="1331"/>
                    <a:pt x="3520" y="1068"/>
                  </a:cubicBezTo>
                  <a:cubicBezTo>
                    <a:pt x="3623" y="874"/>
                    <a:pt x="3500" y="610"/>
                    <a:pt x="3267" y="610"/>
                  </a:cubicBezTo>
                  <a:cubicBezTo>
                    <a:pt x="3263" y="610"/>
                    <a:pt x="3260" y="610"/>
                    <a:pt x="3256" y="610"/>
                  </a:cubicBezTo>
                  <a:cubicBezTo>
                    <a:pt x="3037" y="617"/>
                    <a:pt x="2822" y="643"/>
                    <a:pt x="2608" y="680"/>
                  </a:cubicBezTo>
                  <a:cubicBezTo>
                    <a:pt x="2576" y="557"/>
                    <a:pt x="2552" y="433"/>
                    <a:pt x="2543" y="305"/>
                  </a:cubicBezTo>
                  <a:cubicBezTo>
                    <a:pt x="2533" y="139"/>
                    <a:pt x="2411" y="1"/>
                    <a:pt x="2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7531592" y="665263"/>
              <a:ext cx="183425" cy="180123"/>
            </a:xfrm>
            <a:custGeom>
              <a:avLst/>
              <a:gdLst/>
              <a:ahLst/>
              <a:cxnLst/>
              <a:rect l="l" t="t" r="r" b="b"/>
              <a:pathLst>
                <a:path w="3111" h="3055" extrusionOk="0">
                  <a:moveTo>
                    <a:pt x="2763" y="0"/>
                  </a:moveTo>
                  <a:cubicBezTo>
                    <a:pt x="2734" y="0"/>
                    <a:pt x="2704" y="6"/>
                    <a:pt x="2675" y="18"/>
                  </a:cubicBezTo>
                  <a:cubicBezTo>
                    <a:pt x="2283" y="181"/>
                    <a:pt x="1726" y="383"/>
                    <a:pt x="1578" y="834"/>
                  </a:cubicBezTo>
                  <a:cubicBezTo>
                    <a:pt x="1485" y="1116"/>
                    <a:pt x="1689" y="1426"/>
                    <a:pt x="1578" y="1683"/>
                  </a:cubicBezTo>
                  <a:cubicBezTo>
                    <a:pt x="1520" y="1814"/>
                    <a:pt x="1556" y="1938"/>
                    <a:pt x="1630" y="2025"/>
                  </a:cubicBezTo>
                  <a:cubicBezTo>
                    <a:pt x="1628" y="2030"/>
                    <a:pt x="1624" y="2036"/>
                    <a:pt x="1621" y="2041"/>
                  </a:cubicBezTo>
                  <a:cubicBezTo>
                    <a:pt x="1578" y="1991"/>
                    <a:pt x="1534" y="1941"/>
                    <a:pt x="1486" y="1891"/>
                  </a:cubicBezTo>
                  <a:cubicBezTo>
                    <a:pt x="1403" y="1757"/>
                    <a:pt x="1317" y="1627"/>
                    <a:pt x="1242" y="1504"/>
                  </a:cubicBezTo>
                  <a:cubicBezTo>
                    <a:pt x="1029" y="1152"/>
                    <a:pt x="807" y="806"/>
                    <a:pt x="578" y="463"/>
                  </a:cubicBezTo>
                  <a:cubicBezTo>
                    <a:pt x="515" y="368"/>
                    <a:pt x="408" y="323"/>
                    <a:pt x="305" y="323"/>
                  </a:cubicBezTo>
                  <a:cubicBezTo>
                    <a:pt x="149" y="323"/>
                    <a:pt x="0" y="424"/>
                    <a:pt x="10" y="617"/>
                  </a:cubicBezTo>
                  <a:cubicBezTo>
                    <a:pt x="32" y="1041"/>
                    <a:pt x="177" y="1368"/>
                    <a:pt x="441" y="1697"/>
                  </a:cubicBezTo>
                  <a:cubicBezTo>
                    <a:pt x="622" y="1922"/>
                    <a:pt x="853" y="2097"/>
                    <a:pt x="1046" y="2306"/>
                  </a:cubicBezTo>
                  <a:cubicBezTo>
                    <a:pt x="1142" y="2469"/>
                    <a:pt x="1218" y="2628"/>
                    <a:pt x="1230" y="2753"/>
                  </a:cubicBezTo>
                  <a:cubicBezTo>
                    <a:pt x="1249" y="2938"/>
                    <a:pt x="1394" y="3054"/>
                    <a:pt x="1543" y="3054"/>
                  </a:cubicBezTo>
                  <a:cubicBezTo>
                    <a:pt x="1636" y="3054"/>
                    <a:pt x="1731" y="3009"/>
                    <a:pt x="1799" y="2907"/>
                  </a:cubicBezTo>
                  <a:cubicBezTo>
                    <a:pt x="2323" y="2112"/>
                    <a:pt x="2743" y="1295"/>
                    <a:pt x="3050" y="393"/>
                  </a:cubicBezTo>
                  <a:cubicBezTo>
                    <a:pt x="3110" y="218"/>
                    <a:pt x="2947" y="0"/>
                    <a:pt x="27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advTm="5273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3"/>
        <p:cNvGrpSpPr/>
        <p:nvPr/>
      </p:nvGrpSpPr>
      <p:grpSpPr>
        <a:xfrm>
          <a:off x="0" y="0"/>
          <a:ext cx="0" cy="0"/>
          <a:chOff x="0" y="0"/>
          <a:chExt cx="0" cy="0"/>
        </a:xfrm>
      </p:grpSpPr>
      <p:sp>
        <p:nvSpPr>
          <p:cNvPr id="54" name="Google Shape;54;p5"/>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5"/>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5"/>
          <p:cNvSpPr/>
          <p:nvPr/>
        </p:nvSpPr>
        <p:spPr>
          <a:xfrm>
            <a:off x="719989" y="1050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txBox="1">
            <a:spLocks noGrp="1"/>
          </p:cNvSpPr>
          <p:nvPr>
            <p:ph type="subTitle" idx="1"/>
          </p:nvPr>
        </p:nvSpPr>
        <p:spPr>
          <a:xfrm>
            <a:off x="1290775" y="3107188"/>
            <a:ext cx="2907600" cy="433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700"/>
              <a:buFont typeface="Bevan"/>
              <a:buNone/>
              <a:defRPr sz="1800">
                <a:solidFill>
                  <a:schemeClr val="lt1"/>
                </a:solidFill>
                <a:highlight>
                  <a:schemeClr val="accent3"/>
                </a:highlight>
                <a:latin typeface="Bevan"/>
                <a:ea typeface="Bevan"/>
                <a:cs typeface="Bevan"/>
                <a:sym typeface="Bevan"/>
              </a:defRPr>
            </a:lvl1pPr>
            <a:lvl2pPr lvl="1" algn="ctr">
              <a:lnSpc>
                <a:spcPct val="100000"/>
              </a:lnSpc>
              <a:spcBef>
                <a:spcPts val="1600"/>
              </a:spcBef>
              <a:spcAft>
                <a:spcPts val="0"/>
              </a:spcAft>
              <a:buSzPts val="1700"/>
              <a:buFont typeface="Bevan"/>
              <a:buNone/>
              <a:defRPr sz="1700">
                <a:latin typeface="Bevan"/>
                <a:ea typeface="Bevan"/>
                <a:cs typeface="Bevan"/>
                <a:sym typeface="Bevan"/>
              </a:defRPr>
            </a:lvl2pPr>
            <a:lvl3pPr lvl="2" algn="ctr">
              <a:lnSpc>
                <a:spcPct val="100000"/>
              </a:lnSpc>
              <a:spcBef>
                <a:spcPts val="1600"/>
              </a:spcBef>
              <a:spcAft>
                <a:spcPts val="0"/>
              </a:spcAft>
              <a:buSzPts val="1700"/>
              <a:buFont typeface="Bevan"/>
              <a:buNone/>
              <a:defRPr sz="1700">
                <a:latin typeface="Bevan"/>
                <a:ea typeface="Bevan"/>
                <a:cs typeface="Bevan"/>
                <a:sym typeface="Bevan"/>
              </a:defRPr>
            </a:lvl3pPr>
            <a:lvl4pPr lvl="3" algn="ctr">
              <a:lnSpc>
                <a:spcPct val="100000"/>
              </a:lnSpc>
              <a:spcBef>
                <a:spcPts val="1600"/>
              </a:spcBef>
              <a:spcAft>
                <a:spcPts val="0"/>
              </a:spcAft>
              <a:buSzPts val="1700"/>
              <a:buFont typeface="Bevan"/>
              <a:buNone/>
              <a:defRPr sz="1700">
                <a:latin typeface="Bevan"/>
                <a:ea typeface="Bevan"/>
                <a:cs typeface="Bevan"/>
                <a:sym typeface="Bevan"/>
              </a:defRPr>
            </a:lvl4pPr>
            <a:lvl5pPr lvl="4" algn="ctr">
              <a:lnSpc>
                <a:spcPct val="100000"/>
              </a:lnSpc>
              <a:spcBef>
                <a:spcPts val="1600"/>
              </a:spcBef>
              <a:spcAft>
                <a:spcPts val="0"/>
              </a:spcAft>
              <a:buSzPts val="1700"/>
              <a:buFont typeface="Bevan"/>
              <a:buNone/>
              <a:defRPr sz="1700">
                <a:latin typeface="Bevan"/>
                <a:ea typeface="Bevan"/>
                <a:cs typeface="Bevan"/>
                <a:sym typeface="Bevan"/>
              </a:defRPr>
            </a:lvl5pPr>
            <a:lvl6pPr lvl="5" algn="ctr">
              <a:lnSpc>
                <a:spcPct val="100000"/>
              </a:lnSpc>
              <a:spcBef>
                <a:spcPts val="1600"/>
              </a:spcBef>
              <a:spcAft>
                <a:spcPts val="0"/>
              </a:spcAft>
              <a:buSzPts val="1700"/>
              <a:buFont typeface="Bevan"/>
              <a:buNone/>
              <a:defRPr sz="1700">
                <a:latin typeface="Bevan"/>
                <a:ea typeface="Bevan"/>
                <a:cs typeface="Bevan"/>
                <a:sym typeface="Bevan"/>
              </a:defRPr>
            </a:lvl6pPr>
            <a:lvl7pPr lvl="6" algn="ctr">
              <a:lnSpc>
                <a:spcPct val="100000"/>
              </a:lnSpc>
              <a:spcBef>
                <a:spcPts val="1600"/>
              </a:spcBef>
              <a:spcAft>
                <a:spcPts val="0"/>
              </a:spcAft>
              <a:buSzPts val="1700"/>
              <a:buFont typeface="Bevan"/>
              <a:buNone/>
              <a:defRPr sz="1700">
                <a:latin typeface="Bevan"/>
                <a:ea typeface="Bevan"/>
                <a:cs typeface="Bevan"/>
                <a:sym typeface="Bevan"/>
              </a:defRPr>
            </a:lvl7pPr>
            <a:lvl8pPr lvl="7" algn="ctr">
              <a:lnSpc>
                <a:spcPct val="100000"/>
              </a:lnSpc>
              <a:spcBef>
                <a:spcPts val="1600"/>
              </a:spcBef>
              <a:spcAft>
                <a:spcPts val="0"/>
              </a:spcAft>
              <a:buSzPts val="1700"/>
              <a:buFont typeface="Bevan"/>
              <a:buNone/>
              <a:defRPr sz="1700">
                <a:latin typeface="Bevan"/>
                <a:ea typeface="Bevan"/>
                <a:cs typeface="Bevan"/>
                <a:sym typeface="Bevan"/>
              </a:defRPr>
            </a:lvl8pPr>
            <a:lvl9pPr lvl="8" algn="ctr">
              <a:lnSpc>
                <a:spcPct val="100000"/>
              </a:lnSpc>
              <a:spcBef>
                <a:spcPts val="1600"/>
              </a:spcBef>
              <a:spcAft>
                <a:spcPts val="1600"/>
              </a:spcAft>
              <a:buSzPts val="1700"/>
              <a:buFont typeface="Bevan"/>
              <a:buNone/>
              <a:defRPr sz="1700">
                <a:latin typeface="Bevan"/>
                <a:ea typeface="Bevan"/>
                <a:cs typeface="Bevan"/>
                <a:sym typeface="Bevan"/>
              </a:defRPr>
            </a:lvl9pPr>
          </a:lstStyle>
          <a:p>
            <a:endParaRPr/>
          </a:p>
        </p:txBody>
      </p:sp>
      <p:sp>
        <p:nvSpPr>
          <p:cNvPr id="58" name="Google Shape;58;p5"/>
          <p:cNvSpPr txBox="1">
            <a:spLocks noGrp="1"/>
          </p:cNvSpPr>
          <p:nvPr>
            <p:ph type="subTitle" idx="2"/>
          </p:nvPr>
        </p:nvSpPr>
        <p:spPr>
          <a:xfrm>
            <a:off x="4945650" y="3107188"/>
            <a:ext cx="2907600" cy="433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700"/>
              <a:buFont typeface="Bevan"/>
              <a:buNone/>
              <a:defRPr sz="1800">
                <a:solidFill>
                  <a:schemeClr val="lt1"/>
                </a:solidFill>
                <a:highlight>
                  <a:schemeClr val="accent3"/>
                </a:highlight>
                <a:latin typeface="Bevan"/>
                <a:ea typeface="Bevan"/>
                <a:cs typeface="Bevan"/>
                <a:sym typeface="Bevan"/>
              </a:defRPr>
            </a:lvl1pPr>
            <a:lvl2pPr lvl="1" algn="ctr" rtl="0">
              <a:lnSpc>
                <a:spcPct val="100000"/>
              </a:lnSpc>
              <a:spcBef>
                <a:spcPts val="1600"/>
              </a:spcBef>
              <a:spcAft>
                <a:spcPts val="0"/>
              </a:spcAft>
              <a:buSzPts val="1700"/>
              <a:buFont typeface="Bevan"/>
              <a:buNone/>
              <a:defRPr sz="1700">
                <a:latin typeface="Bevan"/>
                <a:ea typeface="Bevan"/>
                <a:cs typeface="Bevan"/>
                <a:sym typeface="Bevan"/>
              </a:defRPr>
            </a:lvl2pPr>
            <a:lvl3pPr lvl="2" algn="ctr" rtl="0">
              <a:lnSpc>
                <a:spcPct val="100000"/>
              </a:lnSpc>
              <a:spcBef>
                <a:spcPts val="1600"/>
              </a:spcBef>
              <a:spcAft>
                <a:spcPts val="0"/>
              </a:spcAft>
              <a:buSzPts val="1700"/>
              <a:buFont typeface="Bevan"/>
              <a:buNone/>
              <a:defRPr sz="1700">
                <a:latin typeface="Bevan"/>
                <a:ea typeface="Bevan"/>
                <a:cs typeface="Bevan"/>
                <a:sym typeface="Bevan"/>
              </a:defRPr>
            </a:lvl3pPr>
            <a:lvl4pPr lvl="3" algn="ctr" rtl="0">
              <a:lnSpc>
                <a:spcPct val="100000"/>
              </a:lnSpc>
              <a:spcBef>
                <a:spcPts val="1600"/>
              </a:spcBef>
              <a:spcAft>
                <a:spcPts val="0"/>
              </a:spcAft>
              <a:buSzPts val="1700"/>
              <a:buFont typeface="Bevan"/>
              <a:buNone/>
              <a:defRPr sz="1700">
                <a:latin typeface="Bevan"/>
                <a:ea typeface="Bevan"/>
                <a:cs typeface="Bevan"/>
                <a:sym typeface="Bevan"/>
              </a:defRPr>
            </a:lvl4pPr>
            <a:lvl5pPr lvl="4" algn="ctr" rtl="0">
              <a:lnSpc>
                <a:spcPct val="100000"/>
              </a:lnSpc>
              <a:spcBef>
                <a:spcPts val="1600"/>
              </a:spcBef>
              <a:spcAft>
                <a:spcPts val="0"/>
              </a:spcAft>
              <a:buSzPts val="1700"/>
              <a:buFont typeface="Bevan"/>
              <a:buNone/>
              <a:defRPr sz="1700">
                <a:latin typeface="Bevan"/>
                <a:ea typeface="Bevan"/>
                <a:cs typeface="Bevan"/>
                <a:sym typeface="Bevan"/>
              </a:defRPr>
            </a:lvl5pPr>
            <a:lvl6pPr lvl="5" algn="ctr" rtl="0">
              <a:lnSpc>
                <a:spcPct val="100000"/>
              </a:lnSpc>
              <a:spcBef>
                <a:spcPts val="1600"/>
              </a:spcBef>
              <a:spcAft>
                <a:spcPts val="0"/>
              </a:spcAft>
              <a:buSzPts val="1700"/>
              <a:buFont typeface="Bevan"/>
              <a:buNone/>
              <a:defRPr sz="1700">
                <a:latin typeface="Bevan"/>
                <a:ea typeface="Bevan"/>
                <a:cs typeface="Bevan"/>
                <a:sym typeface="Bevan"/>
              </a:defRPr>
            </a:lvl6pPr>
            <a:lvl7pPr lvl="6" algn="ctr" rtl="0">
              <a:lnSpc>
                <a:spcPct val="100000"/>
              </a:lnSpc>
              <a:spcBef>
                <a:spcPts val="1600"/>
              </a:spcBef>
              <a:spcAft>
                <a:spcPts val="0"/>
              </a:spcAft>
              <a:buSzPts val="1700"/>
              <a:buFont typeface="Bevan"/>
              <a:buNone/>
              <a:defRPr sz="1700">
                <a:latin typeface="Bevan"/>
                <a:ea typeface="Bevan"/>
                <a:cs typeface="Bevan"/>
                <a:sym typeface="Bevan"/>
              </a:defRPr>
            </a:lvl7pPr>
            <a:lvl8pPr lvl="7" algn="ctr" rtl="0">
              <a:lnSpc>
                <a:spcPct val="100000"/>
              </a:lnSpc>
              <a:spcBef>
                <a:spcPts val="1600"/>
              </a:spcBef>
              <a:spcAft>
                <a:spcPts val="0"/>
              </a:spcAft>
              <a:buSzPts val="1700"/>
              <a:buFont typeface="Bevan"/>
              <a:buNone/>
              <a:defRPr sz="1700">
                <a:latin typeface="Bevan"/>
                <a:ea typeface="Bevan"/>
                <a:cs typeface="Bevan"/>
                <a:sym typeface="Bevan"/>
              </a:defRPr>
            </a:lvl8pPr>
            <a:lvl9pPr lvl="8" algn="ctr" rtl="0">
              <a:lnSpc>
                <a:spcPct val="100000"/>
              </a:lnSpc>
              <a:spcBef>
                <a:spcPts val="1600"/>
              </a:spcBef>
              <a:spcAft>
                <a:spcPts val="1600"/>
              </a:spcAft>
              <a:buSzPts val="1700"/>
              <a:buFont typeface="Bevan"/>
              <a:buNone/>
              <a:defRPr sz="1700">
                <a:latin typeface="Bevan"/>
                <a:ea typeface="Bevan"/>
                <a:cs typeface="Bevan"/>
                <a:sym typeface="Bevan"/>
              </a:defRPr>
            </a:lvl9pPr>
          </a:lstStyle>
          <a:p>
            <a:endParaRPr/>
          </a:p>
        </p:txBody>
      </p:sp>
      <p:sp>
        <p:nvSpPr>
          <p:cNvPr id="59" name="Google Shape;59;p5"/>
          <p:cNvSpPr txBox="1">
            <a:spLocks noGrp="1"/>
          </p:cNvSpPr>
          <p:nvPr>
            <p:ph type="subTitle" idx="3"/>
          </p:nvPr>
        </p:nvSpPr>
        <p:spPr>
          <a:xfrm>
            <a:off x="1290775" y="3517075"/>
            <a:ext cx="2907600" cy="85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0" name="Google Shape;60;p5"/>
          <p:cNvSpPr txBox="1">
            <a:spLocks noGrp="1"/>
          </p:cNvSpPr>
          <p:nvPr>
            <p:ph type="subTitle" idx="4"/>
          </p:nvPr>
        </p:nvSpPr>
        <p:spPr>
          <a:xfrm>
            <a:off x="4945650" y="3517075"/>
            <a:ext cx="2907600" cy="85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 name="Google Shape;61;p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transition spd="slow" advTm="5273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2"/>
        <p:cNvGrpSpPr/>
        <p:nvPr/>
      </p:nvGrpSpPr>
      <p:grpSpPr>
        <a:xfrm>
          <a:off x="0" y="0"/>
          <a:ext cx="0" cy="0"/>
          <a:chOff x="0" y="0"/>
          <a:chExt cx="0" cy="0"/>
        </a:xfrm>
      </p:grpSpPr>
      <p:sp>
        <p:nvSpPr>
          <p:cNvPr id="83" name="Google Shape;83;p9"/>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9"/>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9"/>
          <p:cNvSpPr txBox="1">
            <a:spLocks noGrp="1"/>
          </p:cNvSpPr>
          <p:nvPr>
            <p:ph type="subTitle" idx="1"/>
          </p:nvPr>
        </p:nvSpPr>
        <p:spPr>
          <a:xfrm>
            <a:off x="2570950" y="2525725"/>
            <a:ext cx="4002000" cy="107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6" name="Google Shape;86;p9"/>
          <p:cNvSpPr/>
          <p:nvPr/>
        </p:nvSpPr>
        <p:spPr>
          <a:xfrm>
            <a:off x="7456160" y="1544396"/>
            <a:ext cx="189981" cy="214300"/>
          </a:xfrm>
          <a:custGeom>
            <a:avLst/>
            <a:gdLst/>
            <a:ahLst/>
            <a:cxnLst/>
            <a:rect l="l" t="t" r="r" b="b"/>
            <a:pathLst>
              <a:path w="3242" h="3657" extrusionOk="0">
                <a:moveTo>
                  <a:pt x="2166" y="1295"/>
                </a:moveTo>
                <a:lnTo>
                  <a:pt x="2166" y="1295"/>
                </a:lnTo>
                <a:cubicBezTo>
                  <a:pt x="2151" y="1314"/>
                  <a:pt x="2138" y="1333"/>
                  <a:pt x="2123" y="1352"/>
                </a:cubicBezTo>
                <a:cubicBezTo>
                  <a:pt x="2118" y="1336"/>
                  <a:pt x="2112" y="1322"/>
                  <a:pt x="2106" y="1308"/>
                </a:cubicBezTo>
                <a:cubicBezTo>
                  <a:pt x="2126" y="1305"/>
                  <a:pt x="2146" y="1299"/>
                  <a:pt x="2166" y="1295"/>
                </a:cubicBezTo>
                <a:close/>
                <a:moveTo>
                  <a:pt x="1513" y="1463"/>
                </a:moveTo>
                <a:cubicBezTo>
                  <a:pt x="1570" y="1599"/>
                  <a:pt x="1627" y="1737"/>
                  <a:pt x="1682" y="1874"/>
                </a:cubicBezTo>
                <a:cubicBezTo>
                  <a:pt x="1629" y="1933"/>
                  <a:pt x="1579" y="1994"/>
                  <a:pt x="1526" y="2053"/>
                </a:cubicBezTo>
                <a:cubicBezTo>
                  <a:pt x="1411" y="1977"/>
                  <a:pt x="1300" y="1896"/>
                  <a:pt x="1191" y="1813"/>
                </a:cubicBezTo>
                <a:cubicBezTo>
                  <a:pt x="1210" y="1724"/>
                  <a:pt x="1232" y="1636"/>
                  <a:pt x="1253" y="1548"/>
                </a:cubicBezTo>
                <a:cubicBezTo>
                  <a:pt x="1339" y="1517"/>
                  <a:pt x="1427" y="1490"/>
                  <a:pt x="1513" y="1463"/>
                </a:cubicBezTo>
                <a:close/>
                <a:moveTo>
                  <a:pt x="1070" y="2478"/>
                </a:moveTo>
                <a:cubicBezTo>
                  <a:pt x="1080" y="2486"/>
                  <a:pt x="1093" y="2492"/>
                  <a:pt x="1104" y="2501"/>
                </a:cubicBezTo>
                <a:cubicBezTo>
                  <a:pt x="1089" y="2516"/>
                  <a:pt x="1074" y="2533"/>
                  <a:pt x="1060" y="2547"/>
                </a:cubicBezTo>
                <a:cubicBezTo>
                  <a:pt x="1062" y="2524"/>
                  <a:pt x="1066" y="2501"/>
                  <a:pt x="1070" y="2478"/>
                </a:cubicBezTo>
                <a:close/>
                <a:moveTo>
                  <a:pt x="1328" y="0"/>
                </a:moveTo>
                <a:cubicBezTo>
                  <a:pt x="1195" y="0"/>
                  <a:pt x="1056" y="88"/>
                  <a:pt x="1011" y="224"/>
                </a:cubicBezTo>
                <a:cubicBezTo>
                  <a:pt x="915" y="509"/>
                  <a:pt x="828" y="793"/>
                  <a:pt x="747" y="1077"/>
                </a:cubicBezTo>
                <a:cubicBezTo>
                  <a:pt x="603" y="1129"/>
                  <a:pt x="456" y="1179"/>
                  <a:pt x="309" y="1231"/>
                </a:cubicBezTo>
                <a:cubicBezTo>
                  <a:pt x="98" y="1303"/>
                  <a:pt x="1" y="1574"/>
                  <a:pt x="174" y="1740"/>
                </a:cubicBezTo>
                <a:cubicBezTo>
                  <a:pt x="287" y="1849"/>
                  <a:pt x="403" y="1953"/>
                  <a:pt x="522" y="2054"/>
                </a:cubicBezTo>
                <a:cubicBezTo>
                  <a:pt x="444" y="2478"/>
                  <a:pt x="396" y="2909"/>
                  <a:pt x="388" y="3355"/>
                </a:cubicBezTo>
                <a:cubicBezTo>
                  <a:pt x="386" y="3537"/>
                  <a:pt x="542" y="3657"/>
                  <a:pt x="700" y="3657"/>
                </a:cubicBezTo>
                <a:cubicBezTo>
                  <a:pt x="775" y="3657"/>
                  <a:pt x="850" y="3630"/>
                  <a:pt x="910" y="3571"/>
                </a:cubicBezTo>
                <a:cubicBezTo>
                  <a:pt x="1153" y="3327"/>
                  <a:pt x="1394" y="3079"/>
                  <a:pt x="1629" y="2831"/>
                </a:cubicBezTo>
                <a:cubicBezTo>
                  <a:pt x="1985" y="3032"/>
                  <a:pt x="2357" y="3204"/>
                  <a:pt x="2748" y="3344"/>
                </a:cubicBezTo>
                <a:cubicBezTo>
                  <a:pt x="2785" y="3357"/>
                  <a:pt x="2820" y="3363"/>
                  <a:pt x="2853" y="3363"/>
                </a:cubicBezTo>
                <a:cubicBezTo>
                  <a:pt x="3146" y="3363"/>
                  <a:pt x="3241" y="2873"/>
                  <a:pt x="2910" y="2756"/>
                </a:cubicBezTo>
                <a:cubicBezTo>
                  <a:pt x="2769" y="2706"/>
                  <a:pt x="2630" y="2648"/>
                  <a:pt x="2494" y="2588"/>
                </a:cubicBezTo>
                <a:cubicBezTo>
                  <a:pt x="2531" y="2527"/>
                  <a:pt x="2543" y="2450"/>
                  <a:pt x="2514" y="2360"/>
                </a:cubicBezTo>
                <a:cubicBezTo>
                  <a:pt x="2471" y="2236"/>
                  <a:pt x="2426" y="2115"/>
                  <a:pt x="2379" y="1993"/>
                </a:cubicBezTo>
                <a:cubicBezTo>
                  <a:pt x="2629" y="1695"/>
                  <a:pt x="2872" y="1391"/>
                  <a:pt x="3093" y="1069"/>
                </a:cubicBezTo>
                <a:cubicBezTo>
                  <a:pt x="3224" y="880"/>
                  <a:pt x="3054" y="610"/>
                  <a:pt x="2839" y="610"/>
                </a:cubicBezTo>
                <a:cubicBezTo>
                  <a:pt x="2836" y="610"/>
                  <a:pt x="2833" y="610"/>
                  <a:pt x="2830" y="610"/>
                </a:cubicBezTo>
                <a:cubicBezTo>
                  <a:pt x="2492" y="619"/>
                  <a:pt x="2170" y="668"/>
                  <a:pt x="1854" y="743"/>
                </a:cubicBezTo>
                <a:cubicBezTo>
                  <a:pt x="1762" y="545"/>
                  <a:pt x="1666" y="347"/>
                  <a:pt x="1568" y="150"/>
                </a:cubicBezTo>
                <a:cubicBezTo>
                  <a:pt x="1516" y="45"/>
                  <a:pt x="1424" y="0"/>
                  <a:pt x="13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p:nvPr/>
        </p:nvSpPr>
        <p:spPr>
          <a:xfrm>
            <a:off x="7802110" y="1266296"/>
            <a:ext cx="189981" cy="214300"/>
          </a:xfrm>
          <a:custGeom>
            <a:avLst/>
            <a:gdLst/>
            <a:ahLst/>
            <a:cxnLst/>
            <a:rect l="l" t="t" r="r" b="b"/>
            <a:pathLst>
              <a:path w="3242" h="3657" extrusionOk="0">
                <a:moveTo>
                  <a:pt x="2166" y="1295"/>
                </a:moveTo>
                <a:lnTo>
                  <a:pt x="2166" y="1295"/>
                </a:lnTo>
                <a:cubicBezTo>
                  <a:pt x="2151" y="1314"/>
                  <a:pt x="2138" y="1333"/>
                  <a:pt x="2123" y="1352"/>
                </a:cubicBezTo>
                <a:cubicBezTo>
                  <a:pt x="2118" y="1336"/>
                  <a:pt x="2112" y="1322"/>
                  <a:pt x="2106" y="1308"/>
                </a:cubicBezTo>
                <a:cubicBezTo>
                  <a:pt x="2126" y="1305"/>
                  <a:pt x="2146" y="1299"/>
                  <a:pt x="2166" y="1295"/>
                </a:cubicBezTo>
                <a:close/>
                <a:moveTo>
                  <a:pt x="1513" y="1463"/>
                </a:moveTo>
                <a:cubicBezTo>
                  <a:pt x="1570" y="1599"/>
                  <a:pt x="1627" y="1737"/>
                  <a:pt x="1682" y="1874"/>
                </a:cubicBezTo>
                <a:cubicBezTo>
                  <a:pt x="1629" y="1933"/>
                  <a:pt x="1579" y="1994"/>
                  <a:pt x="1526" y="2053"/>
                </a:cubicBezTo>
                <a:cubicBezTo>
                  <a:pt x="1411" y="1977"/>
                  <a:pt x="1300" y="1896"/>
                  <a:pt x="1191" y="1813"/>
                </a:cubicBezTo>
                <a:cubicBezTo>
                  <a:pt x="1210" y="1724"/>
                  <a:pt x="1232" y="1636"/>
                  <a:pt x="1253" y="1548"/>
                </a:cubicBezTo>
                <a:cubicBezTo>
                  <a:pt x="1339" y="1517"/>
                  <a:pt x="1427" y="1490"/>
                  <a:pt x="1513" y="1463"/>
                </a:cubicBezTo>
                <a:close/>
                <a:moveTo>
                  <a:pt x="1070" y="2478"/>
                </a:moveTo>
                <a:cubicBezTo>
                  <a:pt x="1080" y="2486"/>
                  <a:pt x="1093" y="2492"/>
                  <a:pt x="1104" y="2501"/>
                </a:cubicBezTo>
                <a:cubicBezTo>
                  <a:pt x="1089" y="2516"/>
                  <a:pt x="1074" y="2533"/>
                  <a:pt x="1060" y="2547"/>
                </a:cubicBezTo>
                <a:cubicBezTo>
                  <a:pt x="1062" y="2524"/>
                  <a:pt x="1066" y="2501"/>
                  <a:pt x="1070" y="2478"/>
                </a:cubicBezTo>
                <a:close/>
                <a:moveTo>
                  <a:pt x="1328" y="0"/>
                </a:moveTo>
                <a:cubicBezTo>
                  <a:pt x="1195" y="0"/>
                  <a:pt x="1056" y="88"/>
                  <a:pt x="1011" y="224"/>
                </a:cubicBezTo>
                <a:cubicBezTo>
                  <a:pt x="915" y="509"/>
                  <a:pt x="828" y="793"/>
                  <a:pt x="747" y="1077"/>
                </a:cubicBezTo>
                <a:cubicBezTo>
                  <a:pt x="603" y="1129"/>
                  <a:pt x="456" y="1179"/>
                  <a:pt x="309" y="1231"/>
                </a:cubicBezTo>
                <a:cubicBezTo>
                  <a:pt x="98" y="1303"/>
                  <a:pt x="1" y="1574"/>
                  <a:pt x="174" y="1740"/>
                </a:cubicBezTo>
                <a:cubicBezTo>
                  <a:pt x="287" y="1849"/>
                  <a:pt x="403" y="1953"/>
                  <a:pt x="522" y="2054"/>
                </a:cubicBezTo>
                <a:cubicBezTo>
                  <a:pt x="444" y="2478"/>
                  <a:pt x="396" y="2909"/>
                  <a:pt x="388" y="3355"/>
                </a:cubicBezTo>
                <a:cubicBezTo>
                  <a:pt x="386" y="3537"/>
                  <a:pt x="542" y="3657"/>
                  <a:pt x="700" y="3657"/>
                </a:cubicBezTo>
                <a:cubicBezTo>
                  <a:pt x="775" y="3657"/>
                  <a:pt x="850" y="3630"/>
                  <a:pt x="910" y="3571"/>
                </a:cubicBezTo>
                <a:cubicBezTo>
                  <a:pt x="1153" y="3327"/>
                  <a:pt x="1394" y="3079"/>
                  <a:pt x="1629" y="2831"/>
                </a:cubicBezTo>
                <a:cubicBezTo>
                  <a:pt x="1985" y="3032"/>
                  <a:pt x="2357" y="3204"/>
                  <a:pt x="2748" y="3344"/>
                </a:cubicBezTo>
                <a:cubicBezTo>
                  <a:pt x="2785" y="3357"/>
                  <a:pt x="2820" y="3363"/>
                  <a:pt x="2853" y="3363"/>
                </a:cubicBezTo>
                <a:cubicBezTo>
                  <a:pt x="3146" y="3363"/>
                  <a:pt x="3241" y="2873"/>
                  <a:pt x="2910" y="2756"/>
                </a:cubicBezTo>
                <a:cubicBezTo>
                  <a:pt x="2769" y="2706"/>
                  <a:pt x="2630" y="2648"/>
                  <a:pt x="2494" y="2588"/>
                </a:cubicBezTo>
                <a:cubicBezTo>
                  <a:pt x="2531" y="2527"/>
                  <a:pt x="2543" y="2450"/>
                  <a:pt x="2514" y="2360"/>
                </a:cubicBezTo>
                <a:cubicBezTo>
                  <a:pt x="2471" y="2236"/>
                  <a:pt x="2426" y="2115"/>
                  <a:pt x="2379" y="1993"/>
                </a:cubicBezTo>
                <a:cubicBezTo>
                  <a:pt x="2629" y="1695"/>
                  <a:pt x="2872" y="1391"/>
                  <a:pt x="3093" y="1069"/>
                </a:cubicBezTo>
                <a:cubicBezTo>
                  <a:pt x="3224" y="880"/>
                  <a:pt x="3054" y="610"/>
                  <a:pt x="2839" y="610"/>
                </a:cubicBezTo>
                <a:cubicBezTo>
                  <a:pt x="2836" y="610"/>
                  <a:pt x="2833" y="610"/>
                  <a:pt x="2830" y="610"/>
                </a:cubicBezTo>
                <a:cubicBezTo>
                  <a:pt x="2492" y="619"/>
                  <a:pt x="2170" y="668"/>
                  <a:pt x="1854" y="743"/>
                </a:cubicBezTo>
                <a:cubicBezTo>
                  <a:pt x="1762" y="545"/>
                  <a:pt x="1666" y="347"/>
                  <a:pt x="1568" y="150"/>
                </a:cubicBezTo>
                <a:cubicBezTo>
                  <a:pt x="1516" y="45"/>
                  <a:pt x="1424" y="0"/>
                  <a:pt x="13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9"/>
          <p:cNvSpPr/>
          <p:nvPr/>
        </p:nvSpPr>
        <p:spPr>
          <a:xfrm>
            <a:off x="1591005" y="3905056"/>
            <a:ext cx="293176" cy="125345"/>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9"/>
          <p:cNvSpPr/>
          <p:nvPr/>
        </p:nvSpPr>
        <p:spPr>
          <a:xfrm rot="-5400000">
            <a:off x="1333230" y="3695781"/>
            <a:ext cx="293176" cy="125345"/>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9"/>
          <p:cNvSpPr txBox="1">
            <a:spLocks noGrp="1"/>
          </p:cNvSpPr>
          <p:nvPr>
            <p:ph type="title"/>
          </p:nvPr>
        </p:nvSpPr>
        <p:spPr>
          <a:xfrm>
            <a:off x="2391900" y="1544388"/>
            <a:ext cx="43602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transition spd="slow" advTm="5273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91"/>
        <p:cNvGrpSpPr/>
        <p:nvPr/>
      </p:nvGrpSpPr>
      <p:grpSpPr>
        <a:xfrm>
          <a:off x="0" y="0"/>
          <a:ext cx="0" cy="0"/>
          <a:chOff x="0" y="0"/>
          <a:chExt cx="0" cy="0"/>
        </a:xfrm>
      </p:grpSpPr>
      <p:sp>
        <p:nvSpPr>
          <p:cNvPr id="92" name="Google Shape;92;p10"/>
          <p:cNvSpPr txBox="1">
            <a:spLocks noGrp="1"/>
          </p:cNvSpPr>
          <p:nvPr>
            <p:ph type="title"/>
          </p:nvPr>
        </p:nvSpPr>
        <p:spPr>
          <a:xfrm>
            <a:off x="4728350" y="540000"/>
            <a:ext cx="3695700" cy="2525700"/>
          </a:xfrm>
          <a:prstGeom prst="rect">
            <a:avLst/>
          </a:prstGeom>
          <a:solidFill>
            <a:schemeClr val="dk2"/>
          </a:solidFill>
        </p:spPr>
        <p:txBody>
          <a:bodyPr spcFirstLastPara="1" wrap="square" lIns="91425" tIns="91425" rIns="91425" bIns="91425" anchor="ctr" anchorCtr="0">
            <a:noAutofit/>
          </a:bodyPr>
          <a:lstStyle>
            <a:lvl1pPr lvl="0" algn="r" rtl="0">
              <a:spcBef>
                <a:spcPts val="0"/>
              </a:spcBef>
              <a:spcAft>
                <a:spcPts val="0"/>
              </a:spcAft>
              <a:buSzPts val="2800"/>
              <a:buNone/>
              <a:defRPr sz="37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93" name="Google Shape;93;p10"/>
          <p:cNvGrpSpPr/>
          <p:nvPr/>
        </p:nvGrpSpPr>
        <p:grpSpPr>
          <a:xfrm>
            <a:off x="4728350" y="3486725"/>
            <a:ext cx="1055823" cy="540000"/>
            <a:chOff x="4728350" y="3486725"/>
            <a:chExt cx="1055823" cy="540000"/>
          </a:xfrm>
        </p:grpSpPr>
        <p:sp>
          <p:nvSpPr>
            <p:cNvPr id="94" name="Google Shape;94;p10"/>
            <p:cNvSpPr/>
            <p:nvPr/>
          </p:nvSpPr>
          <p:spPr>
            <a:xfrm>
              <a:off x="4728350" y="3486725"/>
              <a:ext cx="1055823" cy="195794"/>
            </a:xfrm>
            <a:custGeom>
              <a:avLst/>
              <a:gdLst/>
              <a:ahLst/>
              <a:cxnLst/>
              <a:rect l="l" t="t" r="r" b="b"/>
              <a:pathLst>
                <a:path w="22929" h="4252" extrusionOk="0">
                  <a:moveTo>
                    <a:pt x="10399" y="0"/>
                  </a:moveTo>
                  <a:cubicBezTo>
                    <a:pt x="10135" y="0"/>
                    <a:pt x="9863" y="39"/>
                    <a:pt x="9578" y="124"/>
                  </a:cubicBezTo>
                  <a:cubicBezTo>
                    <a:pt x="9285" y="211"/>
                    <a:pt x="9041" y="449"/>
                    <a:pt x="8833" y="657"/>
                  </a:cubicBezTo>
                  <a:cubicBezTo>
                    <a:pt x="8338" y="1150"/>
                    <a:pt x="7869" y="1478"/>
                    <a:pt x="7255" y="1816"/>
                  </a:cubicBezTo>
                  <a:cubicBezTo>
                    <a:pt x="7050" y="1928"/>
                    <a:pt x="6829" y="1974"/>
                    <a:pt x="6599" y="1974"/>
                  </a:cubicBezTo>
                  <a:cubicBezTo>
                    <a:pt x="5731" y="1974"/>
                    <a:pt x="4726" y="1332"/>
                    <a:pt x="3896" y="1246"/>
                  </a:cubicBezTo>
                  <a:cubicBezTo>
                    <a:pt x="3710" y="1227"/>
                    <a:pt x="3532" y="1217"/>
                    <a:pt x="3362" y="1217"/>
                  </a:cubicBezTo>
                  <a:cubicBezTo>
                    <a:pt x="1647" y="1217"/>
                    <a:pt x="765" y="2196"/>
                    <a:pt x="89" y="3886"/>
                  </a:cubicBezTo>
                  <a:cubicBezTo>
                    <a:pt x="0" y="4107"/>
                    <a:pt x="182" y="4252"/>
                    <a:pt x="371" y="4252"/>
                  </a:cubicBezTo>
                  <a:cubicBezTo>
                    <a:pt x="494" y="4252"/>
                    <a:pt x="620" y="4190"/>
                    <a:pt x="676" y="4048"/>
                  </a:cubicBezTo>
                  <a:cubicBezTo>
                    <a:pt x="1112" y="2958"/>
                    <a:pt x="1644" y="1956"/>
                    <a:pt x="2924" y="1812"/>
                  </a:cubicBezTo>
                  <a:cubicBezTo>
                    <a:pt x="3053" y="1798"/>
                    <a:pt x="3181" y="1791"/>
                    <a:pt x="3308" y="1791"/>
                  </a:cubicBezTo>
                  <a:cubicBezTo>
                    <a:pt x="4245" y="1791"/>
                    <a:pt x="5104" y="2162"/>
                    <a:pt x="5945" y="2555"/>
                  </a:cubicBezTo>
                  <a:cubicBezTo>
                    <a:pt x="6136" y="2644"/>
                    <a:pt x="6338" y="2683"/>
                    <a:pt x="6544" y="2683"/>
                  </a:cubicBezTo>
                  <a:cubicBezTo>
                    <a:pt x="7555" y="2683"/>
                    <a:pt x="8673" y="1735"/>
                    <a:pt x="9262" y="1088"/>
                  </a:cubicBezTo>
                  <a:cubicBezTo>
                    <a:pt x="9601" y="716"/>
                    <a:pt x="9973" y="575"/>
                    <a:pt x="10355" y="575"/>
                  </a:cubicBezTo>
                  <a:cubicBezTo>
                    <a:pt x="11169" y="575"/>
                    <a:pt x="12026" y="1216"/>
                    <a:pt x="12702" y="1620"/>
                  </a:cubicBezTo>
                  <a:cubicBezTo>
                    <a:pt x="13088" y="1851"/>
                    <a:pt x="13485" y="1956"/>
                    <a:pt x="13888" y="1956"/>
                  </a:cubicBezTo>
                  <a:cubicBezTo>
                    <a:pt x="14213" y="1956"/>
                    <a:pt x="14543" y="1888"/>
                    <a:pt x="14874" y="1763"/>
                  </a:cubicBezTo>
                  <a:cubicBezTo>
                    <a:pt x="15309" y="1600"/>
                    <a:pt x="15714" y="1288"/>
                    <a:pt x="16116" y="1059"/>
                  </a:cubicBezTo>
                  <a:cubicBezTo>
                    <a:pt x="16760" y="694"/>
                    <a:pt x="17668" y="642"/>
                    <a:pt x="18386" y="598"/>
                  </a:cubicBezTo>
                  <a:cubicBezTo>
                    <a:pt x="18508" y="590"/>
                    <a:pt x="18630" y="586"/>
                    <a:pt x="18752" y="586"/>
                  </a:cubicBezTo>
                  <a:cubicBezTo>
                    <a:pt x="20086" y="586"/>
                    <a:pt x="21410" y="1042"/>
                    <a:pt x="22235" y="2137"/>
                  </a:cubicBezTo>
                  <a:cubicBezTo>
                    <a:pt x="22304" y="2228"/>
                    <a:pt x="22399" y="2266"/>
                    <a:pt x="22492" y="2266"/>
                  </a:cubicBezTo>
                  <a:cubicBezTo>
                    <a:pt x="22715" y="2266"/>
                    <a:pt x="22929" y="2050"/>
                    <a:pt x="22761" y="1829"/>
                  </a:cubicBezTo>
                  <a:cubicBezTo>
                    <a:pt x="21737" y="466"/>
                    <a:pt x="20225" y="2"/>
                    <a:pt x="18641" y="2"/>
                  </a:cubicBezTo>
                  <a:cubicBezTo>
                    <a:pt x="18129" y="2"/>
                    <a:pt x="17609" y="50"/>
                    <a:pt x="17096" y="133"/>
                  </a:cubicBezTo>
                  <a:cubicBezTo>
                    <a:pt x="16473" y="233"/>
                    <a:pt x="15959" y="448"/>
                    <a:pt x="15412" y="759"/>
                  </a:cubicBezTo>
                  <a:cubicBezTo>
                    <a:pt x="14828" y="1089"/>
                    <a:pt x="14360" y="1253"/>
                    <a:pt x="13906" y="1253"/>
                  </a:cubicBezTo>
                  <a:cubicBezTo>
                    <a:pt x="13412" y="1253"/>
                    <a:pt x="12936" y="1059"/>
                    <a:pt x="12348" y="677"/>
                  </a:cubicBezTo>
                  <a:cubicBezTo>
                    <a:pt x="11718" y="266"/>
                    <a:pt x="11089" y="0"/>
                    <a:pt x="103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0"/>
            <p:cNvSpPr/>
            <p:nvPr/>
          </p:nvSpPr>
          <p:spPr>
            <a:xfrm>
              <a:off x="4805894" y="3915796"/>
              <a:ext cx="337943" cy="110928"/>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0"/>
            <p:cNvSpPr/>
            <p:nvPr/>
          </p:nvSpPr>
          <p:spPr>
            <a:xfrm>
              <a:off x="4784574" y="3558559"/>
              <a:ext cx="942408" cy="195241"/>
            </a:xfrm>
            <a:custGeom>
              <a:avLst/>
              <a:gdLst/>
              <a:ahLst/>
              <a:cxnLst/>
              <a:rect l="l" t="t" r="r" b="b"/>
              <a:pathLst>
                <a:path w="20466" h="4240" extrusionOk="0">
                  <a:moveTo>
                    <a:pt x="17755" y="0"/>
                  </a:moveTo>
                  <a:cubicBezTo>
                    <a:pt x="17300" y="0"/>
                    <a:pt x="16833" y="101"/>
                    <a:pt x="16380" y="309"/>
                  </a:cubicBezTo>
                  <a:cubicBezTo>
                    <a:pt x="15277" y="813"/>
                    <a:pt x="14662" y="1971"/>
                    <a:pt x="13351" y="2100"/>
                  </a:cubicBezTo>
                  <a:cubicBezTo>
                    <a:pt x="13290" y="2106"/>
                    <a:pt x="13229" y="2109"/>
                    <a:pt x="13169" y="2109"/>
                  </a:cubicBezTo>
                  <a:cubicBezTo>
                    <a:pt x="12067" y="2109"/>
                    <a:pt x="11092" y="1155"/>
                    <a:pt x="10042" y="886"/>
                  </a:cubicBezTo>
                  <a:cubicBezTo>
                    <a:pt x="9841" y="834"/>
                    <a:pt x="9652" y="811"/>
                    <a:pt x="9471" y="811"/>
                  </a:cubicBezTo>
                  <a:cubicBezTo>
                    <a:pt x="7875" y="811"/>
                    <a:pt x="7008" y="2632"/>
                    <a:pt x="5413" y="2632"/>
                  </a:cubicBezTo>
                  <a:cubicBezTo>
                    <a:pt x="5105" y="2632"/>
                    <a:pt x="4769" y="2564"/>
                    <a:pt x="4396" y="2402"/>
                  </a:cubicBezTo>
                  <a:cubicBezTo>
                    <a:pt x="3874" y="2176"/>
                    <a:pt x="3336" y="2056"/>
                    <a:pt x="2818" y="2056"/>
                  </a:cubicBezTo>
                  <a:cubicBezTo>
                    <a:pt x="1721" y="2056"/>
                    <a:pt x="712" y="2591"/>
                    <a:pt x="120" y="3776"/>
                  </a:cubicBezTo>
                  <a:cubicBezTo>
                    <a:pt x="1" y="4018"/>
                    <a:pt x="213" y="4239"/>
                    <a:pt x="414" y="4239"/>
                  </a:cubicBezTo>
                  <a:cubicBezTo>
                    <a:pt x="505" y="4239"/>
                    <a:pt x="594" y="4194"/>
                    <a:pt x="648" y="4084"/>
                  </a:cubicBezTo>
                  <a:cubicBezTo>
                    <a:pt x="1113" y="3154"/>
                    <a:pt x="1978" y="2667"/>
                    <a:pt x="2905" y="2667"/>
                  </a:cubicBezTo>
                  <a:cubicBezTo>
                    <a:pt x="3297" y="2667"/>
                    <a:pt x="3699" y="2753"/>
                    <a:pt x="4088" y="2930"/>
                  </a:cubicBezTo>
                  <a:cubicBezTo>
                    <a:pt x="4555" y="3143"/>
                    <a:pt x="5025" y="3322"/>
                    <a:pt x="5528" y="3322"/>
                  </a:cubicBezTo>
                  <a:cubicBezTo>
                    <a:pt x="5658" y="3322"/>
                    <a:pt x="5791" y="3310"/>
                    <a:pt x="5926" y="3284"/>
                  </a:cubicBezTo>
                  <a:cubicBezTo>
                    <a:pt x="7358" y="3005"/>
                    <a:pt x="8259" y="1492"/>
                    <a:pt x="9685" y="1492"/>
                  </a:cubicBezTo>
                  <a:cubicBezTo>
                    <a:pt x="9856" y="1492"/>
                    <a:pt x="10035" y="1514"/>
                    <a:pt x="10224" y="1563"/>
                  </a:cubicBezTo>
                  <a:cubicBezTo>
                    <a:pt x="11452" y="1880"/>
                    <a:pt x="12190" y="2684"/>
                    <a:pt x="13343" y="2684"/>
                  </a:cubicBezTo>
                  <a:cubicBezTo>
                    <a:pt x="13587" y="2684"/>
                    <a:pt x="13849" y="2648"/>
                    <a:pt x="14139" y="2564"/>
                  </a:cubicBezTo>
                  <a:cubicBezTo>
                    <a:pt x="14770" y="2380"/>
                    <a:pt x="15329" y="1844"/>
                    <a:pt x="15827" y="1437"/>
                  </a:cubicBezTo>
                  <a:cubicBezTo>
                    <a:pt x="16437" y="939"/>
                    <a:pt x="17166" y="642"/>
                    <a:pt x="17861" y="642"/>
                  </a:cubicBezTo>
                  <a:cubicBezTo>
                    <a:pt x="18609" y="642"/>
                    <a:pt x="19318" y="986"/>
                    <a:pt x="19799" y="1797"/>
                  </a:cubicBezTo>
                  <a:cubicBezTo>
                    <a:pt x="19860" y="1901"/>
                    <a:pt x="19953" y="1944"/>
                    <a:pt x="20045" y="1944"/>
                  </a:cubicBezTo>
                  <a:cubicBezTo>
                    <a:pt x="20255" y="1944"/>
                    <a:pt x="20465" y="1724"/>
                    <a:pt x="20326" y="1490"/>
                  </a:cubicBezTo>
                  <a:cubicBezTo>
                    <a:pt x="19751" y="520"/>
                    <a:pt x="18787" y="0"/>
                    <a:pt x="177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0"/>
            <p:cNvSpPr/>
            <p:nvPr/>
          </p:nvSpPr>
          <p:spPr>
            <a:xfrm>
              <a:off x="4909547" y="3661982"/>
              <a:ext cx="823744" cy="174014"/>
            </a:xfrm>
            <a:custGeom>
              <a:avLst/>
              <a:gdLst/>
              <a:ahLst/>
              <a:cxnLst/>
              <a:rect l="l" t="t" r="r" b="b"/>
              <a:pathLst>
                <a:path w="17889" h="3779" extrusionOk="0">
                  <a:moveTo>
                    <a:pt x="15766" y="1"/>
                  </a:moveTo>
                  <a:cubicBezTo>
                    <a:pt x="14213" y="1"/>
                    <a:pt x="12359" y="1472"/>
                    <a:pt x="11022" y="2148"/>
                  </a:cubicBezTo>
                  <a:cubicBezTo>
                    <a:pt x="10664" y="2329"/>
                    <a:pt x="10332" y="2393"/>
                    <a:pt x="10010" y="2393"/>
                  </a:cubicBezTo>
                  <a:cubicBezTo>
                    <a:pt x="9341" y="2393"/>
                    <a:pt x="8713" y="2116"/>
                    <a:pt x="7979" y="2033"/>
                  </a:cubicBezTo>
                  <a:cubicBezTo>
                    <a:pt x="7889" y="2022"/>
                    <a:pt x="7802" y="2018"/>
                    <a:pt x="7715" y="2018"/>
                  </a:cubicBezTo>
                  <a:cubicBezTo>
                    <a:pt x="6911" y="2018"/>
                    <a:pt x="6228" y="2430"/>
                    <a:pt x="5531" y="2838"/>
                  </a:cubicBezTo>
                  <a:cubicBezTo>
                    <a:pt x="5199" y="3032"/>
                    <a:pt x="4875" y="3107"/>
                    <a:pt x="4557" y="3107"/>
                  </a:cubicBezTo>
                  <a:cubicBezTo>
                    <a:pt x="3486" y="3107"/>
                    <a:pt x="2476" y="2258"/>
                    <a:pt x="1408" y="2258"/>
                  </a:cubicBezTo>
                  <a:cubicBezTo>
                    <a:pt x="1035" y="2258"/>
                    <a:pt x="655" y="2362"/>
                    <a:pt x="263" y="2641"/>
                  </a:cubicBezTo>
                  <a:cubicBezTo>
                    <a:pt x="0" y="2828"/>
                    <a:pt x="164" y="3224"/>
                    <a:pt x="410" y="3224"/>
                  </a:cubicBezTo>
                  <a:cubicBezTo>
                    <a:pt x="461" y="3224"/>
                    <a:pt x="516" y="3207"/>
                    <a:pt x="571" y="3168"/>
                  </a:cubicBezTo>
                  <a:cubicBezTo>
                    <a:pt x="893" y="2938"/>
                    <a:pt x="1210" y="2850"/>
                    <a:pt x="1525" y="2850"/>
                  </a:cubicBezTo>
                  <a:cubicBezTo>
                    <a:pt x="2548" y="2850"/>
                    <a:pt x="3547" y="3779"/>
                    <a:pt x="4638" y="3779"/>
                  </a:cubicBezTo>
                  <a:cubicBezTo>
                    <a:pt x="4792" y="3779"/>
                    <a:pt x="4948" y="3761"/>
                    <a:pt x="5105" y="3719"/>
                  </a:cubicBezTo>
                  <a:cubicBezTo>
                    <a:pt x="5851" y="3519"/>
                    <a:pt x="6497" y="2940"/>
                    <a:pt x="7229" y="2678"/>
                  </a:cubicBezTo>
                  <a:cubicBezTo>
                    <a:pt x="7371" y="2627"/>
                    <a:pt x="7526" y="2606"/>
                    <a:pt x="7689" y="2606"/>
                  </a:cubicBezTo>
                  <a:cubicBezTo>
                    <a:pt x="8444" y="2606"/>
                    <a:pt x="9375" y="3058"/>
                    <a:pt x="10109" y="3058"/>
                  </a:cubicBezTo>
                  <a:cubicBezTo>
                    <a:pt x="10132" y="3058"/>
                    <a:pt x="10156" y="3058"/>
                    <a:pt x="10179" y="3057"/>
                  </a:cubicBezTo>
                  <a:cubicBezTo>
                    <a:pt x="11775" y="2991"/>
                    <a:pt x="13987" y="573"/>
                    <a:pt x="15684" y="573"/>
                  </a:cubicBezTo>
                  <a:cubicBezTo>
                    <a:pt x="16283" y="573"/>
                    <a:pt x="16817" y="874"/>
                    <a:pt x="17237" y="1685"/>
                  </a:cubicBezTo>
                  <a:cubicBezTo>
                    <a:pt x="17294" y="1794"/>
                    <a:pt x="17383" y="1840"/>
                    <a:pt x="17475" y="1840"/>
                  </a:cubicBezTo>
                  <a:cubicBezTo>
                    <a:pt x="17677" y="1840"/>
                    <a:pt x="17889" y="1618"/>
                    <a:pt x="17764" y="1378"/>
                  </a:cubicBezTo>
                  <a:cubicBezTo>
                    <a:pt x="17240" y="366"/>
                    <a:pt x="16540" y="1"/>
                    <a:pt x="157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0"/>
            <p:cNvSpPr/>
            <p:nvPr/>
          </p:nvSpPr>
          <p:spPr>
            <a:xfrm>
              <a:off x="4823392" y="3853310"/>
              <a:ext cx="307229" cy="68150"/>
            </a:xfrm>
            <a:custGeom>
              <a:avLst/>
              <a:gdLst/>
              <a:ahLst/>
              <a:cxnLst/>
              <a:rect l="l" t="t" r="r" b="b"/>
              <a:pathLst>
                <a:path w="6672" h="1480" extrusionOk="0">
                  <a:moveTo>
                    <a:pt x="3182" y="0"/>
                  </a:moveTo>
                  <a:cubicBezTo>
                    <a:pt x="2135" y="0"/>
                    <a:pt x="1120" y="260"/>
                    <a:pt x="241" y="974"/>
                  </a:cubicBezTo>
                  <a:cubicBezTo>
                    <a:pt x="0" y="1170"/>
                    <a:pt x="220" y="1479"/>
                    <a:pt x="472" y="1479"/>
                  </a:cubicBezTo>
                  <a:cubicBezTo>
                    <a:pt x="540" y="1479"/>
                    <a:pt x="609" y="1457"/>
                    <a:pt x="673" y="1405"/>
                  </a:cubicBezTo>
                  <a:cubicBezTo>
                    <a:pt x="1407" y="809"/>
                    <a:pt x="2268" y="595"/>
                    <a:pt x="3157" y="595"/>
                  </a:cubicBezTo>
                  <a:cubicBezTo>
                    <a:pt x="4175" y="595"/>
                    <a:pt x="5230" y="875"/>
                    <a:pt x="6172" y="1179"/>
                  </a:cubicBezTo>
                  <a:cubicBezTo>
                    <a:pt x="6206" y="1190"/>
                    <a:pt x="6239" y="1195"/>
                    <a:pt x="6270" y="1195"/>
                  </a:cubicBezTo>
                  <a:cubicBezTo>
                    <a:pt x="6572" y="1195"/>
                    <a:pt x="6672" y="700"/>
                    <a:pt x="6334" y="590"/>
                  </a:cubicBezTo>
                  <a:cubicBezTo>
                    <a:pt x="5324" y="264"/>
                    <a:pt x="4237" y="0"/>
                    <a:pt x="31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 name="Google Shape;99;p10"/>
          <p:cNvSpPr/>
          <p:nvPr/>
        </p:nvSpPr>
        <p:spPr>
          <a:xfrm>
            <a:off x="4161258" y="3557466"/>
            <a:ext cx="186435" cy="163968"/>
          </a:xfrm>
          <a:custGeom>
            <a:avLst/>
            <a:gdLst/>
            <a:ahLst/>
            <a:cxnLst/>
            <a:rect l="l" t="t" r="r" b="b"/>
            <a:pathLst>
              <a:path w="3445" h="3030" extrusionOk="0">
                <a:moveTo>
                  <a:pt x="1655" y="1078"/>
                </a:moveTo>
                <a:cubicBezTo>
                  <a:pt x="1689" y="1190"/>
                  <a:pt x="1721" y="1301"/>
                  <a:pt x="1755" y="1411"/>
                </a:cubicBezTo>
                <a:cubicBezTo>
                  <a:pt x="1737" y="1421"/>
                  <a:pt x="1721" y="1430"/>
                  <a:pt x="1703" y="1440"/>
                </a:cubicBezTo>
                <a:cubicBezTo>
                  <a:pt x="1652" y="1392"/>
                  <a:pt x="1602" y="1343"/>
                  <a:pt x="1552" y="1294"/>
                </a:cubicBezTo>
                <a:cubicBezTo>
                  <a:pt x="1587" y="1222"/>
                  <a:pt x="1620" y="1150"/>
                  <a:pt x="1655" y="1078"/>
                </a:cubicBezTo>
                <a:close/>
                <a:moveTo>
                  <a:pt x="1668" y="1"/>
                </a:moveTo>
                <a:cubicBezTo>
                  <a:pt x="1541" y="1"/>
                  <a:pt x="1415" y="81"/>
                  <a:pt x="1364" y="222"/>
                </a:cubicBezTo>
                <a:cubicBezTo>
                  <a:pt x="1341" y="287"/>
                  <a:pt x="1312" y="350"/>
                  <a:pt x="1285" y="414"/>
                </a:cubicBezTo>
                <a:cubicBezTo>
                  <a:pt x="1003" y="407"/>
                  <a:pt x="720" y="404"/>
                  <a:pt x="437" y="404"/>
                </a:cubicBezTo>
                <a:cubicBezTo>
                  <a:pt x="196" y="404"/>
                  <a:pt x="1" y="753"/>
                  <a:pt x="221" y="925"/>
                </a:cubicBezTo>
                <a:cubicBezTo>
                  <a:pt x="432" y="1086"/>
                  <a:pt x="628" y="1258"/>
                  <a:pt x="818" y="1436"/>
                </a:cubicBezTo>
                <a:cubicBezTo>
                  <a:pt x="724" y="1638"/>
                  <a:pt x="631" y="1841"/>
                  <a:pt x="553" y="2053"/>
                </a:cubicBezTo>
                <a:cubicBezTo>
                  <a:pt x="483" y="2250"/>
                  <a:pt x="666" y="2438"/>
                  <a:pt x="855" y="2438"/>
                </a:cubicBezTo>
                <a:cubicBezTo>
                  <a:pt x="879" y="2438"/>
                  <a:pt x="904" y="2435"/>
                  <a:pt x="928" y="2429"/>
                </a:cubicBezTo>
                <a:cubicBezTo>
                  <a:pt x="1159" y="2363"/>
                  <a:pt x="1378" y="2279"/>
                  <a:pt x="1590" y="2180"/>
                </a:cubicBezTo>
                <a:cubicBezTo>
                  <a:pt x="1870" y="2452"/>
                  <a:pt x="2153" y="2720"/>
                  <a:pt x="2462" y="2960"/>
                </a:cubicBezTo>
                <a:cubicBezTo>
                  <a:pt x="2525" y="3009"/>
                  <a:pt x="2594" y="3030"/>
                  <a:pt x="2661" y="3030"/>
                </a:cubicBezTo>
                <a:cubicBezTo>
                  <a:pt x="2918" y="3030"/>
                  <a:pt x="3141" y="2720"/>
                  <a:pt x="2893" y="2529"/>
                </a:cubicBezTo>
                <a:cubicBezTo>
                  <a:pt x="2713" y="2388"/>
                  <a:pt x="2543" y="2238"/>
                  <a:pt x="2375" y="2085"/>
                </a:cubicBezTo>
                <a:cubicBezTo>
                  <a:pt x="2461" y="2048"/>
                  <a:pt x="2539" y="1980"/>
                  <a:pt x="2558" y="1884"/>
                </a:cubicBezTo>
                <a:cubicBezTo>
                  <a:pt x="2567" y="1832"/>
                  <a:pt x="2574" y="1780"/>
                  <a:pt x="2575" y="1726"/>
                </a:cubicBezTo>
                <a:cubicBezTo>
                  <a:pt x="2576" y="1691"/>
                  <a:pt x="2567" y="1660"/>
                  <a:pt x="2559" y="1630"/>
                </a:cubicBezTo>
                <a:cubicBezTo>
                  <a:pt x="2787" y="1482"/>
                  <a:pt x="3012" y="1329"/>
                  <a:pt x="3238" y="1177"/>
                </a:cubicBezTo>
                <a:cubicBezTo>
                  <a:pt x="3445" y="1039"/>
                  <a:pt x="3439" y="683"/>
                  <a:pt x="3164" y="619"/>
                </a:cubicBezTo>
                <a:cubicBezTo>
                  <a:pt x="2808" y="538"/>
                  <a:pt x="2446" y="487"/>
                  <a:pt x="2082" y="456"/>
                </a:cubicBezTo>
                <a:cubicBezTo>
                  <a:pt x="2032" y="353"/>
                  <a:pt x="1983" y="247"/>
                  <a:pt x="1922" y="148"/>
                </a:cubicBezTo>
                <a:cubicBezTo>
                  <a:pt x="1859" y="47"/>
                  <a:pt x="1764" y="1"/>
                  <a:pt x="1668" y="1"/>
                </a:cubicBezTo>
                <a:close/>
              </a:path>
            </a:pathLst>
          </a:custGeom>
          <a:solidFill>
            <a:srgbClr val="231E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09"/>
        <p:cNvGrpSpPr/>
        <p:nvPr/>
      </p:nvGrpSpPr>
      <p:grpSpPr>
        <a:xfrm>
          <a:off x="0" y="0"/>
          <a:ext cx="0" cy="0"/>
          <a:chOff x="0" y="0"/>
          <a:chExt cx="0" cy="0"/>
        </a:xfrm>
      </p:grpSpPr>
    </p:spTree>
  </p:cSld>
  <p:clrMapOvr>
    <a:masterClrMapping/>
  </p:clrMapOvr>
  <p:transition spd="slow" advTm="5273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31"/>
        <p:cNvGrpSpPr/>
        <p:nvPr/>
      </p:nvGrpSpPr>
      <p:grpSpPr>
        <a:xfrm>
          <a:off x="0" y="0"/>
          <a:ext cx="0" cy="0"/>
          <a:chOff x="0" y="0"/>
          <a:chExt cx="0" cy="0"/>
        </a:xfrm>
      </p:grpSpPr>
      <p:sp>
        <p:nvSpPr>
          <p:cNvPr id="132" name="Google Shape;132;p14"/>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4"/>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4"/>
          <p:cNvSpPr txBox="1">
            <a:spLocks noGrp="1"/>
          </p:cNvSpPr>
          <p:nvPr>
            <p:ph type="title"/>
          </p:nvPr>
        </p:nvSpPr>
        <p:spPr>
          <a:xfrm>
            <a:off x="720000" y="3259375"/>
            <a:ext cx="45639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5" name="Google Shape;135;p14"/>
          <p:cNvSpPr txBox="1">
            <a:spLocks noGrp="1"/>
          </p:cNvSpPr>
          <p:nvPr>
            <p:ph type="subTitle" idx="1"/>
          </p:nvPr>
        </p:nvSpPr>
        <p:spPr>
          <a:xfrm>
            <a:off x="720050" y="1352225"/>
            <a:ext cx="4563900" cy="1958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2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6" name="Google Shape;136;p14"/>
          <p:cNvSpPr/>
          <p:nvPr/>
        </p:nvSpPr>
        <p:spPr>
          <a:xfrm>
            <a:off x="6007050" y="3001350"/>
            <a:ext cx="1272075" cy="265384"/>
          </a:xfrm>
          <a:custGeom>
            <a:avLst/>
            <a:gdLst/>
            <a:ahLst/>
            <a:cxnLst/>
            <a:rect l="l" t="t" r="r" b="b"/>
            <a:pathLst>
              <a:path w="22150" h="4621" extrusionOk="0">
                <a:moveTo>
                  <a:pt x="13564" y="1"/>
                </a:moveTo>
                <a:cubicBezTo>
                  <a:pt x="12711" y="1"/>
                  <a:pt x="12187" y="872"/>
                  <a:pt x="11216" y="1774"/>
                </a:cubicBezTo>
                <a:cubicBezTo>
                  <a:pt x="10673" y="2278"/>
                  <a:pt x="9696" y="3073"/>
                  <a:pt x="8908" y="3151"/>
                </a:cubicBezTo>
                <a:cubicBezTo>
                  <a:pt x="8895" y="3152"/>
                  <a:pt x="8881" y="3153"/>
                  <a:pt x="8866" y="3153"/>
                </a:cubicBezTo>
                <a:cubicBezTo>
                  <a:pt x="8348" y="3153"/>
                  <a:pt x="7057" y="2357"/>
                  <a:pt x="6826" y="2033"/>
                </a:cubicBezTo>
                <a:cubicBezTo>
                  <a:pt x="6253" y="1229"/>
                  <a:pt x="6161" y="506"/>
                  <a:pt x="5121" y="207"/>
                </a:cubicBezTo>
                <a:cubicBezTo>
                  <a:pt x="5023" y="179"/>
                  <a:pt x="4928" y="165"/>
                  <a:pt x="4837" y="165"/>
                </a:cubicBezTo>
                <a:cubicBezTo>
                  <a:pt x="4378" y="165"/>
                  <a:pt x="4015" y="498"/>
                  <a:pt x="3766" y="879"/>
                </a:cubicBezTo>
                <a:cubicBezTo>
                  <a:pt x="3423" y="1403"/>
                  <a:pt x="3172" y="1619"/>
                  <a:pt x="2556" y="1796"/>
                </a:cubicBezTo>
                <a:cubicBezTo>
                  <a:pt x="2342" y="1858"/>
                  <a:pt x="2155" y="1887"/>
                  <a:pt x="1988" y="1887"/>
                </a:cubicBezTo>
                <a:cubicBezTo>
                  <a:pt x="1243" y="1887"/>
                  <a:pt x="927" y="1301"/>
                  <a:pt x="658" y="418"/>
                </a:cubicBezTo>
                <a:cubicBezTo>
                  <a:pt x="612" y="269"/>
                  <a:pt x="492" y="204"/>
                  <a:pt x="371" y="204"/>
                </a:cubicBezTo>
                <a:cubicBezTo>
                  <a:pt x="187" y="204"/>
                  <a:pt x="0" y="353"/>
                  <a:pt x="70" y="580"/>
                </a:cubicBezTo>
                <a:cubicBezTo>
                  <a:pt x="321" y="1419"/>
                  <a:pt x="631" y="2365"/>
                  <a:pt x="1600" y="2534"/>
                </a:cubicBezTo>
                <a:cubicBezTo>
                  <a:pt x="1699" y="2551"/>
                  <a:pt x="1809" y="2559"/>
                  <a:pt x="1927" y="2559"/>
                </a:cubicBezTo>
                <a:cubicBezTo>
                  <a:pt x="2606" y="2559"/>
                  <a:pt x="3536" y="2286"/>
                  <a:pt x="3912" y="1848"/>
                </a:cubicBezTo>
                <a:cubicBezTo>
                  <a:pt x="4026" y="1716"/>
                  <a:pt x="4100" y="1549"/>
                  <a:pt x="4180" y="1395"/>
                </a:cubicBezTo>
                <a:cubicBezTo>
                  <a:pt x="4322" y="1123"/>
                  <a:pt x="4581" y="1009"/>
                  <a:pt x="4860" y="1009"/>
                </a:cubicBezTo>
                <a:cubicBezTo>
                  <a:pt x="5267" y="1009"/>
                  <a:pt x="5718" y="1251"/>
                  <a:pt x="5919" y="1597"/>
                </a:cubicBezTo>
                <a:cubicBezTo>
                  <a:pt x="6159" y="2007"/>
                  <a:pt x="6292" y="2426"/>
                  <a:pt x="6654" y="2752"/>
                </a:cubicBezTo>
                <a:cubicBezTo>
                  <a:pt x="7196" y="3241"/>
                  <a:pt x="8142" y="3725"/>
                  <a:pt x="8960" y="3725"/>
                </a:cubicBezTo>
                <a:cubicBezTo>
                  <a:pt x="9128" y="3725"/>
                  <a:pt x="9290" y="3705"/>
                  <a:pt x="9443" y="3659"/>
                </a:cubicBezTo>
                <a:cubicBezTo>
                  <a:pt x="10642" y="3303"/>
                  <a:pt x="11794" y="2142"/>
                  <a:pt x="12594" y="1224"/>
                </a:cubicBezTo>
                <a:cubicBezTo>
                  <a:pt x="12937" y="831"/>
                  <a:pt x="13217" y="603"/>
                  <a:pt x="13566" y="603"/>
                </a:cubicBezTo>
                <a:cubicBezTo>
                  <a:pt x="13782" y="603"/>
                  <a:pt x="14025" y="690"/>
                  <a:pt x="14324" y="879"/>
                </a:cubicBezTo>
                <a:cubicBezTo>
                  <a:pt x="15301" y="1496"/>
                  <a:pt x="15983" y="2317"/>
                  <a:pt x="16612" y="3260"/>
                </a:cubicBezTo>
                <a:cubicBezTo>
                  <a:pt x="17261" y="4234"/>
                  <a:pt x="18018" y="4621"/>
                  <a:pt x="18799" y="4621"/>
                </a:cubicBezTo>
                <a:cubicBezTo>
                  <a:pt x="19872" y="4621"/>
                  <a:pt x="20990" y="3892"/>
                  <a:pt x="21933" y="2954"/>
                </a:cubicBezTo>
                <a:cubicBezTo>
                  <a:pt x="22149" y="2740"/>
                  <a:pt x="21940" y="2433"/>
                  <a:pt x="21705" y="2433"/>
                </a:cubicBezTo>
                <a:cubicBezTo>
                  <a:pt x="21636" y="2433"/>
                  <a:pt x="21565" y="2460"/>
                  <a:pt x="21502" y="2523"/>
                </a:cubicBezTo>
                <a:cubicBezTo>
                  <a:pt x="20758" y="3262"/>
                  <a:pt x="19817" y="4065"/>
                  <a:pt x="18860" y="4065"/>
                </a:cubicBezTo>
                <a:cubicBezTo>
                  <a:pt x="18387" y="4065"/>
                  <a:pt x="17910" y="3869"/>
                  <a:pt x="17451" y="3374"/>
                </a:cubicBezTo>
                <a:cubicBezTo>
                  <a:pt x="16553" y="2409"/>
                  <a:pt x="16081" y="1403"/>
                  <a:pt x="14962" y="591"/>
                </a:cubicBezTo>
                <a:cubicBezTo>
                  <a:pt x="14386" y="173"/>
                  <a:pt x="13942" y="1"/>
                  <a:pt x="135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4"/>
          <p:cNvSpPr/>
          <p:nvPr/>
        </p:nvSpPr>
        <p:spPr>
          <a:xfrm>
            <a:off x="5985341" y="3141594"/>
            <a:ext cx="1283101" cy="292950"/>
          </a:xfrm>
          <a:custGeom>
            <a:avLst/>
            <a:gdLst/>
            <a:ahLst/>
            <a:cxnLst/>
            <a:rect l="l" t="t" r="r" b="b"/>
            <a:pathLst>
              <a:path w="22342" h="5101" extrusionOk="0">
                <a:moveTo>
                  <a:pt x="340" y="1"/>
                </a:moveTo>
                <a:cubicBezTo>
                  <a:pt x="188" y="1"/>
                  <a:pt x="33" y="99"/>
                  <a:pt x="28" y="295"/>
                </a:cubicBezTo>
                <a:cubicBezTo>
                  <a:pt x="1" y="1320"/>
                  <a:pt x="405" y="1603"/>
                  <a:pt x="980" y="1603"/>
                </a:cubicBezTo>
                <a:cubicBezTo>
                  <a:pt x="1692" y="1603"/>
                  <a:pt x="2664" y="1170"/>
                  <a:pt x="3408" y="1170"/>
                </a:cubicBezTo>
                <a:cubicBezTo>
                  <a:pt x="3513" y="1170"/>
                  <a:pt x="3614" y="1179"/>
                  <a:pt x="3709" y="1199"/>
                </a:cubicBezTo>
                <a:cubicBezTo>
                  <a:pt x="5125" y="1497"/>
                  <a:pt x="5535" y="3397"/>
                  <a:pt x="6963" y="3640"/>
                </a:cubicBezTo>
                <a:cubicBezTo>
                  <a:pt x="7169" y="3675"/>
                  <a:pt x="7364" y="3692"/>
                  <a:pt x="7550" y="3692"/>
                </a:cubicBezTo>
                <a:cubicBezTo>
                  <a:pt x="8582" y="3692"/>
                  <a:pt x="9360" y="3196"/>
                  <a:pt x="10338" y="2677"/>
                </a:cubicBezTo>
                <a:cubicBezTo>
                  <a:pt x="10933" y="2360"/>
                  <a:pt x="11505" y="2229"/>
                  <a:pt x="12058" y="2229"/>
                </a:cubicBezTo>
                <a:cubicBezTo>
                  <a:pt x="13848" y="2229"/>
                  <a:pt x="15440" y="3605"/>
                  <a:pt x="17009" y="4512"/>
                </a:cubicBezTo>
                <a:cubicBezTo>
                  <a:pt x="17708" y="4916"/>
                  <a:pt x="18384" y="5100"/>
                  <a:pt x="19039" y="5100"/>
                </a:cubicBezTo>
                <a:cubicBezTo>
                  <a:pt x="20118" y="5100"/>
                  <a:pt x="21139" y="4601"/>
                  <a:pt x="22107" y="3766"/>
                </a:cubicBezTo>
                <a:cubicBezTo>
                  <a:pt x="22341" y="3564"/>
                  <a:pt x="22125" y="3256"/>
                  <a:pt x="21878" y="3256"/>
                </a:cubicBezTo>
                <a:cubicBezTo>
                  <a:pt x="21810" y="3256"/>
                  <a:pt x="21740" y="3279"/>
                  <a:pt x="21676" y="3334"/>
                </a:cubicBezTo>
                <a:cubicBezTo>
                  <a:pt x="20786" y="4103"/>
                  <a:pt x="19967" y="4426"/>
                  <a:pt x="19154" y="4426"/>
                </a:cubicBezTo>
                <a:cubicBezTo>
                  <a:pt x="18189" y="4426"/>
                  <a:pt x="17232" y="3971"/>
                  <a:pt x="16171" y="3262"/>
                </a:cubicBezTo>
                <a:cubicBezTo>
                  <a:pt x="14892" y="2406"/>
                  <a:pt x="13625" y="1634"/>
                  <a:pt x="12058" y="1634"/>
                </a:cubicBezTo>
                <a:cubicBezTo>
                  <a:pt x="11996" y="1634"/>
                  <a:pt x="11933" y="1635"/>
                  <a:pt x="11869" y="1638"/>
                </a:cubicBezTo>
                <a:cubicBezTo>
                  <a:pt x="10964" y="1675"/>
                  <a:pt x="10144" y="2073"/>
                  <a:pt x="9374" y="2513"/>
                </a:cubicBezTo>
                <a:cubicBezTo>
                  <a:pt x="8815" y="2834"/>
                  <a:pt x="8294" y="3110"/>
                  <a:pt x="7700" y="3110"/>
                </a:cubicBezTo>
                <a:cubicBezTo>
                  <a:pt x="7418" y="3110"/>
                  <a:pt x="7120" y="3048"/>
                  <a:pt x="6793" y="2899"/>
                </a:cubicBezTo>
                <a:cubicBezTo>
                  <a:pt x="6169" y="2614"/>
                  <a:pt x="5738" y="1943"/>
                  <a:pt x="5292" y="1449"/>
                </a:cubicBezTo>
                <a:cubicBezTo>
                  <a:pt x="4790" y="894"/>
                  <a:pt x="4057" y="564"/>
                  <a:pt x="3315" y="548"/>
                </a:cubicBezTo>
                <a:cubicBezTo>
                  <a:pt x="3311" y="548"/>
                  <a:pt x="3308" y="548"/>
                  <a:pt x="3304" y="548"/>
                </a:cubicBezTo>
                <a:cubicBezTo>
                  <a:pt x="2938" y="548"/>
                  <a:pt x="1991" y="961"/>
                  <a:pt x="1330" y="961"/>
                </a:cubicBezTo>
                <a:cubicBezTo>
                  <a:pt x="922" y="961"/>
                  <a:pt x="624" y="804"/>
                  <a:pt x="637" y="295"/>
                </a:cubicBezTo>
                <a:cubicBezTo>
                  <a:pt x="643" y="99"/>
                  <a:pt x="493" y="1"/>
                  <a:pt x="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4"/>
          <p:cNvSpPr/>
          <p:nvPr/>
        </p:nvSpPr>
        <p:spPr>
          <a:xfrm>
            <a:off x="6445818" y="3413353"/>
            <a:ext cx="899698" cy="166145"/>
          </a:xfrm>
          <a:custGeom>
            <a:avLst/>
            <a:gdLst/>
            <a:ahLst/>
            <a:cxnLst/>
            <a:rect l="l" t="t" r="r" b="b"/>
            <a:pathLst>
              <a:path w="15666" h="2893" extrusionOk="0">
                <a:moveTo>
                  <a:pt x="2713" y="1"/>
                </a:moveTo>
                <a:cubicBezTo>
                  <a:pt x="1784" y="1"/>
                  <a:pt x="938" y="231"/>
                  <a:pt x="234" y="839"/>
                </a:cubicBezTo>
                <a:cubicBezTo>
                  <a:pt x="0" y="1041"/>
                  <a:pt x="216" y="1349"/>
                  <a:pt x="463" y="1349"/>
                </a:cubicBezTo>
                <a:cubicBezTo>
                  <a:pt x="531" y="1349"/>
                  <a:pt x="601" y="1325"/>
                  <a:pt x="665" y="1270"/>
                </a:cubicBezTo>
                <a:cubicBezTo>
                  <a:pt x="1319" y="706"/>
                  <a:pt x="2096" y="489"/>
                  <a:pt x="2951" y="489"/>
                </a:cubicBezTo>
                <a:cubicBezTo>
                  <a:pt x="5795" y="489"/>
                  <a:pt x="9490" y="2893"/>
                  <a:pt x="12291" y="2893"/>
                </a:cubicBezTo>
                <a:cubicBezTo>
                  <a:pt x="13663" y="2893"/>
                  <a:pt x="14821" y="2316"/>
                  <a:pt x="15560" y="598"/>
                </a:cubicBezTo>
                <a:cubicBezTo>
                  <a:pt x="15665" y="354"/>
                  <a:pt x="15452" y="131"/>
                  <a:pt x="15257" y="131"/>
                </a:cubicBezTo>
                <a:cubicBezTo>
                  <a:pt x="15167" y="131"/>
                  <a:pt x="15082" y="177"/>
                  <a:pt x="15033" y="291"/>
                </a:cubicBezTo>
                <a:cubicBezTo>
                  <a:pt x="14399" y="1766"/>
                  <a:pt x="13348" y="2268"/>
                  <a:pt x="12072" y="2268"/>
                </a:cubicBezTo>
                <a:cubicBezTo>
                  <a:pt x="9359" y="2268"/>
                  <a:pt x="5628" y="1"/>
                  <a:pt x="27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4"/>
          <p:cNvSpPr/>
          <p:nvPr/>
        </p:nvSpPr>
        <p:spPr>
          <a:xfrm>
            <a:off x="5969376" y="3503346"/>
            <a:ext cx="1448155" cy="193137"/>
          </a:xfrm>
          <a:custGeom>
            <a:avLst/>
            <a:gdLst/>
            <a:ahLst/>
            <a:cxnLst/>
            <a:rect l="l" t="t" r="r" b="b"/>
            <a:pathLst>
              <a:path w="25216" h="3363" extrusionOk="0">
                <a:moveTo>
                  <a:pt x="24796" y="1"/>
                </a:moveTo>
                <a:cubicBezTo>
                  <a:pt x="24703" y="1"/>
                  <a:pt x="24611" y="44"/>
                  <a:pt x="24550" y="149"/>
                </a:cubicBezTo>
                <a:cubicBezTo>
                  <a:pt x="23345" y="2203"/>
                  <a:pt x="21784" y="2816"/>
                  <a:pt x="20061" y="2816"/>
                </a:cubicBezTo>
                <a:cubicBezTo>
                  <a:pt x="17517" y="2816"/>
                  <a:pt x="14621" y="1481"/>
                  <a:pt x="11993" y="1481"/>
                </a:cubicBezTo>
                <a:cubicBezTo>
                  <a:pt x="11663" y="1481"/>
                  <a:pt x="11337" y="1502"/>
                  <a:pt x="11016" y="1549"/>
                </a:cubicBezTo>
                <a:cubicBezTo>
                  <a:pt x="9710" y="1743"/>
                  <a:pt x="8497" y="2307"/>
                  <a:pt x="7182" y="2468"/>
                </a:cubicBezTo>
                <a:cubicBezTo>
                  <a:pt x="7028" y="2487"/>
                  <a:pt x="6881" y="2496"/>
                  <a:pt x="6738" y="2496"/>
                </a:cubicBezTo>
                <a:cubicBezTo>
                  <a:pt x="5528" y="2496"/>
                  <a:pt x="4678" y="1847"/>
                  <a:pt x="3754" y="1048"/>
                </a:cubicBezTo>
                <a:cubicBezTo>
                  <a:pt x="3094" y="475"/>
                  <a:pt x="2476" y="141"/>
                  <a:pt x="1873" y="141"/>
                </a:cubicBezTo>
                <a:cubicBezTo>
                  <a:pt x="1309" y="141"/>
                  <a:pt x="756" y="434"/>
                  <a:pt x="192" y="1102"/>
                </a:cubicBezTo>
                <a:cubicBezTo>
                  <a:pt x="1" y="1329"/>
                  <a:pt x="203" y="1635"/>
                  <a:pt x="423" y="1635"/>
                </a:cubicBezTo>
                <a:cubicBezTo>
                  <a:pt x="492" y="1635"/>
                  <a:pt x="563" y="1605"/>
                  <a:pt x="623" y="1533"/>
                </a:cubicBezTo>
                <a:cubicBezTo>
                  <a:pt x="1079" y="994"/>
                  <a:pt x="1494" y="785"/>
                  <a:pt x="1894" y="785"/>
                </a:cubicBezTo>
                <a:cubicBezTo>
                  <a:pt x="2530" y="785"/>
                  <a:pt x="3130" y="1313"/>
                  <a:pt x="3797" y="1888"/>
                </a:cubicBezTo>
                <a:cubicBezTo>
                  <a:pt x="4404" y="2409"/>
                  <a:pt x="5036" y="2839"/>
                  <a:pt x="5819" y="3035"/>
                </a:cubicBezTo>
                <a:cubicBezTo>
                  <a:pt x="6082" y="3101"/>
                  <a:pt x="6356" y="3128"/>
                  <a:pt x="6636" y="3128"/>
                </a:cubicBezTo>
                <a:cubicBezTo>
                  <a:pt x="7380" y="3128"/>
                  <a:pt x="8158" y="2934"/>
                  <a:pt x="8836" y="2755"/>
                </a:cubicBezTo>
                <a:cubicBezTo>
                  <a:pt x="10088" y="2425"/>
                  <a:pt x="11218" y="2086"/>
                  <a:pt x="12439" y="2086"/>
                </a:cubicBezTo>
                <a:cubicBezTo>
                  <a:pt x="12862" y="2086"/>
                  <a:pt x="13296" y="2126"/>
                  <a:pt x="13750" y="2222"/>
                </a:cubicBezTo>
                <a:cubicBezTo>
                  <a:pt x="15828" y="2659"/>
                  <a:pt x="18024" y="3362"/>
                  <a:pt x="20031" y="3362"/>
                </a:cubicBezTo>
                <a:cubicBezTo>
                  <a:pt x="21988" y="3362"/>
                  <a:pt x="23765" y="2693"/>
                  <a:pt x="25077" y="455"/>
                </a:cubicBezTo>
                <a:cubicBezTo>
                  <a:pt x="25215" y="220"/>
                  <a:pt x="25004" y="1"/>
                  <a:pt x="247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4"/>
          <p:cNvSpPr/>
          <p:nvPr/>
        </p:nvSpPr>
        <p:spPr>
          <a:xfrm>
            <a:off x="7345514" y="2706960"/>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4"/>
          <p:cNvSpPr/>
          <p:nvPr/>
        </p:nvSpPr>
        <p:spPr>
          <a:xfrm>
            <a:off x="7602473" y="2893352"/>
            <a:ext cx="381388" cy="84601"/>
          </a:xfrm>
          <a:custGeom>
            <a:avLst/>
            <a:gdLst/>
            <a:ahLst/>
            <a:cxnLst/>
            <a:rect l="l" t="t" r="r" b="b"/>
            <a:pathLst>
              <a:path w="6672" h="1480" extrusionOk="0">
                <a:moveTo>
                  <a:pt x="3182" y="0"/>
                </a:moveTo>
                <a:cubicBezTo>
                  <a:pt x="2135" y="0"/>
                  <a:pt x="1120" y="260"/>
                  <a:pt x="241" y="974"/>
                </a:cubicBezTo>
                <a:cubicBezTo>
                  <a:pt x="0" y="1170"/>
                  <a:pt x="220" y="1479"/>
                  <a:pt x="472" y="1479"/>
                </a:cubicBezTo>
                <a:cubicBezTo>
                  <a:pt x="540" y="1479"/>
                  <a:pt x="609" y="1457"/>
                  <a:pt x="673" y="1405"/>
                </a:cubicBezTo>
                <a:cubicBezTo>
                  <a:pt x="1407" y="809"/>
                  <a:pt x="2268" y="595"/>
                  <a:pt x="3157" y="595"/>
                </a:cubicBezTo>
                <a:cubicBezTo>
                  <a:pt x="4175" y="595"/>
                  <a:pt x="5230" y="875"/>
                  <a:pt x="6172" y="1179"/>
                </a:cubicBezTo>
                <a:cubicBezTo>
                  <a:pt x="6206" y="1190"/>
                  <a:pt x="6239" y="1195"/>
                  <a:pt x="6270" y="1195"/>
                </a:cubicBezTo>
                <a:cubicBezTo>
                  <a:pt x="6572" y="1195"/>
                  <a:pt x="6672" y="700"/>
                  <a:pt x="6334" y="590"/>
                </a:cubicBezTo>
                <a:cubicBezTo>
                  <a:pt x="5324" y="264"/>
                  <a:pt x="4237" y="0"/>
                  <a:pt x="31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4"/>
          <p:cNvSpPr/>
          <p:nvPr/>
        </p:nvSpPr>
        <p:spPr>
          <a:xfrm rot="-3085657">
            <a:off x="7052356" y="2141382"/>
            <a:ext cx="293178" cy="125346"/>
          </a:xfrm>
          <a:custGeom>
            <a:avLst/>
            <a:gdLst/>
            <a:ahLst/>
            <a:cxnLst/>
            <a:rect l="l" t="t" r="r" b="b"/>
            <a:pathLst>
              <a:path w="5003" h="2139" extrusionOk="0">
                <a:moveTo>
                  <a:pt x="3494" y="608"/>
                </a:moveTo>
                <a:cubicBezTo>
                  <a:pt x="3699" y="608"/>
                  <a:pt x="3905" y="638"/>
                  <a:pt x="4110" y="705"/>
                </a:cubicBezTo>
                <a:cubicBezTo>
                  <a:pt x="3299" y="1358"/>
                  <a:pt x="2247" y="1494"/>
                  <a:pt x="1206" y="1521"/>
                </a:cubicBezTo>
                <a:cubicBezTo>
                  <a:pt x="1907" y="1066"/>
                  <a:pt x="2692" y="608"/>
                  <a:pt x="3494" y="608"/>
                </a:cubicBezTo>
                <a:close/>
                <a:moveTo>
                  <a:pt x="3524" y="0"/>
                </a:moveTo>
                <a:cubicBezTo>
                  <a:pt x="2510" y="0"/>
                  <a:pt x="1526" y="581"/>
                  <a:pt x="640" y="1164"/>
                </a:cubicBezTo>
                <a:cubicBezTo>
                  <a:pt x="567" y="1212"/>
                  <a:pt x="527" y="1274"/>
                  <a:pt x="511" y="1340"/>
                </a:cubicBezTo>
                <a:cubicBezTo>
                  <a:pt x="402" y="1370"/>
                  <a:pt x="333" y="1448"/>
                  <a:pt x="309" y="1544"/>
                </a:cubicBezTo>
                <a:cubicBezTo>
                  <a:pt x="0" y="1622"/>
                  <a:pt x="22" y="2138"/>
                  <a:pt x="387" y="2138"/>
                </a:cubicBezTo>
                <a:cubicBezTo>
                  <a:pt x="1979" y="2137"/>
                  <a:pt x="3723" y="2090"/>
                  <a:pt x="4872" y="830"/>
                </a:cubicBezTo>
                <a:cubicBezTo>
                  <a:pt x="5003" y="685"/>
                  <a:pt x="4989" y="451"/>
                  <a:pt x="4811" y="350"/>
                </a:cubicBezTo>
                <a:cubicBezTo>
                  <a:pt x="4380" y="103"/>
                  <a:pt x="3950" y="0"/>
                  <a:pt x="35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1">
  <p:cSld name="ONE_COLUMN_TEXT_1">
    <p:spTree>
      <p:nvGrpSpPr>
        <p:cNvPr id="1" name="Shape 143"/>
        <p:cNvGrpSpPr/>
        <p:nvPr/>
      </p:nvGrpSpPr>
      <p:grpSpPr>
        <a:xfrm>
          <a:off x="0" y="0"/>
          <a:ext cx="0" cy="0"/>
          <a:chOff x="0" y="0"/>
          <a:chExt cx="0" cy="0"/>
        </a:xfrm>
      </p:grpSpPr>
      <p:sp>
        <p:nvSpPr>
          <p:cNvPr id="144" name="Google Shape;144;p15"/>
          <p:cNvSpPr/>
          <p:nvPr/>
        </p:nvSpPr>
        <p:spPr>
          <a:xfrm>
            <a:off x="222900" y="187800"/>
            <a:ext cx="8698200" cy="476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p:nvPr/>
        </p:nvSpPr>
        <p:spPr>
          <a:xfrm>
            <a:off x="209488" y="187725"/>
            <a:ext cx="8725035" cy="4768047"/>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a:off x="719989" y="1050585"/>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5"/>
          <p:cNvSpPr txBox="1">
            <a:spLocks noGrp="1"/>
          </p:cNvSpPr>
          <p:nvPr>
            <p:ph type="subTitle" idx="1"/>
          </p:nvPr>
        </p:nvSpPr>
        <p:spPr>
          <a:xfrm>
            <a:off x="720000" y="2080575"/>
            <a:ext cx="2854800" cy="1316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8" name="Google Shape;148;p1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9" name="Google Shape;149;p15"/>
          <p:cNvSpPr/>
          <p:nvPr/>
        </p:nvSpPr>
        <p:spPr>
          <a:xfrm>
            <a:off x="7182103" y="964577"/>
            <a:ext cx="203532" cy="139727"/>
          </a:xfrm>
          <a:custGeom>
            <a:avLst/>
            <a:gdLst/>
            <a:ahLst/>
            <a:cxnLst/>
            <a:rect l="l" t="t" r="r" b="b"/>
            <a:pathLst>
              <a:path w="3544" h="2433" extrusionOk="0">
                <a:moveTo>
                  <a:pt x="3162" y="0"/>
                </a:moveTo>
                <a:cubicBezTo>
                  <a:pt x="3133" y="0"/>
                  <a:pt x="3103" y="6"/>
                  <a:pt x="3073" y="18"/>
                </a:cubicBezTo>
                <a:cubicBezTo>
                  <a:pt x="2478" y="248"/>
                  <a:pt x="2148" y="662"/>
                  <a:pt x="1718" y="1113"/>
                </a:cubicBezTo>
                <a:cubicBezTo>
                  <a:pt x="1589" y="1248"/>
                  <a:pt x="1620" y="1412"/>
                  <a:pt x="1713" y="1521"/>
                </a:cubicBezTo>
                <a:cubicBezTo>
                  <a:pt x="1625" y="1611"/>
                  <a:pt x="1536" y="1699"/>
                  <a:pt x="1448" y="1788"/>
                </a:cubicBezTo>
                <a:cubicBezTo>
                  <a:pt x="1110" y="1612"/>
                  <a:pt x="755" y="1140"/>
                  <a:pt x="522" y="909"/>
                </a:cubicBezTo>
                <a:cubicBezTo>
                  <a:pt x="461" y="849"/>
                  <a:pt x="386" y="822"/>
                  <a:pt x="312" y="822"/>
                </a:cubicBezTo>
                <a:cubicBezTo>
                  <a:pt x="154" y="822"/>
                  <a:pt x="0" y="943"/>
                  <a:pt x="0" y="1125"/>
                </a:cubicBezTo>
                <a:lnTo>
                  <a:pt x="0" y="1734"/>
                </a:lnTo>
                <a:cubicBezTo>
                  <a:pt x="0" y="1831"/>
                  <a:pt x="56" y="1957"/>
                  <a:pt x="152" y="1999"/>
                </a:cubicBezTo>
                <a:cubicBezTo>
                  <a:pt x="472" y="2135"/>
                  <a:pt x="810" y="2208"/>
                  <a:pt x="1137" y="2320"/>
                </a:cubicBezTo>
                <a:cubicBezTo>
                  <a:pt x="1224" y="2369"/>
                  <a:pt x="1312" y="2411"/>
                  <a:pt x="1399" y="2429"/>
                </a:cubicBezTo>
                <a:cubicBezTo>
                  <a:pt x="1413" y="2431"/>
                  <a:pt x="1427" y="2432"/>
                  <a:pt x="1440" y="2432"/>
                </a:cubicBezTo>
                <a:cubicBezTo>
                  <a:pt x="1457" y="2432"/>
                  <a:pt x="1473" y="2431"/>
                  <a:pt x="1489" y="2431"/>
                </a:cubicBezTo>
                <a:cubicBezTo>
                  <a:pt x="1496" y="2431"/>
                  <a:pt x="1503" y="2433"/>
                  <a:pt x="1511" y="2433"/>
                </a:cubicBezTo>
                <a:cubicBezTo>
                  <a:pt x="1856" y="2411"/>
                  <a:pt x="2122" y="1977"/>
                  <a:pt x="2344" y="1749"/>
                </a:cubicBezTo>
                <a:cubicBezTo>
                  <a:pt x="2732" y="1350"/>
                  <a:pt x="3097" y="928"/>
                  <a:pt x="3416" y="468"/>
                </a:cubicBezTo>
                <a:cubicBezTo>
                  <a:pt x="3544" y="280"/>
                  <a:pt x="3372" y="0"/>
                  <a:pt x="31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a:off x="7487950" y="539998"/>
            <a:ext cx="367305" cy="274131"/>
          </a:xfrm>
          <a:custGeom>
            <a:avLst/>
            <a:gdLst/>
            <a:ahLst/>
            <a:cxnLst/>
            <a:rect l="l" t="t" r="r" b="b"/>
            <a:pathLst>
              <a:path w="6268" h="4678" extrusionOk="0">
                <a:moveTo>
                  <a:pt x="5042" y="725"/>
                </a:moveTo>
                <a:cubicBezTo>
                  <a:pt x="5316" y="1726"/>
                  <a:pt x="4572" y="2540"/>
                  <a:pt x="3897" y="3311"/>
                </a:cubicBezTo>
                <a:cubicBezTo>
                  <a:pt x="3940" y="2336"/>
                  <a:pt x="4163" y="1228"/>
                  <a:pt x="5042" y="725"/>
                </a:cubicBezTo>
                <a:close/>
                <a:moveTo>
                  <a:pt x="1355" y="1668"/>
                </a:moveTo>
                <a:cubicBezTo>
                  <a:pt x="2138" y="1668"/>
                  <a:pt x="2739" y="3025"/>
                  <a:pt x="2985" y="3968"/>
                </a:cubicBezTo>
                <a:cubicBezTo>
                  <a:pt x="2245" y="3283"/>
                  <a:pt x="1425" y="2693"/>
                  <a:pt x="745" y="1943"/>
                </a:cubicBezTo>
                <a:cubicBezTo>
                  <a:pt x="958" y="1751"/>
                  <a:pt x="1162" y="1668"/>
                  <a:pt x="1355" y="1668"/>
                </a:cubicBezTo>
                <a:close/>
                <a:moveTo>
                  <a:pt x="5209" y="1"/>
                </a:moveTo>
                <a:cubicBezTo>
                  <a:pt x="5182" y="1"/>
                  <a:pt x="5155" y="5"/>
                  <a:pt x="5131" y="14"/>
                </a:cubicBezTo>
                <a:cubicBezTo>
                  <a:pt x="3848" y="514"/>
                  <a:pt x="3411" y="1761"/>
                  <a:pt x="3306" y="3027"/>
                </a:cubicBezTo>
                <a:cubicBezTo>
                  <a:pt x="2882" y="2017"/>
                  <a:pt x="2156" y="1022"/>
                  <a:pt x="1311" y="1022"/>
                </a:cubicBezTo>
                <a:cubicBezTo>
                  <a:pt x="931" y="1022"/>
                  <a:pt x="526" y="1224"/>
                  <a:pt x="115" y="1719"/>
                </a:cubicBezTo>
                <a:cubicBezTo>
                  <a:pt x="0" y="1857"/>
                  <a:pt x="0" y="2013"/>
                  <a:pt x="115" y="2151"/>
                </a:cubicBezTo>
                <a:cubicBezTo>
                  <a:pt x="890" y="3084"/>
                  <a:pt x="1896" y="3751"/>
                  <a:pt x="2759" y="4591"/>
                </a:cubicBezTo>
                <a:cubicBezTo>
                  <a:pt x="2821" y="4652"/>
                  <a:pt x="2890" y="4677"/>
                  <a:pt x="2957" y="4677"/>
                </a:cubicBezTo>
                <a:cubicBezTo>
                  <a:pt x="3030" y="4677"/>
                  <a:pt x="3100" y="4648"/>
                  <a:pt x="3157" y="4601"/>
                </a:cubicBezTo>
                <a:cubicBezTo>
                  <a:pt x="3204" y="4651"/>
                  <a:pt x="3268" y="4673"/>
                  <a:pt x="3336" y="4673"/>
                </a:cubicBezTo>
                <a:cubicBezTo>
                  <a:pt x="3464" y="4673"/>
                  <a:pt x="3603" y="4591"/>
                  <a:pt x="3655" y="4455"/>
                </a:cubicBezTo>
                <a:cubicBezTo>
                  <a:pt x="3727" y="4440"/>
                  <a:pt x="3797" y="4401"/>
                  <a:pt x="3848" y="4326"/>
                </a:cubicBezTo>
                <a:cubicBezTo>
                  <a:pt x="4781" y="2992"/>
                  <a:pt x="6268" y="1941"/>
                  <a:pt x="5475" y="155"/>
                </a:cubicBezTo>
                <a:cubicBezTo>
                  <a:pt x="5436" y="64"/>
                  <a:pt x="5315" y="1"/>
                  <a:pt x="52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advTm="5273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643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1pPr>
            <a:lvl2pPr lvl="1"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2pPr>
            <a:lvl3pPr lvl="2"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3pPr>
            <a:lvl4pPr lvl="3"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4pPr>
            <a:lvl5pPr lvl="4"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5pPr>
            <a:lvl6pPr lvl="5"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6pPr>
            <a:lvl7pPr lvl="6"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7pPr>
            <a:lvl8pPr lvl="7"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8pPr>
            <a:lvl9pPr lvl="8" rtl="0">
              <a:spcBef>
                <a:spcPts val="0"/>
              </a:spcBef>
              <a:spcAft>
                <a:spcPts val="0"/>
              </a:spcAft>
              <a:buClr>
                <a:schemeClr val="dk1"/>
              </a:buClr>
              <a:buSzPts val="2800"/>
              <a:buFont typeface="Bevan"/>
              <a:buNone/>
              <a:defRPr sz="2800">
                <a:solidFill>
                  <a:schemeClr val="dk1"/>
                </a:solidFill>
                <a:latin typeface="Bevan"/>
                <a:ea typeface="Bevan"/>
                <a:cs typeface="Bevan"/>
                <a:sym typeface="Bevan"/>
              </a:defRPr>
            </a:lvl9pPr>
          </a:lstStyle>
          <a:p>
            <a:endParaRPr/>
          </a:p>
        </p:txBody>
      </p:sp>
      <p:sp>
        <p:nvSpPr>
          <p:cNvPr id="7" name="Google Shape;7;p1"/>
          <p:cNvSpPr txBox="1">
            <a:spLocks noGrp="1"/>
          </p:cNvSpPr>
          <p:nvPr>
            <p:ph type="body" idx="1"/>
          </p:nvPr>
        </p:nvSpPr>
        <p:spPr>
          <a:xfrm>
            <a:off x="720000" y="1237083"/>
            <a:ext cx="7704000" cy="33663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Overpass"/>
              <a:buChar char="●"/>
              <a:defRPr>
                <a:solidFill>
                  <a:schemeClr val="dk1"/>
                </a:solidFill>
                <a:latin typeface="Overpass"/>
                <a:ea typeface="Overpass"/>
                <a:cs typeface="Overpass"/>
                <a:sym typeface="Overpass"/>
              </a:defRPr>
            </a:lvl1pPr>
            <a:lvl2pPr marL="914400" lvl="1"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2pPr>
            <a:lvl3pPr marL="1371600" lvl="2"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3pPr>
            <a:lvl4pPr marL="1828800" lvl="3"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4pPr>
            <a:lvl5pPr marL="2286000" lvl="4"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5pPr>
            <a:lvl6pPr marL="2743200" lvl="5"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6pPr>
            <a:lvl7pPr marL="3200400" lvl="6"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7pPr>
            <a:lvl8pPr marL="3657600" lvl="7" indent="-317500">
              <a:lnSpc>
                <a:spcPct val="100000"/>
              </a:lnSpc>
              <a:spcBef>
                <a:spcPts val="1600"/>
              </a:spcBef>
              <a:spcAft>
                <a:spcPts val="0"/>
              </a:spcAft>
              <a:buClr>
                <a:schemeClr val="dk1"/>
              </a:buClr>
              <a:buSzPts val="1400"/>
              <a:buFont typeface="Overpass"/>
              <a:buChar char="○"/>
              <a:defRPr>
                <a:solidFill>
                  <a:schemeClr val="dk1"/>
                </a:solidFill>
                <a:latin typeface="Overpass"/>
                <a:ea typeface="Overpass"/>
                <a:cs typeface="Overpass"/>
                <a:sym typeface="Overpass"/>
              </a:defRPr>
            </a:lvl8pPr>
            <a:lvl9pPr marL="4114800" lvl="8" indent="-317500">
              <a:lnSpc>
                <a:spcPct val="100000"/>
              </a:lnSpc>
              <a:spcBef>
                <a:spcPts val="1600"/>
              </a:spcBef>
              <a:spcAft>
                <a:spcPts val="1600"/>
              </a:spcAft>
              <a:buClr>
                <a:schemeClr val="dk1"/>
              </a:buClr>
              <a:buSzPts val="1400"/>
              <a:buFont typeface="Overpass"/>
              <a:buChar char="■"/>
              <a:defRPr>
                <a:solidFill>
                  <a:schemeClr val="dk1"/>
                </a:solidFill>
                <a:latin typeface="Overpass"/>
                <a:ea typeface="Overpass"/>
                <a:cs typeface="Overpass"/>
                <a:sym typeface="Overpas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5" r:id="rId5"/>
    <p:sldLayoutId id="2147483656" r:id="rId6"/>
    <p:sldLayoutId id="2147483658" r:id="rId7"/>
    <p:sldLayoutId id="2147483660" r:id="rId8"/>
    <p:sldLayoutId id="2147483661" r:id="rId9"/>
    <p:sldLayoutId id="2147483662" r:id="rId10"/>
    <p:sldLayoutId id="2147483663" r:id="rId11"/>
    <p:sldLayoutId id="2147483670" r:id="rId12"/>
    <p:sldLayoutId id="2147483671" r:id="rId13"/>
    <p:sldLayoutId id="2147483672" r:id="rId14"/>
  </p:sldLayoutIdLst>
  <p:transition spd="slow" advTm="52730">
    <p:cover/>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slideLayout" Target="../slideLayouts/slideLayout3.xml"/><Relationship Id="rId7" Type="http://schemas.openxmlformats.org/officeDocument/2006/relationships/diagramColors" Target="../diagrams/colors5.xml"/><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2.png"/><Relationship Id="rId4" Type="http://schemas.openxmlformats.org/officeDocument/2006/relationships/diagramData" Target="../diagrams/data5.xml"/><Relationship Id="rId9"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p3"/><Relationship Id="rId1" Type="http://schemas.microsoft.com/office/2007/relationships/media" Target="../media/media11.mp3"/><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2.mp3"/><Relationship Id="rId1" Type="http://schemas.microsoft.com/office/2007/relationships/media" Target="../media/media12.mp3"/><Relationship Id="rId6" Type="http://schemas.openxmlformats.org/officeDocument/2006/relationships/image" Target="../media/image2.png"/><Relationship Id="rId5" Type="http://schemas.openxmlformats.org/officeDocument/2006/relationships/image" Target="../media/image7.jp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3.mp3"/><Relationship Id="rId1" Type="http://schemas.microsoft.com/office/2007/relationships/media" Target="../media/media13.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11.xml"/><Relationship Id="rId7" Type="http://schemas.openxmlformats.org/officeDocument/2006/relationships/diagramQuickStyle" Target="../diagrams/quickStyle1.xml"/><Relationship Id="rId12" Type="http://schemas.openxmlformats.org/officeDocument/2006/relationships/image" Target="../media/image2.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diagramLayout" Target="../diagrams/layout1.xml"/><Relationship Id="rId11" Type="http://schemas.openxmlformats.org/officeDocument/2006/relationships/image" Target="../media/image1.png"/><Relationship Id="rId5" Type="http://schemas.openxmlformats.org/officeDocument/2006/relationships/diagramData" Target="../diagrams/data1.xml"/><Relationship Id="rId10" Type="http://schemas.openxmlformats.org/officeDocument/2006/relationships/image" Target="../media/image3.jpg"/><Relationship Id="rId4" Type="http://schemas.openxmlformats.org/officeDocument/2006/relationships/notesSlide" Target="../notesSlides/notesSlide4.xml"/><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12.xml"/><Relationship Id="rId7" Type="http://schemas.openxmlformats.org/officeDocument/2006/relationships/diagramQuickStyle" Target="../diagrams/quickStyle2.xml"/><Relationship Id="rId12" Type="http://schemas.openxmlformats.org/officeDocument/2006/relationships/image" Target="../media/image4.jpe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diagramLayout" Target="../diagrams/layout2.xml"/><Relationship Id="rId11" Type="http://schemas.openxmlformats.org/officeDocument/2006/relationships/image" Target="../media/image2.png"/><Relationship Id="rId5" Type="http://schemas.openxmlformats.org/officeDocument/2006/relationships/diagramData" Target="../diagrams/data2.xml"/><Relationship Id="rId10" Type="http://schemas.openxmlformats.org/officeDocument/2006/relationships/image" Target="../media/image1.png"/><Relationship Id="rId4" Type="http://schemas.openxmlformats.org/officeDocument/2006/relationships/notesSlide" Target="../notesSlides/notesSlide5.xml"/><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3.xml"/><Relationship Id="rId7" Type="http://schemas.openxmlformats.org/officeDocument/2006/relationships/diagramQuickStyle" Target="../diagrams/quickStyle3.xml"/><Relationship Id="rId12" Type="http://schemas.openxmlformats.org/officeDocument/2006/relationships/image" Target="../media/image5.jpe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diagramLayout" Target="../diagrams/layout3.xml"/><Relationship Id="rId11" Type="http://schemas.openxmlformats.org/officeDocument/2006/relationships/image" Target="../media/image2.png"/><Relationship Id="rId5" Type="http://schemas.openxmlformats.org/officeDocument/2006/relationships/diagramData" Target="../diagrams/data3.xml"/><Relationship Id="rId10" Type="http://schemas.openxmlformats.org/officeDocument/2006/relationships/image" Target="../media/image1.png"/><Relationship Id="rId4" Type="http://schemas.openxmlformats.org/officeDocument/2006/relationships/notesSlide" Target="../notesSlides/notesSlide6.xml"/><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8.xml"/><Relationship Id="rId7" Type="http://schemas.openxmlformats.org/officeDocument/2006/relationships/diagramQuickStyle" Target="../diagrams/quickStyle4.xml"/><Relationship Id="rId12" Type="http://schemas.openxmlformats.org/officeDocument/2006/relationships/image" Target="../media/image6.jpe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diagramLayout" Target="../diagrams/layout4.xml"/><Relationship Id="rId11" Type="http://schemas.openxmlformats.org/officeDocument/2006/relationships/image" Target="../media/image2.png"/><Relationship Id="rId5" Type="http://schemas.openxmlformats.org/officeDocument/2006/relationships/diagramData" Target="../diagrams/data4.xml"/><Relationship Id="rId10" Type="http://schemas.openxmlformats.org/officeDocument/2006/relationships/image" Target="../media/image1.png"/><Relationship Id="rId4" Type="http://schemas.openxmlformats.org/officeDocument/2006/relationships/notesSlide" Target="../notesSlides/notesSlide7.xml"/><Relationship Id="rId9" Type="http://schemas.microsoft.com/office/2007/relationships/diagramDrawing" Target="../diagrams/drawing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5" Type="http://schemas.openxmlformats.org/officeDocument/2006/relationships/image" Target="../media/image7.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p3"/><Relationship Id="rId1" Type="http://schemas.microsoft.com/office/2007/relationships/media" Target="../media/media9.mp3"/><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299"/>
        <p:cNvGrpSpPr/>
        <p:nvPr/>
      </p:nvGrpSpPr>
      <p:grpSpPr>
        <a:xfrm>
          <a:off x="0" y="0"/>
          <a:ext cx="0" cy="0"/>
          <a:chOff x="0" y="0"/>
          <a:chExt cx="0" cy="0"/>
        </a:xfrm>
      </p:grpSpPr>
      <p:grpSp>
        <p:nvGrpSpPr>
          <p:cNvPr id="300" name="Google Shape;300;p30"/>
          <p:cNvGrpSpPr/>
          <p:nvPr/>
        </p:nvGrpSpPr>
        <p:grpSpPr>
          <a:xfrm>
            <a:off x="6384706" y="1369587"/>
            <a:ext cx="2039292" cy="1654371"/>
            <a:chOff x="6384706" y="1369587"/>
            <a:chExt cx="2039292" cy="1654371"/>
          </a:xfrm>
        </p:grpSpPr>
        <p:sp>
          <p:nvSpPr>
            <p:cNvPr id="301" name="Google Shape;301;p30"/>
            <p:cNvSpPr/>
            <p:nvPr/>
          </p:nvSpPr>
          <p:spPr>
            <a:xfrm rot="5519257">
              <a:off x="6631883" y="1454281"/>
              <a:ext cx="1603832" cy="1484983"/>
            </a:xfrm>
            <a:custGeom>
              <a:avLst/>
              <a:gdLst/>
              <a:ahLst/>
              <a:cxnLst/>
              <a:rect l="l" t="t" r="r" b="b"/>
              <a:pathLst>
                <a:path w="58864" h="54502" extrusionOk="0">
                  <a:moveTo>
                    <a:pt x="34212" y="5742"/>
                  </a:moveTo>
                  <a:cubicBezTo>
                    <a:pt x="36387" y="5742"/>
                    <a:pt x="38990" y="6037"/>
                    <a:pt x="41129" y="6856"/>
                  </a:cubicBezTo>
                  <a:cubicBezTo>
                    <a:pt x="39931" y="6708"/>
                    <a:pt x="38706" y="6639"/>
                    <a:pt x="37470" y="6639"/>
                  </a:cubicBezTo>
                  <a:cubicBezTo>
                    <a:pt x="34065" y="6639"/>
                    <a:pt x="30585" y="7168"/>
                    <a:pt x="27384" y="8050"/>
                  </a:cubicBezTo>
                  <a:cubicBezTo>
                    <a:pt x="27090" y="7674"/>
                    <a:pt x="26788" y="7323"/>
                    <a:pt x="26498" y="7018"/>
                  </a:cubicBezTo>
                  <a:cubicBezTo>
                    <a:pt x="28227" y="6493"/>
                    <a:pt x="29992" y="6100"/>
                    <a:pt x="31781" y="5879"/>
                  </a:cubicBezTo>
                  <a:cubicBezTo>
                    <a:pt x="32474" y="5794"/>
                    <a:pt x="33306" y="5742"/>
                    <a:pt x="34212" y="5742"/>
                  </a:cubicBezTo>
                  <a:close/>
                  <a:moveTo>
                    <a:pt x="38117" y="49582"/>
                  </a:moveTo>
                  <a:lnTo>
                    <a:pt x="38117" y="49582"/>
                  </a:lnTo>
                  <a:cubicBezTo>
                    <a:pt x="37113" y="50389"/>
                    <a:pt x="36081" y="51096"/>
                    <a:pt x="35032" y="51651"/>
                  </a:cubicBezTo>
                  <a:cubicBezTo>
                    <a:pt x="33420" y="52496"/>
                    <a:pt x="31664" y="52853"/>
                    <a:pt x="29869" y="52853"/>
                  </a:cubicBezTo>
                  <a:cubicBezTo>
                    <a:pt x="29431" y="52853"/>
                    <a:pt x="28991" y="52832"/>
                    <a:pt x="28550" y="52791"/>
                  </a:cubicBezTo>
                  <a:cubicBezTo>
                    <a:pt x="29133" y="52710"/>
                    <a:pt x="29714" y="52596"/>
                    <a:pt x="30258" y="52500"/>
                  </a:cubicBezTo>
                  <a:cubicBezTo>
                    <a:pt x="31067" y="52356"/>
                    <a:pt x="31862" y="52093"/>
                    <a:pt x="32584" y="51730"/>
                  </a:cubicBezTo>
                  <a:cubicBezTo>
                    <a:pt x="34571" y="51308"/>
                    <a:pt x="36481" y="50608"/>
                    <a:pt x="38117" y="49582"/>
                  </a:cubicBezTo>
                  <a:close/>
                  <a:moveTo>
                    <a:pt x="30359" y="1"/>
                  </a:moveTo>
                  <a:cubicBezTo>
                    <a:pt x="25201" y="1"/>
                    <a:pt x="19969" y="1938"/>
                    <a:pt x="15610" y="4407"/>
                  </a:cubicBezTo>
                  <a:cubicBezTo>
                    <a:pt x="13159" y="5793"/>
                    <a:pt x="10872" y="7504"/>
                    <a:pt x="8849" y="9480"/>
                  </a:cubicBezTo>
                  <a:cubicBezTo>
                    <a:pt x="5159" y="10918"/>
                    <a:pt x="1865" y="13828"/>
                    <a:pt x="2848" y="17757"/>
                  </a:cubicBezTo>
                  <a:cubicBezTo>
                    <a:pt x="2331" y="18832"/>
                    <a:pt x="1878" y="19936"/>
                    <a:pt x="1509" y="21076"/>
                  </a:cubicBezTo>
                  <a:cubicBezTo>
                    <a:pt x="1" y="25754"/>
                    <a:pt x="399" y="30368"/>
                    <a:pt x="1870" y="34744"/>
                  </a:cubicBezTo>
                  <a:cubicBezTo>
                    <a:pt x="2095" y="40690"/>
                    <a:pt x="4885" y="46347"/>
                    <a:pt x="10405" y="48992"/>
                  </a:cubicBezTo>
                  <a:cubicBezTo>
                    <a:pt x="11482" y="49960"/>
                    <a:pt x="12657" y="50838"/>
                    <a:pt x="13927" y="51596"/>
                  </a:cubicBezTo>
                  <a:cubicBezTo>
                    <a:pt x="14457" y="51912"/>
                    <a:pt x="15006" y="52189"/>
                    <a:pt x="15563" y="52450"/>
                  </a:cubicBezTo>
                  <a:cubicBezTo>
                    <a:pt x="15602" y="52494"/>
                    <a:pt x="15637" y="52541"/>
                    <a:pt x="15676" y="52582"/>
                  </a:cubicBezTo>
                  <a:cubicBezTo>
                    <a:pt x="15777" y="52689"/>
                    <a:pt x="16010" y="52754"/>
                    <a:pt x="16318" y="52787"/>
                  </a:cubicBezTo>
                  <a:cubicBezTo>
                    <a:pt x="19213" y="53995"/>
                    <a:pt x="22379" y="54501"/>
                    <a:pt x="25575" y="54501"/>
                  </a:cubicBezTo>
                  <a:cubicBezTo>
                    <a:pt x="29545" y="54501"/>
                    <a:pt x="33559" y="53721"/>
                    <a:pt x="37154" y="52536"/>
                  </a:cubicBezTo>
                  <a:cubicBezTo>
                    <a:pt x="50232" y="48230"/>
                    <a:pt x="58863" y="32890"/>
                    <a:pt x="56016" y="19376"/>
                  </a:cubicBezTo>
                  <a:cubicBezTo>
                    <a:pt x="54622" y="12774"/>
                    <a:pt x="50260" y="9176"/>
                    <a:pt x="44849" y="7610"/>
                  </a:cubicBezTo>
                  <a:cubicBezTo>
                    <a:pt x="42351" y="4292"/>
                    <a:pt x="39097" y="1629"/>
                    <a:pt x="34963" y="564"/>
                  </a:cubicBezTo>
                  <a:cubicBezTo>
                    <a:pt x="33452" y="176"/>
                    <a:pt x="31909" y="1"/>
                    <a:pt x="303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0"/>
            <p:cNvSpPr/>
            <p:nvPr/>
          </p:nvSpPr>
          <p:spPr>
            <a:xfrm rot="5519257">
              <a:off x="7978347" y="2363312"/>
              <a:ext cx="568251" cy="303525"/>
            </a:xfrm>
            <a:custGeom>
              <a:avLst/>
              <a:gdLst/>
              <a:ahLst/>
              <a:cxnLst/>
              <a:rect l="l" t="t" r="r" b="b"/>
              <a:pathLst>
                <a:path w="20856" h="11140" extrusionOk="0">
                  <a:moveTo>
                    <a:pt x="4645" y="1"/>
                  </a:moveTo>
                  <a:cubicBezTo>
                    <a:pt x="4218" y="1"/>
                    <a:pt x="3790" y="20"/>
                    <a:pt x="3362" y="61"/>
                  </a:cubicBezTo>
                  <a:cubicBezTo>
                    <a:pt x="2173" y="173"/>
                    <a:pt x="444" y="2458"/>
                    <a:pt x="0" y="2501"/>
                  </a:cubicBezTo>
                  <a:cubicBezTo>
                    <a:pt x="414" y="2461"/>
                    <a:pt x="829" y="2442"/>
                    <a:pt x="1243" y="2442"/>
                  </a:cubicBezTo>
                  <a:cubicBezTo>
                    <a:pt x="7344" y="2442"/>
                    <a:pt x="13336" y="6591"/>
                    <a:pt x="17116" y="11091"/>
                  </a:cubicBezTo>
                  <a:cubicBezTo>
                    <a:pt x="17144" y="11124"/>
                    <a:pt x="17189" y="11139"/>
                    <a:pt x="17249" y="11139"/>
                  </a:cubicBezTo>
                  <a:cubicBezTo>
                    <a:pt x="17974" y="11139"/>
                    <a:pt x="20856" y="8891"/>
                    <a:pt x="20689" y="8691"/>
                  </a:cubicBezTo>
                  <a:cubicBezTo>
                    <a:pt x="16860" y="4129"/>
                    <a:pt x="10824" y="1"/>
                    <a:pt x="464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0"/>
            <p:cNvSpPr/>
            <p:nvPr/>
          </p:nvSpPr>
          <p:spPr>
            <a:xfrm rot="5519257">
              <a:off x="6060599" y="2070145"/>
              <a:ext cx="1011332" cy="328237"/>
            </a:xfrm>
            <a:custGeom>
              <a:avLst/>
              <a:gdLst/>
              <a:ahLst/>
              <a:cxnLst/>
              <a:rect l="l" t="t" r="r" b="b"/>
              <a:pathLst>
                <a:path w="37118" h="12047" extrusionOk="0">
                  <a:moveTo>
                    <a:pt x="33828" y="0"/>
                  </a:moveTo>
                  <a:cubicBezTo>
                    <a:pt x="33202" y="0"/>
                    <a:pt x="32627" y="152"/>
                    <a:pt x="32315" y="513"/>
                  </a:cubicBezTo>
                  <a:cubicBezTo>
                    <a:pt x="26801" y="6909"/>
                    <a:pt x="19172" y="9501"/>
                    <a:pt x="11239" y="9501"/>
                  </a:cubicBezTo>
                  <a:cubicBezTo>
                    <a:pt x="8385" y="9501"/>
                    <a:pt x="5492" y="9165"/>
                    <a:pt x="2644" y="8551"/>
                  </a:cubicBezTo>
                  <a:cubicBezTo>
                    <a:pt x="2383" y="8495"/>
                    <a:pt x="2146" y="8469"/>
                    <a:pt x="1931" y="8469"/>
                  </a:cubicBezTo>
                  <a:cubicBezTo>
                    <a:pt x="32" y="8469"/>
                    <a:pt x="1" y="10489"/>
                    <a:pt x="2268" y="10977"/>
                  </a:cubicBezTo>
                  <a:cubicBezTo>
                    <a:pt x="5481" y="11670"/>
                    <a:pt x="8767" y="12047"/>
                    <a:pt x="12020" y="12047"/>
                  </a:cubicBezTo>
                  <a:cubicBezTo>
                    <a:pt x="21159" y="12047"/>
                    <a:pt x="30039" y="9073"/>
                    <a:pt x="36318" y="1793"/>
                  </a:cubicBezTo>
                  <a:cubicBezTo>
                    <a:pt x="37118" y="865"/>
                    <a:pt x="35326" y="0"/>
                    <a:pt x="338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5" name="Google Shape;305;p30"/>
          <p:cNvSpPr txBox="1">
            <a:spLocks noGrp="1"/>
          </p:cNvSpPr>
          <p:nvPr>
            <p:ph type="ctrTitle"/>
          </p:nvPr>
        </p:nvSpPr>
        <p:spPr>
          <a:xfrm>
            <a:off x="720000" y="960913"/>
            <a:ext cx="5595600" cy="2813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MX" sz="4700" dirty="0"/>
              <a:t>Ciencias Socias y Humanas III </a:t>
            </a:r>
            <a:br>
              <a:rPr lang="es-MX" sz="4700" dirty="0"/>
            </a:br>
            <a:r>
              <a:rPr lang="es-CO" sz="4700" dirty="0">
                <a:solidFill>
                  <a:schemeClr val="accent1"/>
                </a:solidFill>
              </a:rPr>
              <a:t>7 semestre T03</a:t>
            </a:r>
            <a:endParaRPr sz="3100" dirty="0">
              <a:solidFill>
                <a:schemeClr val="accent4"/>
              </a:solidFill>
            </a:endParaRPr>
          </a:p>
        </p:txBody>
      </p:sp>
      <p:grpSp>
        <p:nvGrpSpPr>
          <p:cNvPr id="306" name="Google Shape;306;p30"/>
          <p:cNvGrpSpPr/>
          <p:nvPr/>
        </p:nvGrpSpPr>
        <p:grpSpPr>
          <a:xfrm>
            <a:off x="6748878" y="1128368"/>
            <a:ext cx="1416501" cy="2307031"/>
            <a:chOff x="6305003" y="2296468"/>
            <a:chExt cx="1416501" cy="2307031"/>
          </a:xfrm>
        </p:grpSpPr>
        <p:sp>
          <p:nvSpPr>
            <p:cNvPr id="307" name="Google Shape;307;p30"/>
            <p:cNvSpPr/>
            <p:nvPr/>
          </p:nvSpPr>
          <p:spPr>
            <a:xfrm>
              <a:off x="6892678" y="3244754"/>
              <a:ext cx="228284" cy="280029"/>
            </a:xfrm>
            <a:custGeom>
              <a:avLst/>
              <a:gdLst/>
              <a:ahLst/>
              <a:cxnLst/>
              <a:rect l="l" t="t" r="r" b="b"/>
              <a:pathLst>
                <a:path w="3975" h="4876" extrusionOk="0">
                  <a:moveTo>
                    <a:pt x="707" y="0"/>
                  </a:moveTo>
                  <a:cubicBezTo>
                    <a:pt x="589" y="0"/>
                    <a:pt x="478" y="67"/>
                    <a:pt x="450" y="221"/>
                  </a:cubicBezTo>
                  <a:cubicBezTo>
                    <a:pt x="181" y="1639"/>
                    <a:pt x="0" y="3689"/>
                    <a:pt x="1138" y="4788"/>
                  </a:cubicBezTo>
                  <a:cubicBezTo>
                    <a:pt x="1199" y="4848"/>
                    <a:pt x="1274" y="4876"/>
                    <a:pt x="1349" y="4876"/>
                  </a:cubicBezTo>
                  <a:cubicBezTo>
                    <a:pt x="1451" y="4876"/>
                    <a:pt x="1553" y="4823"/>
                    <a:pt x="1616" y="4727"/>
                  </a:cubicBezTo>
                  <a:cubicBezTo>
                    <a:pt x="1777" y="4475"/>
                    <a:pt x="1974" y="4271"/>
                    <a:pt x="2143" y="4041"/>
                  </a:cubicBezTo>
                  <a:cubicBezTo>
                    <a:pt x="2429" y="4349"/>
                    <a:pt x="2747" y="4518"/>
                    <a:pt x="3038" y="4518"/>
                  </a:cubicBezTo>
                  <a:cubicBezTo>
                    <a:pt x="3447" y="4518"/>
                    <a:pt x="3802" y="4184"/>
                    <a:pt x="3934" y="3433"/>
                  </a:cubicBezTo>
                  <a:cubicBezTo>
                    <a:pt x="3975" y="3202"/>
                    <a:pt x="3778" y="3050"/>
                    <a:pt x="3600" y="3050"/>
                  </a:cubicBezTo>
                  <a:cubicBezTo>
                    <a:pt x="3483" y="3050"/>
                    <a:pt x="3373" y="3117"/>
                    <a:pt x="3346" y="3271"/>
                  </a:cubicBezTo>
                  <a:cubicBezTo>
                    <a:pt x="3273" y="3685"/>
                    <a:pt x="3136" y="3868"/>
                    <a:pt x="2965" y="3868"/>
                  </a:cubicBezTo>
                  <a:cubicBezTo>
                    <a:pt x="2792" y="3868"/>
                    <a:pt x="2585" y="3678"/>
                    <a:pt x="2379" y="3351"/>
                  </a:cubicBezTo>
                  <a:cubicBezTo>
                    <a:pt x="2320" y="3258"/>
                    <a:pt x="2205" y="3202"/>
                    <a:pt x="2095" y="3202"/>
                  </a:cubicBezTo>
                  <a:cubicBezTo>
                    <a:pt x="1995" y="3202"/>
                    <a:pt x="1899" y="3248"/>
                    <a:pt x="1852" y="3351"/>
                  </a:cubicBezTo>
                  <a:cubicBezTo>
                    <a:pt x="1724" y="3630"/>
                    <a:pt x="1529" y="3852"/>
                    <a:pt x="1340" y="4083"/>
                  </a:cubicBezTo>
                  <a:cubicBezTo>
                    <a:pt x="652" y="3101"/>
                    <a:pt x="832" y="1468"/>
                    <a:pt x="1038" y="382"/>
                  </a:cubicBezTo>
                  <a:cubicBezTo>
                    <a:pt x="1081" y="152"/>
                    <a:pt x="886" y="0"/>
                    <a:pt x="7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0"/>
            <p:cNvSpPr/>
            <p:nvPr/>
          </p:nvSpPr>
          <p:spPr>
            <a:xfrm>
              <a:off x="6619597" y="3207711"/>
              <a:ext cx="166949" cy="132663"/>
            </a:xfrm>
            <a:custGeom>
              <a:avLst/>
              <a:gdLst/>
              <a:ahLst/>
              <a:cxnLst/>
              <a:rect l="l" t="t" r="r" b="b"/>
              <a:pathLst>
                <a:path w="2907" h="2310" extrusionOk="0">
                  <a:moveTo>
                    <a:pt x="1629" y="1"/>
                  </a:moveTo>
                  <a:cubicBezTo>
                    <a:pt x="1572" y="1"/>
                    <a:pt x="1514" y="4"/>
                    <a:pt x="1453" y="12"/>
                  </a:cubicBezTo>
                  <a:cubicBezTo>
                    <a:pt x="484" y="140"/>
                    <a:pt x="24" y="1135"/>
                    <a:pt x="4" y="2014"/>
                  </a:cubicBezTo>
                  <a:cubicBezTo>
                    <a:pt x="0" y="2211"/>
                    <a:pt x="151" y="2309"/>
                    <a:pt x="303" y="2309"/>
                  </a:cubicBezTo>
                  <a:cubicBezTo>
                    <a:pt x="456" y="2309"/>
                    <a:pt x="610" y="2211"/>
                    <a:pt x="615" y="2014"/>
                  </a:cubicBezTo>
                  <a:cubicBezTo>
                    <a:pt x="627" y="1438"/>
                    <a:pt x="857" y="790"/>
                    <a:pt x="1469" y="624"/>
                  </a:cubicBezTo>
                  <a:cubicBezTo>
                    <a:pt x="1528" y="608"/>
                    <a:pt x="1584" y="601"/>
                    <a:pt x="1635" y="601"/>
                  </a:cubicBezTo>
                  <a:cubicBezTo>
                    <a:pt x="2136" y="601"/>
                    <a:pt x="2284" y="1302"/>
                    <a:pt x="2293" y="1709"/>
                  </a:cubicBezTo>
                  <a:cubicBezTo>
                    <a:pt x="2297" y="1906"/>
                    <a:pt x="2451" y="2004"/>
                    <a:pt x="2604" y="2004"/>
                  </a:cubicBezTo>
                  <a:cubicBezTo>
                    <a:pt x="2756" y="2004"/>
                    <a:pt x="2907" y="1906"/>
                    <a:pt x="2903" y="1709"/>
                  </a:cubicBezTo>
                  <a:cubicBezTo>
                    <a:pt x="2885" y="923"/>
                    <a:pt x="2503" y="1"/>
                    <a:pt x="16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0"/>
            <p:cNvSpPr/>
            <p:nvPr/>
          </p:nvSpPr>
          <p:spPr>
            <a:xfrm>
              <a:off x="7153813" y="3206793"/>
              <a:ext cx="194343" cy="124681"/>
            </a:xfrm>
            <a:custGeom>
              <a:avLst/>
              <a:gdLst/>
              <a:ahLst/>
              <a:cxnLst/>
              <a:rect l="l" t="t" r="r" b="b"/>
              <a:pathLst>
                <a:path w="3384" h="2171" extrusionOk="0">
                  <a:moveTo>
                    <a:pt x="1488" y="1"/>
                  </a:moveTo>
                  <a:cubicBezTo>
                    <a:pt x="576" y="1"/>
                    <a:pt x="31" y="872"/>
                    <a:pt x="5" y="1725"/>
                  </a:cubicBezTo>
                  <a:cubicBezTo>
                    <a:pt x="1" y="1922"/>
                    <a:pt x="151" y="2020"/>
                    <a:pt x="304" y="2020"/>
                  </a:cubicBezTo>
                  <a:cubicBezTo>
                    <a:pt x="457" y="2020"/>
                    <a:pt x="612" y="1922"/>
                    <a:pt x="618" y="1725"/>
                  </a:cubicBezTo>
                  <a:cubicBezTo>
                    <a:pt x="636" y="1125"/>
                    <a:pt x="938" y="623"/>
                    <a:pt x="1585" y="617"/>
                  </a:cubicBezTo>
                  <a:cubicBezTo>
                    <a:pt x="1587" y="617"/>
                    <a:pt x="1590" y="617"/>
                    <a:pt x="1593" y="617"/>
                  </a:cubicBezTo>
                  <a:cubicBezTo>
                    <a:pt x="2271" y="617"/>
                    <a:pt x="2690" y="1272"/>
                    <a:pt x="2753" y="1878"/>
                  </a:cubicBezTo>
                  <a:cubicBezTo>
                    <a:pt x="2773" y="2072"/>
                    <a:pt x="2937" y="2170"/>
                    <a:pt x="3090" y="2170"/>
                  </a:cubicBezTo>
                  <a:cubicBezTo>
                    <a:pt x="3242" y="2170"/>
                    <a:pt x="3383" y="2073"/>
                    <a:pt x="3362" y="1878"/>
                  </a:cubicBezTo>
                  <a:cubicBezTo>
                    <a:pt x="3259" y="907"/>
                    <a:pt x="2673" y="134"/>
                    <a:pt x="1671" y="12"/>
                  </a:cubicBezTo>
                  <a:cubicBezTo>
                    <a:pt x="1608" y="4"/>
                    <a:pt x="1547" y="1"/>
                    <a:pt x="14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0"/>
            <p:cNvSpPr/>
            <p:nvPr/>
          </p:nvSpPr>
          <p:spPr>
            <a:xfrm>
              <a:off x="6811127" y="3542357"/>
              <a:ext cx="390352" cy="134099"/>
            </a:xfrm>
            <a:custGeom>
              <a:avLst/>
              <a:gdLst/>
              <a:ahLst/>
              <a:cxnLst/>
              <a:rect l="l" t="t" r="r" b="b"/>
              <a:pathLst>
                <a:path w="6797" h="2335" extrusionOk="0">
                  <a:moveTo>
                    <a:pt x="5854" y="618"/>
                  </a:moveTo>
                  <a:cubicBezTo>
                    <a:pt x="5234" y="1342"/>
                    <a:pt x="4227" y="1622"/>
                    <a:pt x="3285" y="1704"/>
                  </a:cubicBezTo>
                  <a:cubicBezTo>
                    <a:pt x="3231" y="1708"/>
                    <a:pt x="3142" y="1711"/>
                    <a:pt x="3029" y="1711"/>
                  </a:cubicBezTo>
                  <a:cubicBezTo>
                    <a:pt x="2385" y="1711"/>
                    <a:pt x="986" y="1604"/>
                    <a:pt x="1154" y="1036"/>
                  </a:cubicBezTo>
                  <a:cubicBezTo>
                    <a:pt x="2700" y="754"/>
                    <a:pt x="4281" y="646"/>
                    <a:pt x="5854" y="618"/>
                  </a:cubicBezTo>
                  <a:close/>
                  <a:moveTo>
                    <a:pt x="6434" y="0"/>
                  </a:moveTo>
                  <a:cubicBezTo>
                    <a:pt x="6434" y="0"/>
                    <a:pt x="6433" y="0"/>
                    <a:pt x="6433" y="0"/>
                  </a:cubicBezTo>
                  <a:cubicBezTo>
                    <a:pt x="4570" y="11"/>
                    <a:pt x="2693" y="124"/>
                    <a:pt x="860" y="470"/>
                  </a:cubicBezTo>
                  <a:cubicBezTo>
                    <a:pt x="737" y="492"/>
                    <a:pt x="675" y="569"/>
                    <a:pt x="653" y="658"/>
                  </a:cubicBezTo>
                  <a:cubicBezTo>
                    <a:pt x="1" y="1816"/>
                    <a:pt x="1663" y="2239"/>
                    <a:pt x="2503" y="2313"/>
                  </a:cubicBezTo>
                  <a:cubicBezTo>
                    <a:pt x="2661" y="2327"/>
                    <a:pt x="2823" y="2335"/>
                    <a:pt x="2988" y="2335"/>
                  </a:cubicBezTo>
                  <a:cubicBezTo>
                    <a:pt x="4420" y="2335"/>
                    <a:pt x="6044" y="1782"/>
                    <a:pt x="6696" y="461"/>
                  </a:cubicBezTo>
                  <a:cubicBezTo>
                    <a:pt x="6796" y="258"/>
                    <a:pt x="6677" y="0"/>
                    <a:pt x="64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0"/>
            <p:cNvSpPr/>
            <p:nvPr/>
          </p:nvSpPr>
          <p:spPr>
            <a:xfrm>
              <a:off x="6930180" y="3682256"/>
              <a:ext cx="204393" cy="61622"/>
            </a:xfrm>
            <a:custGeom>
              <a:avLst/>
              <a:gdLst/>
              <a:ahLst/>
              <a:cxnLst/>
              <a:rect l="l" t="t" r="r" b="b"/>
              <a:pathLst>
                <a:path w="3559" h="1073" extrusionOk="0">
                  <a:moveTo>
                    <a:pt x="3156" y="0"/>
                  </a:moveTo>
                  <a:cubicBezTo>
                    <a:pt x="3125" y="0"/>
                    <a:pt x="3093" y="5"/>
                    <a:pt x="3058" y="16"/>
                  </a:cubicBezTo>
                  <a:cubicBezTo>
                    <a:pt x="2187" y="295"/>
                    <a:pt x="1308" y="452"/>
                    <a:pt x="393" y="463"/>
                  </a:cubicBezTo>
                  <a:cubicBezTo>
                    <a:pt x="2" y="466"/>
                    <a:pt x="0" y="1072"/>
                    <a:pt x="388" y="1072"/>
                  </a:cubicBezTo>
                  <a:cubicBezTo>
                    <a:pt x="390" y="1072"/>
                    <a:pt x="392" y="1072"/>
                    <a:pt x="393" y="1072"/>
                  </a:cubicBezTo>
                  <a:cubicBezTo>
                    <a:pt x="1361" y="1061"/>
                    <a:pt x="2300" y="899"/>
                    <a:pt x="3221" y="604"/>
                  </a:cubicBezTo>
                  <a:cubicBezTo>
                    <a:pt x="3558" y="495"/>
                    <a:pt x="3458" y="0"/>
                    <a:pt x="3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0"/>
            <p:cNvSpPr/>
            <p:nvPr/>
          </p:nvSpPr>
          <p:spPr>
            <a:xfrm>
              <a:off x="6315446" y="2296468"/>
              <a:ext cx="1406059" cy="1952965"/>
            </a:xfrm>
            <a:custGeom>
              <a:avLst/>
              <a:gdLst/>
              <a:ahLst/>
              <a:cxnLst/>
              <a:rect l="l" t="t" r="r" b="b"/>
              <a:pathLst>
                <a:path w="24483" h="34006" extrusionOk="0">
                  <a:moveTo>
                    <a:pt x="20391" y="15002"/>
                  </a:moveTo>
                  <a:lnTo>
                    <a:pt x="20391" y="15002"/>
                  </a:lnTo>
                  <a:cubicBezTo>
                    <a:pt x="22643" y="15903"/>
                    <a:pt x="21871" y="18418"/>
                    <a:pt x="20060" y="19277"/>
                  </a:cubicBezTo>
                  <a:cubicBezTo>
                    <a:pt x="20159" y="18640"/>
                    <a:pt x="20230" y="17992"/>
                    <a:pt x="20282" y="17343"/>
                  </a:cubicBezTo>
                  <a:cubicBezTo>
                    <a:pt x="20328" y="17310"/>
                    <a:pt x="20369" y="17266"/>
                    <a:pt x="20391" y="17199"/>
                  </a:cubicBezTo>
                  <a:cubicBezTo>
                    <a:pt x="20493" y="16907"/>
                    <a:pt x="20685" y="16669"/>
                    <a:pt x="21012" y="16660"/>
                  </a:cubicBezTo>
                  <a:cubicBezTo>
                    <a:pt x="21402" y="16651"/>
                    <a:pt x="21405" y="16050"/>
                    <a:pt x="21021" y="16050"/>
                  </a:cubicBezTo>
                  <a:cubicBezTo>
                    <a:pt x="21018" y="16050"/>
                    <a:pt x="21015" y="16050"/>
                    <a:pt x="21012" y="16050"/>
                  </a:cubicBezTo>
                  <a:cubicBezTo>
                    <a:pt x="20752" y="16058"/>
                    <a:pt x="20532" y="16140"/>
                    <a:pt x="20348" y="16268"/>
                  </a:cubicBezTo>
                  <a:cubicBezTo>
                    <a:pt x="20369" y="15842"/>
                    <a:pt x="20382" y="15419"/>
                    <a:pt x="20391" y="15002"/>
                  </a:cubicBezTo>
                  <a:close/>
                  <a:moveTo>
                    <a:pt x="3497" y="15968"/>
                  </a:moveTo>
                  <a:cubicBezTo>
                    <a:pt x="3586" y="15968"/>
                    <a:pt x="3678" y="15975"/>
                    <a:pt x="3772" y="15990"/>
                  </a:cubicBezTo>
                  <a:cubicBezTo>
                    <a:pt x="3744" y="16412"/>
                    <a:pt x="3727" y="16833"/>
                    <a:pt x="3727" y="17253"/>
                  </a:cubicBezTo>
                  <a:cubicBezTo>
                    <a:pt x="3513" y="16910"/>
                    <a:pt x="3197" y="16663"/>
                    <a:pt x="2789" y="16521"/>
                  </a:cubicBezTo>
                  <a:cubicBezTo>
                    <a:pt x="2752" y="16508"/>
                    <a:pt x="2718" y="16502"/>
                    <a:pt x="2685" y="16502"/>
                  </a:cubicBezTo>
                  <a:cubicBezTo>
                    <a:pt x="2391" y="16502"/>
                    <a:pt x="2294" y="16992"/>
                    <a:pt x="2627" y="17108"/>
                  </a:cubicBezTo>
                  <a:cubicBezTo>
                    <a:pt x="2966" y="17228"/>
                    <a:pt x="3210" y="17470"/>
                    <a:pt x="3329" y="17810"/>
                  </a:cubicBezTo>
                  <a:cubicBezTo>
                    <a:pt x="3379" y="17956"/>
                    <a:pt x="3502" y="18018"/>
                    <a:pt x="3623" y="18018"/>
                  </a:cubicBezTo>
                  <a:cubicBezTo>
                    <a:pt x="3664" y="18018"/>
                    <a:pt x="3705" y="18011"/>
                    <a:pt x="3743" y="17998"/>
                  </a:cubicBezTo>
                  <a:cubicBezTo>
                    <a:pt x="3766" y="18567"/>
                    <a:pt x="3823" y="19131"/>
                    <a:pt x="3910" y="19691"/>
                  </a:cubicBezTo>
                  <a:cubicBezTo>
                    <a:pt x="2813" y="19531"/>
                    <a:pt x="2115" y="18671"/>
                    <a:pt x="2096" y="17547"/>
                  </a:cubicBezTo>
                  <a:cubicBezTo>
                    <a:pt x="2080" y="16601"/>
                    <a:pt x="2668" y="15968"/>
                    <a:pt x="3497" y="15968"/>
                  </a:cubicBezTo>
                  <a:close/>
                  <a:moveTo>
                    <a:pt x="6201" y="12012"/>
                  </a:moveTo>
                  <a:cubicBezTo>
                    <a:pt x="6617" y="12835"/>
                    <a:pt x="7405" y="13318"/>
                    <a:pt x="8130" y="13318"/>
                  </a:cubicBezTo>
                  <a:cubicBezTo>
                    <a:pt x="8696" y="13318"/>
                    <a:pt x="9224" y="13024"/>
                    <a:pt x="9507" y="12366"/>
                  </a:cubicBezTo>
                  <a:cubicBezTo>
                    <a:pt x="9851" y="12877"/>
                    <a:pt x="10371" y="13156"/>
                    <a:pt x="10883" y="13156"/>
                  </a:cubicBezTo>
                  <a:cubicBezTo>
                    <a:pt x="11355" y="13156"/>
                    <a:pt x="11820" y="12919"/>
                    <a:pt x="12137" y="12407"/>
                  </a:cubicBezTo>
                  <a:cubicBezTo>
                    <a:pt x="12360" y="12794"/>
                    <a:pt x="12684" y="12959"/>
                    <a:pt x="13039" y="12959"/>
                  </a:cubicBezTo>
                  <a:cubicBezTo>
                    <a:pt x="13526" y="12959"/>
                    <a:pt x="14072" y="12647"/>
                    <a:pt x="14496" y="12169"/>
                  </a:cubicBezTo>
                  <a:cubicBezTo>
                    <a:pt x="14668" y="12842"/>
                    <a:pt x="15152" y="13142"/>
                    <a:pt x="15711" y="13142"/>
                  </a:cubicBezTo>
                  <a:cubicBezTo>
                    <a:pt x="16289" y="13142"/>
                    <a:pt x="16947" y="12820"/>
                    <a:pt x="17418" y="12257"/>
                  </a:cubicBezTo>
                  <a:cubicBezTo>
                    <a:pt x="17599" y="12879"/>
                    <a:pt x="18039" y="13160"/>
                    <a:pt x="18527" y="13160"/>
                  </a:cubicBezTo>
                  <a:cubicBezTo>
                    <a:pt x="18961" y="13160"/>
                    <a:pt x="19434" y="12938"/>
                    <a:pt x="19796" y="12536"/>
                  </a:cubicBezTo>
                  <a:lnTo>
                    <a:pt x="19796" y="12536"/>
                  </a:lnTo>
                  <a:cubicBezTo>
                    <a:pt x="19789" y="14961"/>
                    <a:pt x="19729" y="17387"/>
                    <a:pt x="19331" y="19784"/>
                  </a:cubicBezTo>
                  <a:cubicBezTo>
                    <a:pt x="18819" y="22875"/>
                    <a:pt x="17615" y="25177"/>
                    <a:pt x="14568" y="26342"/>
                  </a:cubicBezTo>
                  <a:cubicBezTo>
                    <a:pt x="13652" y="26692"/>
                    <a:pt x="12716" y="26862"/>
                    <a:pt x="11802" y="26862"/>
                  </a:cubicBezTo>
                  <a:cubicBezTo>
                    <a:pt x="9329" y="26862"/>
                    <a:pt x="7016" y="25617"/>
                    <a:pt x="5692" y="23325"/>
                  </a:cubicBezTo>
                  <a:cubicBezTo>
                    <a:pt x="4059" y="20497"/>
                    <a:pt x="4095" y="16801"/>
                    <a:pt x="4680" y="13692"/>
                  </a:cubicBezTo>
                  <a:cubicBezTo>
                    <a:pt x="4686" y="13656"/>
                    <a:pt x="4683" y="13625"/>
                    <a:pt x="4679" y="13594"/>
                  </a:cubicBezTo>
                  <a:cubicBezTo>
                    <a:pt x="4710" y="13590"/>
                    <a:pt x="4740" y="13593"/>
                    <a:pt x="4772" y="13587"/>
                  </a:cubicBezTo>
                  <a:cubicBezTo>
                    <a:pt x="5488" y="13486"/>
                    <a:pt x="5935" y="12772"/>
                    <a:pt x="6201" y="12012"/>
                  </a:cubicBezTo>
                  <a:close/>
                  <a:moveTo>
                    <a:pt x="15672" y="0"/>
                  </a:moveTo>
                  <a:cubicBezTo>
                    <a:pt x="15430" y="0"/>
                    <a:pt x="15185" y="80"/>
                    <a:pt x="14985" y="208"/>
                  </a:cubicBezTo>
                  <a:cubicBezTo>
                    <a:pt x="14616" y="445"/>
                    <a:pt x="14385" y="865"/>
                    <a:pt x="14395" y="1303"/>
                  </a:cubicBezTo>
                  <a:cubicBezTo>
                    <a:pt x="14401" y="1508"/>
                    <a:pt x="14465" y="1693"/>
                    <a:pt x="14563" y="1860"/>
                  </a:cubicBezTo>
                  <a:cubicBezTo>
                    <a:pt x="14007" y="1802"/>
                    <a:pt x="13459" y="1773"/>
                    <a:pt x="12920" y="1773"/>
                  </a:cubicBezTo>
                  <a:cubicBezTo>
                    <a:pt x="7537" y="1773"/>
                    <a:pt x="3111" y="4645"/>
                    <a:pt x="1156" y="9949"/>
                  </a:cubicBezTo>
                  <a:cubicBezTo>
                    <a:pt x="0" y="13084"/>
                    <a:pt x="122" y="16339"/>
                    <a:pt x="364" y="19609"/>
                  </a:cubicBezTo>
                  <a:cubicBezTo>
                    <a:pt x="641" y="23329"/>
                    <a:pt x="797" y="27226"/>
                    <a:pt x="2292" y="30696"/>
                  </a:cubicBezTo>
                  <a:cubicBezTo>
                    <a:pt x="2337" y="30801"/>
                    <a:pt x="2455" y="30843"/>
                    <a:pt x="2563" y="30843"/>
                  </a:cubicBezTo>
                  <a:cubicBezTo>
                    <a:pt x="2588" y="30843"/>
                    <a:pt x="2613" y="30841"/>
                    <a:pt x="2637" y="30836"/>
                  </a:cubicBezTo>
                  <a:cubicBezTo>
                    <a:pt x="3126" y="30739"/>
                    <a:pt x="3624" y="30798"/>
                    <a:pt x="4114" y="30744"/>
                  </a:cubicBezTo>
                  <a:lnTo>
                    <a:pt x="4114" y="30744"/>
                  </a:lnTo>
                  <a:cubicBezTo>
                    <a:pt x="3553" y="31794"/>
                    <a:pt x="3074" y="32888"/>
                    <a:pt x="2689" y="34006"/>
                  </a:cubicBezTo>
                  <a:lnTo>
                    <a:pt x="3335" y="34006"/>
                  </a:lnTo>
                  <a:cubicBezTo>
                    <a:pt x="4250" y="31435"/>
                    <a:pt x="5679" y="29010"/>
                    <a:pt x="7404" y="26936"/>
                  </a:cubicBezTo>
                  <a:cubicBezTo>
                    <a:pt x="7923" y="28189"/>
                    <a:pt x="9149" y="28924"/>
                    <a:pt x="10362" y="28924"/>
                  </a:cubicBezTo>
                  <a:cubicBezTo>
                    <a:pt x="11121" y="28924"/>
                    <a:pt x="11876" y="28636"/>
                    <a:pt x="12449" y="28007"/>
                  </a:cubicBezTo>
                  <a:cubicBezTo>
                    <a:pt x="13033" y="28783"/>
                    <a:pt x="13826" y="29126"/>
                    <a:pt x="14617" y="29126"/>
                  </a:cubicBezTo>
                  <a:cubicBezTo>
                    <a:pt x="16033" y="29126"/>
                    <a:pt x="17443" y="28025"/>
                    <a:pt x="17633" y="26340"/>
                  </a:cubicBezTo>
                  <a:cubicBezTo>
                    <a:pt x="19302" y="28509"/>
                    <a:pt x="19988" y="31253"/>
                    <a:pt x="20390" y="34006"/>
                  </a:cubicBezTo>
                  <a:lnTo>
                    <a:pt x="20996" y="34006"/>
                  </a:lnTo>
                  <a:cubicBezTo>
                    <a:pt x="20826" y="32831"/>
                    <a:pt x="20608" y="31659"/>
                    <a:pt x="20289" y="30527"/>
                  </a:cubicBezTo>
                  <a:lnTo>
                    <a:pt x="20289" y="30527"/>
                  </a:lnTo>
                  <a:cubicBezTo>
                    <a:pt x="20319" y="30535"/>
                    <a:pt x="20348" y="30542"/>
                    <a:pt x="20382" y="30542"/>
                  </a:cubicBezTo>
                  <a:cubicBezTo>
                    <a:pt x="20388" y="30542"/>
                    <a:pt x="20395" y="30542"/>
                    <a:pt x="20402" y="30541"/>
                  </a:cubicBezTo>
                  <a:cubicBezTo>
                    <a:pt x="21214" y="30474"/>
                    <a:pt x="22028" y="30405"/>
                    <a:pt x="22842" y="30389"/>
                  </a:cubicBezTo>
                  <a:cubicBezTo>
                    <a:pt x="22973" y="30386"/>
                    <a:pt x="23106" y="30297"/>
                    <a:pt x="23136" y="30164"/>
                  </a:cubicBezTo>
                  <a:cubicBezTo>
                    <a:pt x="23804" y="27130"/>
                    <a:pt x="23879" y="24018"/>
                    <a:pt x="23949" y="20925"/>
                  </a:cubicBezTo>
                  <a:cubicBezTo>
                    <a:pt x="24021" y="17714"/>
                    <a:pt x="24308" y="14521"/>
                    <a:pt x="24406" y="11313"/>
                  </a:cubicBezTo>
                  <a:cubicBezTo>
                    <a:pt x="24482" y="8816"/>
                    <a:pt x="24075" y="6304"/>
                    <a:pt x="22401" y="4367"/>
                  </a:cubicBezTo>
                  <a:cubicBezTo>
                    <a:pt x="21572" y="3406"/>
                    <a:pt x="20328" y="2567"/>
                    <a:pt x="19076" y="2567"/>
                  </a:cubicBezTo>
                  <a:cubicBezTo>
                    <a:pt x="18859" y="2567"/>
                    <a:pt x="18642" y="2592"/>
                    <a:pt x="18427" y="2646"/>
                  </a:cubicBezTo>
                  <a:cubicBezTo>
                    <a:pt x="18731" y="2124"/>
                    <a:pt x="18808" y="1501"/>
                    <a:pt x="18367" y="980"/>
                  </a:cubicBezTo>
                  <a:cubicBezTo>
                    <a:pt x="18140" y="712"/>
                    <a:pt x="17888" y="604"/>
                    <a:pt x="17637" y="604"/>
                  </a:cubicBezTo>
                  <a:cubicBezTo>
                    <a:pt x="17332" y="604"/>
                    <a:pt x="17029" y="764"/>
                    <a:pt x="16774" y="996"/>
                  </a:cubicBezTo>
                  <a:cubicBezTo>
                    <a:pt x="16675" y="659"/>
                    <a:pt x="16500" y="353"/>
                    <a:pt x="16189" y="148"/>
                  </a:cubicBezTo>
                  <a:cubicBezTo>
                    <a:pt x="16033" y="45"/>
                    <a:pt x="15853" y="0"/>
                    <a:pt x="15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0"/>
            <p:cNvSpPr/>
            <p:nvPr/>
          </p:nvSpPr>
          <p:spPr>
            <a:xfrm>
              <a:off x="6305003" y="4139181"/>
              <a:ext cx="1403599" cy="260286"/>
            </a:xfrm>
            <a:custGeom>
              <a:avLst/>
              <a:gdLst/>
              <a:ahLst/>
              <a:cxnLst/>
              <a:rect l="l" t="t" r="r" b="b"/>
              <a:pathLst>
                <a:path w="22929" h="4252" extrusionOk="0">
                  <a:moveTo>
                    <a:pt x="10399" y="0"/>
                  </a:moveTo>
                  <a:cubicBezTo>
                    <a:pt x="10135" y="0"/>
                    <a:pt x="9863" y="39"/>
                    <a:pt x="9578" y="124"/>
                  </a:cubicBezTo>
                  <a:cubicBezTo>
                    <a:pt x="9285" y="211"/>
                    <a:pt x="9041" y="449"/>
                    <a:pt x="8833" y="657"/>
                  </a:cubicBezTo>
                  <a:cubicBezTo>
                    <a:pt x="8338" y="1150"/>
                    <a:pt x="7869" y="1478"/>
                    <a:pt x="7255" y="1816"/>
                  </a:cubicBezTo>
                  <a:cubicBezTo>
                    <a:pt x="7050" y="1928"/>
                    <a:pt x="6829" y="1974"/>
                    <a:pt x="6599" y="1974"/>
                  </a:cubicBezTo>
                  <a:cubicBezTo>
                    <a:pt x="5731" y="1974"/>
                    <a:pt x="4726" y="1332"/>
                    <a:pt x="3896" y="1246"/>
                  </a:cubicBezTo>
                  <a:cubicBezTo>
                    <a:pt x="3710" y="1227"/>
                    <a:pt x="3532" y="1217"/>
                    <a:pt x="3362" y="1217"/>
                  </a:cubicBezTo>
                  <a:cubicBezTo>
                    <a:pt x="1647" y="1217"/>
                    <a:pt x="765" y="2196"/>
                    <a:pt x="89" y="3886"/>
                  </a:cubicBezTo>
                  <a:cubicBezTo>
                    <a:pt x="0" y="4107"/>
                    <a:pt x="182" y="4252"/>
                    <a:pt x="371" y="4252"/>
                  </a:cubicBezTo>
                  <a:cubicBezTo>
                    <a:pt x="494" y="4252"/>
                    <a:pt x="620" y="4190"/>
                    <a:pt x="676" y="4048"/>
                  </a:cubicBezTo>
                  <a:cubicBezTo>
                    <a:pt x="1112" y="2958"/>
                    <a:pt x="1644" y="1956"/>
                    <a:pt x="2924" y="1812"/>
                  </a:cubicBezTo>
                  <a:cubicBezTo>
                    <a:pt x="3053" y="1798"/>
                    <a:pt x="3181" y="1791"/>
                    <a:pt x="3308" y="1791"/>
                  </a:cubicBezTo>
                  <a:cubicBezTo>
                    <a:pt x="4245" y="1791"/>
                    <a:pt x="5104" y="2162"/>
                    <a:pt x="5945" y="2555"/>
                  </a:cubicBezTo>
                  <a:cubicBezTo>
                    <a:pt x="6136" y="2644"/>
                    <a:pt x="6338" y="2683"/>
                    <a:pt x="6544" y="2683"/>
                  </a:cubicBezTo>
                  <a:cubicBezTo>
                    <a:pt x="7555" y="2683"/>
                    <a:pt x="8673" y="1735"/>
                    <a:pt x="9262" y="1088"/>
                  </a:cubicBezTo>
                  <a:cubicBezTo>
                    <a:pt x="9601" y="716"/>
                    <a:pt x="9973" y="575"/>
                    <a:pt x="10355" y="575"/>
                  </a:cubicBezTo>
                  <a:cubicBezTo>
                    <a:pt x="11169" y="575"/>
                    <a:pt x="12026" y="1216"/>
                    <a:pt x="12702" y="1620"/>
                  </a:cubicBezTo>
                  <a:cubicBezTo>
                    <a:pt x="13088" y="1851"/>
                    <a:pt x="13485" y="1956"/>
                    <a:pt x="13888" y="1956"/>
                  </a:cubicBezTo>
                  <a:cubicBezTo>
                    <a:pt x="14213" y="1956"/>
                    <a:pt x="14543" y="1888"/>
                    <a:pt x="14874" y="1763"/>
                  </a:cubicBezTo>
                  <a:cubicBezTo>
                    <a:pt x="15309" y="1600"/>
                    <a:pt x="15714" y="1288"/>
                    <a:pt x="16116" y="1059"/>
                  </a:cubicBezTo>
                  <a:cubicBezTo>
                    <a:pt x="16760" y="694"/>
                    <a:pt x="17668" y="642"/>
                    <a:pt x="18386" y="598"/>
                  </a:cubicBezTo>
                  <a:cubicBezTo>
                    <a:pt x="18508" y="590"/>
                    <a:pt x="18630" y="586"/>
                    <a:pt x="18752" y="586"/>
                  </a:cubicBezTo>
                  <a:cubicBezTo>
                    <a:pt x="20086" y="586"/>
                    <a:pt x="21410" y="1042"/>
                    <a:pt x="22235" y="2137"/>
                  </a:cubicBezTo>
                  <a:cubicBezTo>
                    <a:pt x="22304" y="2228"/>
                    <a:pt x="22399" y="2266"/>
                    <a:pt x="22492" y="2266"/>
                  </a:cubicBezTo>
                  <a:cubicBezTo>
                    <a:pt x="22715" y="2266"/>
                    <a:pt x="22929" y="2050"/>
                    <a:pt x="22761" y="1829"/>
                  </a:cubicBezTo>
                  <a:cubicBezTo>
                    <a:pt x="21737" y="466"/>
                    <a:pt x="20225" y="2"/>
                    <a:pt x="18641" y="2"/>
                  </a:cubicBezTo>
                  <a:cubicBezTo>
                    <a:pt x="18129" y="2"/>
                    <a:pt x="17609" y="50"/>
                    <a:pt x="17096" y="133"/>
                  </a:cubicBezTo>
                  <a:cubicBezTo>
                    <a:pt x="16473" y="233"/>
                    <a:pt x="15959" y="448"/>
                    <a:pt x="15412" y="759"/>
                  </a:cubicBezTo>
                  <a:cubicBezTo>
                    <a:pt x="14828" y="1089"/>
                    <a:pt x="14360" y="1253"/>
                    <a:pt x="13906" y="1253"/>
                  </a:cubicBezTo>
                  <a:cubicBezTo>
                    <a:pt x="13412" y="1253"/>
                    <a:pt x="12936" y="1059"/>
                    <a:pt x="12348" y="677"/>
                  </a:cubicBezTo>
                  <a:cubicBezTo>
                    <a:pt x="11718" y="266"/>
                    <a:pt x="11089" y="0"/>
                    <a:pt x="103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0"/>
            <p:cNvSpPr/>
            <p:nvPr/>
          </p:nvSpPr>
          <p:spPr>
            <a:xfrm>
              <a:off x="6379747" y="4234678"/>
              <a:ext cx="1252826" cy="259552"/>
            </a:xfrm>
            <a:custGeom>
              <a:avLst/>
              <a:gdLst/>
              <a:ahLst/>
              <a:cxnLst/>
              <a:rect l="l" t="t" r="r" b="b"/>
              <a:pathLst>
                <a:path w="20466" h="4240" extrusionOk="0">
                  <a:moveTo>
                    <a:pt x="17755" y="0"/>
                  </a:moveTo>
                  <a:cubicBezTo>
                    <a:pt x="17300" y="0"/>
                    <a:pt x="16833" y="101"/>
                    <a:pt x="16380" y="309"/>
                  </a:cubicBezTo>
                  <a:cubicBezTo>
                    <a:pt x="15277" y="813"/>
                    <a:pt x="14662" y="1971"/>
                    <a:pt x="13351" y="2100"/>
                  </a:cubicBezTo>
                  <a:cubicBezTo>
                    <a:pt x="13290" y="2106"/>
                    <a:pt x="13229" y="2109"/>
                    <a:pt x="13169" y="2109"/>
                  </a:cubicBezTo>
                  <a:cubicBezTo>
                    <a:pt x="12067" y="2109"/>
                    <a:pt x="11092" y="1155"/>
                    <a:pt x="10042" y="886"/>
                  </a:cubicBezTo>
                  <a:cubicBezTo>
                    <a:pt x="9841" y="834"/>
                    <a:pt x="9652" y="811"/>
                    <a:pt x="9471" y="811"/>
                  </a:cubicBezTo>
                  <a:cubicBezTo>
                    <a:pt x="7875" y="811"/>
                    <a:pt x="7008" y="2632"/>
                    <a:pt x="5413" y="2632"/>
                  </a:cubicBezTo>
                  <a:cubicBezTo>
                    <a:pt x="5105" y="2632"/>
                    <a:pt x="4769" y="2564"/>
                    <a:pt x="4396" y="2402"/>
                  </a:cubicBezTo>
                  <a:cubicBezTo>
                    <a:pt x="3874" y="2176"/>
                    <a:pt x="3336" y="2056"/>
                    <a:pt x="2818" y="2056"/>
                  </a:cubicBezTo>
                  <a:cubicBezTo>
                    <a:pt x="1721" y="2056"/>
                    <a:pt x="712" y="2591"/>
                    <a:pt x="120" y="3776"/>
                  </a:cubicBezTo>
                  <a:cubicBezTo>
                    <a:pt x="1" y="4018"/>
                    <a:pt x="213" y="4239"/>
                    <a:pt x="414" y="4239"/>
                  </a:cubicBezTo>
                  <a:cubicBezTo>
                    <a:pt x="505" y="4239"/>
                    <a:pt x="594" y="4194"/>
                    <a:pt x="648" y="4084"/>
                  </a:cubicBezTo>
                  <a:cubicBezTo>
                    <a:pt x="1113" y="3154"/>
                    <a:pt x="1978" y="2667"/>
                    <a:pt x="2905" y="2667"/>
                  </a:cubicBezTo>
                  <a:cubicBezTo>
                    <a:pt x="3297" y="2667"/>
                    <a:pt x="3699" y="2753"/>
                    <a:pt x="4088" y="2930"/>
                  </a:cubicBezTo>
                  <a:cubicBezTo>
                    <a:pt x="4555" y="3143"/>
                    <a:pt x="5025" y="3322"/>
                    <a:pt x="5528" y="3322"/>
                  </a:cubicBezTo>
                  <a:cubicBezTo>
                    <a:pt x="5658" y="3322"/>
                    <a:pt x="5791" y="3310"/>
                    <a:pt x="5926" y="3284"/>
                  </a:cubicBezTo>
                  <a:cubicBezTo>
                    <a:pt x="7358" y="3005"/>
                    <a:pt x="8259" y="1492"/>
                    <a:pt x="9685" y="1492"/>
                  </a:cubicBezTo>
                  <a:cubicBezTo>
                    <a:pt x="9856" y="1492"/>
                    <a:pt x="10035" y="1514"/>
                    <a:pt x="10224" y="1563"/>
                  </a:cubicBezTo>
                  <a:cubicBezTo>
                    <a:pt x="11452" y="1880"/>
                    <a:pt x="12190" y="2684"/>
                    <a:pt x="13343" y="2684"/>
                  </a:cubicBezTo>
                  <a:cubicBezTo>
                    <a:pt x="13587" y="2684"/>
                    <a:pt x="13849" y="2648"/>
                    <a:pt x="14139" y="2564"/>
                  </a:cubicBezTo>
                  <a:cubicBezTo>
                    <a:pt x="14770" y="2380"/>
                    <a:pt x="15329" y="1844"/>
                    <a:pt x="15827" y="1437"/>
                  </a:cubicBezTo>
                  <a:cubicBezTo>
                    <a:pt x="16437" y="939"/>
                    <a:pt x="17166" y="642"/>
                    <a:pt x="17861" y="642"/>
                  </a:cubicBezTo>
                  <a:cubicBezTo>
                    <a:pt x="18609" y="642"/>
                    <a:pt x="19318" y="986"/>
                    <a:pt x="19799" y="1797"/>
                  </a:cubicBezTo>
                  <a:cubicBezTo>
                    <a:pt x="19860" y="1901"/>
                    <a:pt x="19953" y="1944"/>
                    <a:pt x="20045" y="1944"/>
                  </a:cubicBezTo>
                  <a:cubicBezTo>
                    <a:pt x="20255" y="1944"/>
                    <a:pt x="20465" y="1724"/>
                    <a:pt x="20326" y="1490"/>
                  </a:cubicBezTo>
                  <a:cubicBezTo>
                    <a:pt x="19751" y="520"/>
                    <a:pt x="18787" y="0"/>
                    <a:pt x="177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0"/>
            <p:cNvSpPr/>
            <p:nvPr/>
          </p:nvSpPr>
          <p:spPr>
            <a:xfrm>
              <a:off x="6545885" y="4372168"/>
              <a:ext cx="1095075" cy="231331"/>
            </a:xfrm>
            <a:custGeom>
              <a:avLst/>
              <a:gdLst/>
              <a:ahLst/>
              <a:cxnLst/>
              <a:rect l="l" t="t" r="r" b="b"/>
              <a:pathLst>
                <a:path w="17889" h="3779" extrusionOk="0">
                  <a:moveTo>
                    <a:pt x="15766" y="1"/>
                  </a:moveTo>
                  <a:cubicBezTo>
                    <a:pt x="14213" y="1"/>
                    <a:pt x="12359" y="1472"/>
                    <a:pt x="11022" y="2148"/>
                  </a:cubicBezTo>
                  <a:cubicBezTo>
                    <a:pt x="10664" y="2329"/>
                    <a:pt x="10332" y="2393"/>
                    <a:pt x="10010" y="2393"/>
                  </a:cubicBezTo>
                  <a:cubicBezTo>
                    <a:pt x="9341" y="2393"/>
                    <a:pt x="8713" y="2116"/>
                    <a:pt x="7979" y="2033"/>
                  </a:cubicBezTo>
                  <a:cubicBezTo>
                    <a:pt x="7889" y="2022"/>
                    <a:pt x="7802" y="2018"/>
                    <a:pt x="7715" y="2018"/>
                  </a:cubicBezTo>
                  <a:cubicBezTo>
                    <a:pt x="6911" y="2018"/>
                    <a:pt x="6228" y="2430"/>
                    <a:pt x="5531" y="2838"/>
                  </a:cubicBezTo>
                  <a:cubicBezTo>
                    <a:pt x="5199" y="3032"/>
                    <a:pt x="4875" y="3107"/>
                    <a:pt x="4557" y="3107"/>
                  </a:cubicBezTo>
                  <a:cubicBezTo>
                    <a:pt x="3486" y="3107"/>
                    <a:pt x="2476" y="2258"/>
                    <a:pt x="1408" y="2258"/>
                  </a:cubicBezTo>
                  <a:cubicBezTo>
                    <a:pt x="1035" y="2258"/>
                    <a:pt x="655" y="2362"/>
                    <a:pt x="263" y="2641"/>
                  </a:cubicBezTo>
                  <a:cubicBezTo>
                    <a:pt x="0" y="2828"/>
                    <a:pt x="164" y="3224"/>
                    <a:pt x="410" y="3224"/>
                  </a:cubicBezTo>
                  <a:cubicBezTo>
                    <a:pt x="461" y="3224"/>
                    <a:pt x="516" y="3207"/>
                    <a:pt x="571" y="3168"/>
                  </a:cubicBezTo>
                  <a:cubicBezTo>
                    <a:pt x="893" y="2938"/>
                    <a:pt x="1210" y="2850"/>
                    <a:pt x="1525" y="2850"/>
                  </a:cubicBezTo>
                  <a:cubicBezTo>
                    <a:pt x="2548" y="2850"/>
                    <a:pt x="3547" y="3779"/>
                    <a:pt x="4638" y="3779"/>
                  </a:cubicBezTo>
                  <a:cubicBezTo>
                    <a:pt x="4792" y="3779"/>
                    <a:pt x="4948" y="3761"/>
                    <a:pt x="5105" y="3719"/>
                  </a:cubicBezTo>
                  <a:cubicBezTo>
                    <a:pt x="5851" y="3519"/>
                    <a:pt x="6497" y="2940"/>
                    <a:pt x="7229" y="2678"/>
                  </a:cubicBezTo>
                  <a:cubicBezTo>
                    <a:pt x="7371" y="2627"/>
                    <a:pt x="7526" y="2606"/>
                    <a:pt x="7689" y="2606"/>
                  </a:cubicBezTo>
                  <a:cubicBezTo>
                    <a:pt x="8444" y="2606"/>
                    <a:pt x="9375" y="3058"/>
                    <a:pt x="10109" y="3058"/>
                  </a:cubicBezTo>
                  <a:cubicBezTo>
                    <a:pt x="10132" y="3058"/>
                    <a:pt x="10156" y="3058"/>
                    <a:pt x="10179" y="3057"/>
                  </a:cubicBezTo>
                  <a:cubicBezTo>
                    <a:pt x="11775" y="2991"/>
                    <a:pt x="13987" y="573"/>
                    <a:pt x="15684" y="573"/>
                  </a:cubicBezTo>
                  <a:cubicBezTo>
                    <a:pt x="16283" y="573"/>
                    <a:pt x="16817" y="874"/>
                    <a:pt x="17237" y="1685"/>
                  </a:cubicBezTo>
                  <a:cubicBezTo>
                    <a:pt x="17294" y="1794"/>
                    <a:pt x="17383" y="1840"/>
                    <a:pt x="17475" y="1840"/>
                  </a:cubicBezTo>
                  <a:cubicBezTo>
                    <a:pt x="17677" y="1840"/>
                    <a:pt x="17889" y="1618"/>
                    <a:pt x="17764" y="1378"/>
                  </a:cubicBezTo>
                  <a:cubicBezTo>
                    <a:pt x="17240" y="366"/>
                    <a:pt x="16540" y="1"/>
                    <a:pt x="157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26" name="Picture 2" descr="Repositorio Universidad Simón Bolívar">
            <a:extLst>
              <a:ext uri="{FF2B5EF4-FFF2-40B4-BE49-F238E27FC236}">
                <a16:creationId xmlns="" xmlns:a16="http://schemas.microsoft.com/office/drawing/2014/main" id="{48D04674-0ABF-460F-8A83-295B346E26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279" y="155527"/>
            <a:ext cx="4566881" cy="972841"/>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 Ptt 2021-09-01 at 3.29.59 PM (1) (mp3cut.net)">
            <a:hlinkClick r:id="" action="ppaction://media"/>
            <a:extLst>
              <a:ext uri="{FF2B5EF4-FFF2-40B4-BE49-F238E27FC236}">
                <a16:creationId xmlns="" xmlns:a16="http://schemas.microsoft.com/office/drawing/2014/main" id="{A6391D6D-A200-4DA5-8FBB-624AD7CD0CC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200" y="4165314"/>
            <a:ext cx="609600" cy="609600"/>
          </a:xfrm>
          <a:prstGeom prst="rect">
            <a:avLst/>
          </a:prstGeom>
        </p:spPr>
      </p:pic>
    </p:spTree>
  </p:cSld>
  <p:clrMapOvr>
    <a:masterClrMapping/>
  </p:clrMapOvr>
  <p:transition spd="slow" advTm="5273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72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4E33309-F1EC-43F7-AC05-681F05FC6D3B}"/>
              </a:ext>
            </a:extLst>
          </p:cNvPr>
          <p:cNvSpPr>
            <a:spLocks noGrp="1"/>
          </p:cNvSpPr>
          <p:nvPr>
            <p:ph type="title"/>
          </p:nvPr>
        </p:nvSpPr>
        <p:spPr>
          <a:xfrm>
            <a:off x="964548" y="444307"/>
            <a:ext cx="6861014" cy="564300"/>
          </a:xfrm>
        </p:spPr>
        <p:txBody>
          <a:bodyPr/>
          <a:lstStyle/>
          <a:p>
            <a:r>
              <a:rPr lang="es-MX" sz="2300" dirty="0"/>
              <a:t>EL ANÁLISIS, ORGANIZACIÓN Y SISTEMAS DE INFORMACIÓN </a:t>
            </a:r>
            <a:endParaRPr lang="es-CO" sz="2300" dirty="0"/>
          </a:p>
        </p:txBody>
      </p:sp>
      <p:graphicFrame>
        <p:nvGraphicFramePr>
          <p:cNvPr id="4" name="Diagrama 3">
            <a:extLst>
              <a:ext uri="{FF2B5EF4-FFF2-40B4-BE49-F238E27FC236}">
                <a16:creationId xmlns="" xmlns:a16="http://schemas.microsoft.com/office/drawing/2014/main" id="{2B7A7583-0A64-433B-B05E-70753AAFC4F7}"/>
              </a:ext>
            </a:extLst>
          </p:cNvPr>
          <p:cNvGraphicFramePr/>
          <p:nvPr>
            <p:extLst>
              <p:ext uri="{D42A27DB-BD31-4B8C-83A1-F6EECF244321}">
                <p14:modId xmlns:p14="http://schemas.microsoft.com/office/powerpoint/2010/main" val="4102227668"/>
              </p:ext>
            </p:extLst>
          </p:nvPr>
        </p:nvGraphicFramePr>
        <p:xfrm>
          <a:off x="209637" y="1332893"/>
          <a:ext cx="8530326" cy="3366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2" descr="Repositorio Universidad Simón Bolívar">
            <a:extLst>
              <a:ext uri="{FF2B5EF4-FFF2-40B4-BE49-F238E27FC236}">
                <a16:creationId xmlns="" xmlns:a16="http://schemas.microsoft.com/office/drawing/2014/main" id="{A3415048-996E-4AEC-9F12-F6440D14A73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32155" y="4400728"/>
            <a:ext cx="2802208" cy="596929"/>
          </a:xfrm>
          <a:prstGeom prst="rect">
            <a:avLst/>
          </a:prstGeom>
          <a:noFill/>
          <a:extLst>
            <a:ext uri="{909E8E84-426E-40DD-AFC4-6F175D3DCCD1}">
              <a14:hiddenFill xmlns:a14="http://schemas.microsoft.com/office/drawing/2010/main">
                <a:solidFill>
                  <a:srgbClr val="FFFFFF"/>
                </a:solidFill>
              </a14:hiddenFill>
            </a:ext>
          </a:extLst>
        </p:spPr>
      </p:pic>
      <p:pic>
        <p:nvPicPr>
          <p:cNvPr id="6" name="WhatsApp Ptt 2021-09-01 at 3.52.25 PM (mp3cut.net) (8)">
            <a:hlinkClick r:id="" action="ppaction://media"/>
            <a:extLst>
              <a:ext uri="{FF2B5EF4-FFF2-40B4-BE49-F238E27FC236}">
                <a16:creationId xmlns="" xmlns:a16="http://schemas.microsoft.com/office/drawing/2014/main" id="{1F9CA059-6644-4932-A1F9-18A1BC760BB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354948" y="256350"/>
            <a:ext cx="609600" cy="609600"/>
          </a:xfrm>
          <a:prstGeom prst="rect">
            <a:avLst/>
          </a:prstGeom>
        </p:spPr>
      </p:pic>
    </p:spTree>
    <p:extLst>
      <p:ext uri="{BB962C8B-B14F-4D97-AF65-F5344CB8AC3E}">
        <p14:creationId xmlns:p14="http://schemas.microsoft.com/office/powerpoint/2010/main" val="2021415894"/>
      </p:ext>
    </p:extLst>
  </p:cSld>
  <p:clrMapOvr>
    <a:masterClrMapping/>
  </p:clrMapOvr>
  <p:transition spd="slow" advTm="5155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55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53"/>
        <p:cNvGrpSpPr/>
        <p:nvPr/>
      </p:nvGrpSpPr>
      <p:grpSpPr>
        <a:xfrm>
          <a:off x="0" y="0"/>
          <a:ext cx="0" cy="0"/>
          <a:chOff x="0" y="0"/>
          <a:chExt cx="0" cy="0"/>
        </a:xfrm>
      </p:grpSpPr>
      <p:sp>
        <p:nvSpPr>
          <p:cNvPr id="354" name="Google Shape;354;p33"/>
          <p:cNvSpPr txBox="1">
            <a:spLocks noGrp="1"/>
          </p:cNvSpPr>
          <p:nvPr>
            <p:ph type="title"/>
          </p:nvPr>
        </p:nvSpPr>
        <p:spPr>
          <a:xfrm>
            <a:off x="2638800" y="3359000"/>
            <a:ext cx="3866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UNIDAD</a:t>
            </a:r>
            <a:endParaRPr dirty="0"/>
          </a:p>
        </p:txBody>
      </p:sp>
      <p:sp>
        <p:nvSpPr>
          <p:cNvPr id="355" name="Google Shape;355;p33"/>
          <p:cNvSpPr txBox="1">
            <a:spLocks noGrp="1"/>
          </p:cNvSpPr>
          <p:nvPr>
            <p:ph type="subTitle" idx="1"/>
          </p:nvPr>
        </p:nvSpPr>
        <p:spPr>
          <a:xfrm>
            <a:off x="2083982" y="4072700"/>
            <a:ext cx="4742121" cy="841799"/>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s-MX" sz="2000" dirty="0"/>
              <a:t>Elaboración del informe</a:t>
            </a:r>
            <a:endParaRPr sz="2000" dirty="0"/>
          </a:p>
        </p:txBody>
      </p:sp>
      <p:sp>
        <p:nvSpPr>
          <p:cNvPr id="356" name="Google Shape;356;p33"/>
          <p:cNvSpPr txBox="1">
            <a:spLocks noGrp="1"/>
          </p:cNvSpPr>
          <p:nvPr>
            <p:ph type="title" idx="2"/>
          </p:nvPr>
        </p:nvSpPr>
        <p:spPr>
          <a:xfrm>
            <a:off x="3188200" y="580700"/>
            <a:ext cx="2767500" cy="248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pic>
        <p:nvPicPr>
          <p:cNvPr id="2" name="WhatsApp Ptt 2021-09-01 at 3.52.25 PM (mp3cut.net) (9)">
            <a:hlinkClick r:id="" action="ppaction://media"/>
            <a:extLst>
              <a:ext uri="{FF2B5EF4-FFF2-40B4-BE49-F238E27FC236}">
                <a16:creationId xmlns="" xmlns:a16="http://schemas.microsoft.com/office/drawing/2014/main" id="{A226A720-F0DC-4951-B5EB-A0D72DA4C5A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17599" y="3994335"/>
            <a:ext cx="609600" cy="609600"/>
          </a:xfrm>
          <a:prstGeom prst="rect">
            <a:avLst/>
          </a:prstGeom>
        </p:spPr>
      </p:pic>
    </p:spTree>
    <p:extLst>
      <p:ext uri="{BB962C8B-B14F-4D97-AF65-F5344CB8AC3E}">
        <p14:creationId xmlns:p14="http://schemas.microsoft.com/office/powerpoint/2010/main" val="3960176757"/>
      </p:ext>
    </p:extLst>
  </p:cSld>
  <p:clrMapOvr>
    <a:masterClrMapping/>
  </p:clrMapOvr>
  <p:transition spd="slow" advTm="602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2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503"/>
        <p:cNvGrpSpPr/>
        <p:nvPr/>
      </p:nvGrpSpPr>
      <p:grpSpPr>
        <a:xfrm>
          <a:off x="0" y="0"/>
          <a:ext cx="0" cy="0"/>
          <a:chOff x="0" y="0"/>
          <a:chExt cx="0" cy="0"/>
        </a:xfrm>
      </p:grpSpPr>
      <p:sp>
        <p:nvSpPr>
          <p:cNvPr id="504" name="Google Shape;504;p38"/>
          <p:cNvSpPr txBox="1">
            <a:spLocks noGrp="1"/>
          </p:cNvSpPr>
          <p:nvPr>
            <p:ph type="title"/>
          </p:nvPr>
        </p:nvSpPr>
        <p:spPr>
          <a:xfrm>
            <a:off x="4688959" y="255181"/>
            <a:ext cx="3870250" cy="2810519"/>
          </a:xfrm>
          <a:prstGeom prst="rect">
            <a:avLst/>
          </a:prstGeom>
          <a:solidFill>
            <a:schemeClr val="dk2"/>
          </a:solidFill>
        </p:spPr>
        <p:txBody>
          <a:bodyPr spcFirstLastPara="1" wrap="square" lIns="91425" tIns="91425" rIns="274300" bIns="91425" anchor="ctr" anchorCtr="0">
            <a:normAutofit fontScale="90000"/>
          </a:bodyPr>
          <a:lstStyle/>
          <a:p>
            <a:pPr marL="0" lvl="0" indent="0" algn="r" rtl="0">
              <a:spcBef>
                <a:spcPts val="0"/>
              </a:spcBef>
              <a:spcAft>
                <a:spcPts val="0"/>
              </a:spcAft>
              <a:buNone/>
            </a:pPr>
            <a:r>
              <a:rPr lang="es-MX" sz="2200" dirty="0"/>
              <a:t>Aquí ya tenemos resultados viables que nos van a permitir de alguna forma hacer generalizaciones, recomendaciones o la discusión que es bien importante</a:t>
            </a:r>
            <a:r>
              <a:rPr lang="es-MX" dirty="0"/>
              <a:t>. </a:t>
            </a:r>
            <a:endParaRPr dirty="0"/>
          </a:p>
        </p:txBody>
      </p:sp>
      <p:sp>
        <p:nvSpPr>
          <p:cNvPr id="505" name="Google Shape;505;p38"/>
          <p:cNvSpPr/>
          <p:nvPr/>
        </p:nvSpPr>
        <p:spPr>
          <a:xfrm>
            <a:off x="4977150" y="1553286"/>
            <a:ext cx="224155" cy="154552"/>
          </a:xfrm>
          <a:custGeom>
            <a:avLst/>
            <a:gdLst/>
            <a:ahLst/>
            <a:cxnLst/>
            <a:rect l="l" t="t" r="r" b="b"/>
            <a:pathLst>
              <a:path w="4142" h="2856" extrusionOk="0">
                <a:moveTo>
                  <a:pt x="3445" y="808"/>
                </a:moveTo>
                <a:cubicBezTo>
                  <a:pt x="3288" y="1364"/>
                  <a:pt x="2894" y="1771"/>
                  <a:pt x="2375" y="2047"/>
                </a:cubicBezTo>
                <a:cubicBezTo>
                  <a:pt x="2378" y="1893"/>
                  <a:pt x="2368" y="1740"/>
                  <a:pt x="2344" y="1589"/>
                </a:cubicBezTo>
                <a:cubicBezTo>
                  <a:pt x="2371" y="1575"/>
                  <a:pt x="2397" y="1565"/>
                  <a:pt x="2421" y="1540"/>
                </a:cubicBezTo>
                <a:cubicBezTo>
                  <a:pt x="2729" y="1245"/>
                  <a:pt x="3072" y="1000"/>
                  <a:pt x="3445" y="808"/>
                </a:cubicBezTo>
                <a:close/>
                <a:moveTo>
                  <a:pt x="3836" y="0"/>
                </a:moveTo>
                <a:cubicBezTo>
                  <a:pt x="3808" y="0"/>
                  <a:pt x="3780" y="5"/>
                  <a:pt x="3752" y="15"/>
                </a:cubicBezTo>
                <a:cubicBezTo>
                  <a:pt x="3154" y="231"/>
                  <a:pt x="2616" y="558"/>
                  <a:pt x="2142" y="978"/>
                </a:cubicBezTo>
                <a:cubicBezTo>
                  <a:pt x="1913" y="542"/>
                  <a:pt x="1512" y="231"/>
                  <a:pt x="922" y="231"/>
                </a:cubicBezTo>
                <a:cubicBezTo>
                  <a:pt x="886" y="231"/>
                  <a:pt x="849" y="232"/>
                  <a:pt x="811" y="234"/>
                </a:cubicBezTo>
                <a:cubicBezTo>
                  <a:pt x="376" y="264"/>
                  <a:pt x="13" y="552"/>
                  <a:pt x="8" y="1007"/>
                </a:cubicBezTo>
                <a:cubicBezTo>
                  <a:pt x="0" y="1690"/>
                  <a:pt x="761" y="2247"/>
                  <a:pt x="1239" y="2605"/>
                </a:cubicBezTo>
                <a:cubicBezTo>
                  <a:pt x="1294" y="2646"/>
                  <a:pt x="1349" y="2664"/>
                  <a:pt x="1401" y="2664"/>
                </a:cubicBezTo>
                <a:cubicBezTo>
                  <a:pt x="1642" y="2664"/>
                  <a:pt x="1804" y="2270"/>
                  <a:pt x="1546" y="2078"/>
                </a:cubicBezTo>
                <a:cubicBezTo>
                  <a:pt x="1359" y="1937"/>
                  <a:pt x="73" y="854"/>
                  <a:pt x="906" y="842"/>
                </a:cubicBezTo>
                <a:cubicBezTo>
                  <a:pt x="912" y="842"/>
                  <a:pt x="918" y="842"/>
                  <a:pt x="924" y="842"/>
                </a:cubicBezTo>
                <a:cubicBezTo>
                  <a:pt x="1769" y="842"/>
                  <a:pt x="1874" y="1848"/>
                  <a:pt x="1708" y="2465"/>
                </a:cubicBezTo>
                <a:cubicBezTo>
                  <a:pt x="1659" y="2648"/>
                  <a:pt x="1808" y="2856"/>
                  <a:pt x="1996" y="2856"/>
                </a:cubicBezTo>
                <a:cubicBezTo>
                  <a:pt x="2024" y="2856"/>
                  <a:pt x="2054" y="2851"/>
                  <a:pt x="2084" y="2840"/>
                </a:cubicBezTo>
                <a:cubicBezTo>
                  <a:pt x="3247" y="2428"/>
                  <a:pt x="4107" y="1595"/>
                  <a:pt x="4139" y="308"/>
                </a:cubicBezTo>
                <a:cubicBezTo>
                  <a:pt x="4141" y="148"/>
                  <a:pt x="3995" y="0"/>
                  <a:pt x="3836" y="0"/>
                </a:cubicBezTo>
                <a:close/>
              </a:path>
            </a:pathLst>
          </a:custGeom>
          <a:solidFill>
            <a:srgbClr val="231E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8"/>
          <p:cNvSpPr/>
          <p:nvPr/>
        </p:nvSpPr>
        <p:spPr>
          <a:xfrm>
            <a:off x="5532918" y="2632800"/>
            <a:ext cx="168360" cy="165321"/>
          </a:xfrm>
          <a:custGeom>
            <a:avLst/>
            <a:gdLst/>
            <a:ahLst/>
            <a:cxnLst/>
            <a:rect l="l" t="t" r="r" b="b"/>
            <a:pathLst>
              <a:path w="3111" h="3055" extrusionOk="0">
                <a:moveTo>
                  <a:pt x="2763" y="0"/>
                </a:moveTo>
                <a:cubicBezTo>
                  <a:pt x="2734" y="0"/>
                  <a:pt x="2704" y="6"/>
                  <a:pt x="2675" y="18"/>
                </a:cubicBezTo>
                <a:cubicBezTo>
                  <a:pt x="2283" y="181"/>
                  <a:pt x="1726" y="383"/>
                  <a:pt x="1578" y="834"/>
                </a:cubicBezTo>
                <a:cubicBezTo>
                  <a:pt x="1485" y="1116"/>
                  <a:pt x="1689" y="1426"/>
                  <a:pt x="1578" y="1683"/>
                </a:cubicBezTo>
                <a:cubicBezTo>
                  <a:pt x="1520" y="1814"/>
                  <a:pt x="1556" y="1938"/>
                  <a:pt x="1630" y="2025"/>
                </a:cubicBezTo>
                <a:cubicBezTo>
                  <a:pt x="1628" y="2030"/>
                  <a:pt x="1624" y="2036"/>
                  <a:pt x="1621" y="2041"/>
                </a:cubicBezTo>
                <a:cubicBezTo>
                  <a:pt x="1578" y="1991"/>
                  <a:pt x="1534" y="1941"/>
                  <a:pt x="1486" y="1891"/>
                </a:cubicBezTo>
                <a:cubicBezTo>
                  <a:pt x="1403" y="1757"/>
                  <a:pt x="1317" y="1627"/>
                  <a:pt x="1242" y="1504"/>
                </a:cubicBezTo>
                <a:cubicBezTo>
                  <a:pt x="1029" y="1152"/>
                  <a:pt x="807" y="806"/>
                  <a:pt x="578" y="463"/>
                </a:cubicBezTo>
                <a:cubicBezTo>
                  <a:pt x="515" y="368"/>
                  <a:pt x="408" y="323"/>
                  <a:pt x="305" y="323"/>
                </a:cubicBezTo>
                <a:cubicBezTo>
                  <a:pt x="149" y="323"/>
                  <a:pt x="0" y="424"/>
                  <a:pt x="10" y="617"/>
                </a:cubicBezTo>
                <a:cubicBezTo>
                  <a:pt x="32" y="1041"/>
                  <a:pt x="177" y="1368"/>
                  <a:pt x="441" y="1697"/>
                </a:cubicBezTo>
                <a:cubicBezTo>
                  <a:pt x="622" y="1922"/>
                  <a:pt x="853" y="2097"/>
                  <a:pt x="1046" y="2306"/>
                </a:cubicBezTo>
                <a:cubicBezTo>
                  <a:pt x="1142" y="2469"/>
                  <a:pt x="1218" y="2628"/>
                  <a:pt x="1230" y="2753"/>
                </a:cubicBezTo>
                <a:cubicBezTo>
                  <a:pt x="1249" y="2938"/>
                  <a:pt x="1394" y="3054"/>
                  <a:pt x="1543" y="3054"/>
                </a:cubicBezTo>
                <a:cubicBezTo>
                  <a:pt x="1636" y="3054"/>
                  <a:pt x="1731" y="3009"/>
                  <a:pt x="1799" y="2907"/>
                </a:cubicBezTo>
                <a:cubicBezTo>
                  <a:pt x="2323" y="2112"/>
                  <a:pt x="2743" y="1295"/>
                  <a:pt x="3050" y="393"/>
                </a:cubicBezTo>
                <a:cubicBezTo>
                  <a:pt x="3110" y="218"/>
                  <a:pt x="2947" y="0"/>
                  <a:pt x="2763" y="0"/>
                </a:cubicBezTo>
                <a:close/>
              </a:path>
            </a:pathLst>
          </a:custGeom>
          <a:solidFill>
            <a:srgbClr val="231E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WhatsApp Ptt 2021-09-01 at 3.52.25 PM (mp3cut.net) (10)">
            <a:hlinkClick r:id="" action="ppaction://media"/>
            <a:extLst>
              <a:ext uri="{FF2B5EF4-FFF2-40B4-BE49-F238E27FC236}">
                <a16:creationId xmlns="" xmlns:a16="http://schemas.microsoft.com/office/drawing/2014/main" id="{457F0582-38CD-4D77-BC0A-FBB2D8A953E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736013" y="4611688"/>
            <a:ext cx="609600" cy="609600"/>
          </a:xfrm>
          <a:prstGeom prst="rect">
            <a:avLst/>
          </a:prstGeom>
        </p:spPr>
      </p:pic>
    </p:spTree>
  </p:cSld>
  <p:clrMapOvr>
    <a:masterClrMapping/>
  </p:clrMapOvr>
  <p:transition spd="slow" advTm="162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2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51"/>
          <p:cNvSpPr/>
          <p:nvPr/>
        </p:nvSpPr>
        <p:spPr>
          <a:xfrm>
            <a:off x="3927578" y="3181398"/>
            <a:ext cx="1144797" cy="1059791"/>
          </a:xfrm>
          <a:custGeom>
            <a:avLst/>
            <a:gdLst/>
            <a:ahLst/>
            <a:cxnLst/>
            <a:rect l="l" t="t" r="r" b="b"/>
            <a:pathLst>
              <a:path w="58866" h="54502" extrusionOk="0">
                <a:moveTo>
                  <a:pt x="34218" y="5743"/>
                </a:moveTo>
                <a:cubicBezTo>
                  <a:pt x="36392" y="5743"/>
                  <a:pt x="38993" y="6037"/>
                  <a:pt x="41131" y="6857"/>
                </a:cubicBezTo>
                <a:cubicBezTo>
                  <a:pt x="39933" y="6708"/>
                  <a:pt x="38707" y="6638"/>
                  <a:pt x="37471" y="6638"/>
                </a:cubicBezTo>
                <a:cubicBezTo>
                  <a:pt x="34066" y="6638"/>
                  <a:pt x="30586" y="7169"/>
                  <a:pt x="27385" y="8050"/>
                </a:cubicBezTo>
                <a:cubicBezTo>
                  <a:pt x="27092" y="7676"/>
                  <a:pt x="26790" y="7322"/>
                  <a:pt x="26501" y="7019"/>
                </a:cubicBezTo>
                <a:cubicBezTo>
                  <a:pt x="28230" y="6495"/>
                  <a:pt x="29994" y="6102"/>
                  <a:pt x="31781" y="5880"/>
                </a:cubicBezTo>
                <a:cubicBezTo>
                  <a:pt x="32476" y="5794"/>
                  <a:pt x="33310" y="5743"/>
                  <a:pt x="34218" y="5743"/>
                </a:cubicBezTo>
                <a:close/>
                <a:moveTo>
                  <a:pt x="38119" y="49581"/>
                </a:moveTo>
                <a:cubicBezTo>
                  <a:pt x="37114" y="50391"/>
                  <a:pt x="36084" y="51098"/>
                  <a:pt x="35034" y="51650"/>
                </a:cubicBezTo>
                <a:cubicBezTo>
                  <a:pt x="33425" y="52496"/>
                  <a:pt x="31672" y="52853"/>
                  <a:pt x="29880" y="52853"/>
                </a:cubicBezTo>
                <a:cubicBezTo>
                  <a:pt x="29439" y="52853"/>
                  <a:pt x="28996" y="52831"/>
                  <a:pt x="28552" y="52790"/>
                </a:cubicBezTo>
                <a:cubicBezTo>
                  <a:pt x="29136" y="52710"/>
                  <a:pt x="29716" y="52595"/>
                  <a:pt x="30260" y="52499"/>
                </a:cubicBezTo>
                <a:cubicBezTo>
                  <a:pt x="31069" y="52358"/>
                  <a:pt x="31865" y="52092"/>
                  <a:pt x="32587" y="51730"/>
                </a:cubicBezTo>
                <a:cubicBezTo>
                  <a:pt x="34574" y="51308"/>
                  <a:pt x="36483" y="50608"/>
                  <a:pt x="38119" y="49581"/>
                </a:cubicBezTo>
                <a:close/>
                <a:moveTo>
                  <a:pt x="30356" y="0"/>
                </a:moveTo>
                <a:cubicBezTo>
                  <a:pt x="25199" y="0"/>
                  <a:pt x="19969" y="1938"/>
                  <a:pt x="15609" y="4406"/>
                </a:cubicBezTo>
                <a:cubicBezTo>
                  <a:pt x="13160" y="5795"/>
                  <a:pt x="10873" y="7503"/>
                  <a:pt x="8850" y="9479"/>
                </a:cubicBezTo>
                <a:cubicBezTo>
                  <a:pt x="5158" y="10917"/>
                  <a:pt x="1867" y="13827"/>
                  <a:pt x="2847" y="17758"/>
                </a:cubicBezTo>
                <a:cubicBezTo>
                  <a:pt x="2331" y="18830"/>
                  <a:pt x="1877" y="19936"/>
                  <a:pt x="1509" y="21077"/>
                </a:cubicBezTo>
                <a:cubicBezTo>
                  <a:pt x="0" y="25755"/>
                  <a:pt x="398" y="30367"/>
                  <a:pt x="1869" y="34745"/>
                </a:cubicBezTo>
                <a:cubicBezTo>
                  <a:pt x="2095" y="40691"/>
                  <a:pt x="4884" y="46347"/>
                  <a:pt x="10404" y="48991"/>
                </a:cubicBezTo>
                <a:cubicBezTo>
                  <a:pt x="11485" y="49959"/>
                  <a:pt x="12660" y="50838"/>
                  <a:pt x="13928" y="51595"/>
                </a:cubicBezTo>
                <a:cubicBezTo>
                  <a:pt x="14459" y="51911"/>
                  <a:pt x="15008" y="52189"/>
                  <a:pt x="15564" y="52450"/>
                </a:cubicBezTo>
                <a:cubicBezTo>
                  <a:pt x="15603" y="52493"/>
                  <a:pt x="15639" y="52540"/>
                  <a:pt x="15678" y="52583"/>
                </a:cubicBezTo>
                <a:cubicBezTo>
                  <a:pt x="15779" y="52689"/>
                  <a:pt x="16012" y="52752"/>
                  <a:pt x="16319" y="52787"/>
                </a:cubicBezTo>
                <a:cubicBezTo>
                  <a:pt x="19214" y="53995"/>
                  <a:pt x="22382" y="54501"/>
                  <a:pt x="25578" y="54501"/>
                </a:cubicBezTo>
                <a:cubicBezTo>
                  <a:pt x="29548" y="54501"/>
                  <a:pt x="33562" y="53721"/>
                  <a:pt x="37156" y="52537"/>
                </a:cubicBezTo>
                <a:cubicBezTo>
                  <a:pt x="50233" y="48230"/>
                  <a:pt x="58866" y="32892"/>
                  <a:pt x="56015" y="19378"/>
                </a:cubicBezTo>
                <a:cubicBezTo>
                  <a:pt x="54622" y="12773"/>
                  <a:pt x="50261" y="9177"/>
                  <a:pt x="44850" y="7610"/>
                </a:cubicBezTo>
                <a:cubicBezTo>
                  <a:pt x="42351" y="4293"/>
                  <a:pt x="39096" y="1628"/>
                  <a:pt x="34964" y="564"/>
                </a:cubicBezTo>
                <a:cubicBezTo>
                  <a:pt x="33452" y="176"/>
                  <a:pt x="31907" y="0"/>
                  <a:pt x="303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51"/>
          <p:cNvSpPr txBox="1">
            <a:spLocks noGrp="1"/>
          </p:cNvSpPr>
          <p:nvPr>
            <p:ph type="subTitle" idx="1"/>
          </p:nvPr>
        </p:nvSpPr>
        <p:spPr>
          <a:xfrm>
            <a:off x="528920" y="1220683"/>
            <a:ext cx="3152931" cy="350265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MX" sz="3300" b="1" dirty="0">
                <a:effectLst>
                  <a:outerShdw blurRad="38100" dist="38100" dir="2700000" algn="tl">
                    <a:srgbClr val="000000">
                      <a:alpha val="43137"/>
                    </a:srgbClr>
                  </a:outerShdw>
                </a:effectLst>
              </a:rPr>
              <a:t>Bienvenidos todos a nuestro curso Investigación en Ciencias Sociales 3.</a:t>
            </a:r>
            <a:endParaRPr sz="3300" b="1" dirty="0">
              <a:solidFill>
                <a:schemeClr val="lt1"/>
              </a:solidFill>
              <a:effectLst>
                <a:outerShdw blurRad="38100" dist="38100" dir="2700000" algn="tl">
                  <a:srgbClr val="000000">
                    <a:alpha val="43137"/>
                  </a:srgbClr>
                </a:outerShdw>
              </a:effectLst>
              <a:highlight>
                <a:schemeClr val="accent3"/>
              </a:highlight>
            </a:endParaRPr>
          </a:p>
        </p:txBody>
      </p:sp>
      <p:grpSp>
        <p:nvGrpSpPr>
          <p:cNvPr id="840" name="Google Shape;840;p51"/>
          <p:cNvGrpSpPr/>
          <p:nvPr/>
        </p:nvGrpSpPr>
        <p:grpSpPr>
          <a:xfrm>
            <a:off x="4390301" y="1626175"/>
            <a:ext cx="3922111" cy="2692898"/>
            <a:chOff x="1669418" y="1345915"/>
            <a:chExt cx="4461000" cy="3062896"/>
          </a:xfrm>
        </p:grpSpPr>
        <p:sp>
          <p:nvSpPr>
            <p:cNvPr id="841" name="Google Shape;841;p51"/>
            <p:cNvSpPr/>
            <p:nvPr/>
          </p:nvSpPr>
          <p:spPr>
            <a:xfrm>
              <a:off x="1669418" y="1345915"/>
              <a:ext cx="4461000" cy="2544300"/>
            </a:xfrm>
            <a:prstGeom prst="roundRect">
              <a:avLst>
                <a:gd name="adj" fmla="val 3857"/>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51"/>
            <p:cNvSpPr/>
            <p:nvPr/>
          </p:nvSpPr>
          <p:spPr>
            <a:xfrm>
              <a:off x="3136306" y="3890163"/>
              <a:ext cx="1523257" cy="518648"/>
            </a:xfrm>
            <a:custGeom>
              <a:avLst/>
              <a:gdLst/>
              <a:ahLst/>
              <a:cxnLst/>
              <a:rect l="l" t="t" r="r" b="b"/>
              <a:pathLst>
                <a:path w="65999" h="24926" extrusionOk="0">
                  <a:moveTo>
                    <a:pt x="13372" y="0"/>
                  </a:moveTo>
                  <a:cubicBezTo>
                    <a:pt x="13051" y="1881"/>
                    <a:pt x="12653" y="8225"/>
                    <a:pt x="11445" y="11283"/>
                  </a:cubicBezTo>
                  <a:cubicBezTo>
                    <a:pt x="10237" y="14341"/>
                    <a:pt x="7883" y="16511"/>
                    <a:pt x="6125" y="18346"/>
                  </a:cubicBezTo>
                  <a:cubicBezTo>
                    <a:pt x="4367" y="20181"/>
                    <a:pt x="1875" y="21297"/>
                    <a:pt x="896" y="22291"/>
                  </a:cubicBezTo>
                  <a:cubicBezTo>
                    <a:pt x="-82" y="23285"/>
                    <a:pt x="-174" y="23896"/>
                    <a:pt x="254" y="24309"/>
                  </a:cubicBezTo>
                  <a:cubicBezTo>
                    <a:pt x="682" y="24722"/>
                    <a:pt x="805" y="24692"/>
                    <a:pt x="3465" y="24768"/>
                  </a:cubicBezTo>
                  <a:cubicBezTo>
                    <a:pt x="6125" y="24845"/>
                    <a:pt x="10925" y="24768"/>
                    <a:pt x="16215" y="24768"/>
                  </a:cubicBezTo>
                  <a:cubicBezTo>
                    <a:pt x="21505" y="24768"/>
                    <a:pt x="28630" y="24768"/>
                    <a:pt x="35204" y="24768"/>
                  </a:cubicBezTo>
                  <a:cubicBezTo>
                    <a:pt x="41778" y="24768"/>
                    <a:pt x="50783" y="24768"/>
                    <a:pt x="55660" y="24768"/>
                  </a:cubicBezTo>
                  <a:cubicBezTo>
                    <a:pt x="60537" y="24768"/>
                    <a:pt x="62754" y="25104"/>
                    <a:pt x="64466" y="24768"/>
                  </a:cubicBezTo>
                  <a:cubicBezTo>
                    <a:pt x="66178" y="24432"/>
                    <a:pt x="66056" y="23346"/>
                    <a:pt x="65934" y="22750"/>
                  </a:cubicBezTo>
                  <a:cubicBezTo>
                    <a:pt x="65812" y="22154"/>
                    <a:pt x="65353" y="22765"/>
                    <a:pt x="63732" y="21190"/>
                  </a:cubicBezTo>
                  <a:cubicBezTo>
                    <a:pt x="62111" y="19615"/>
                    <a:pt x="57999" y="16512"/>
                    <a:pt x="56210" y="13301"/>
                  </a:cubicBezTo>
                  <a:cubicBezTo>
                    <a:pt x="54421" y="10091"/>
                    <a:pt x="53505" y="4083"/>
                    <a:pt x="53000" y="1927"/>
                  </a:cubicBezTo>
                  <a:cubicBezTo>
                    <a:pt x="52496" y="-229"/>
                    <a:pt x="53153" y="627"/>
                    <a:pt x="53183" y="367"/>
                  </a:cubicBezTo>
                </a:path>
              </a:pathLst>
            </a:custGeom>
            <a:noFill/>
            <a:ln w="19050" cap="flat" cmpd="sng">
              <a:solidFill>
                <a:schemeClr val="accent1"/>
              </a:solidFill>
              <a:prstDash val="solid"/>
              <a:round/>
              <a:headEnd type="none" w="med" len="med"/>
              <a:tailEnd type="none" w="med" len="med"/>
            </a:ln>
          </p:spPr>
        </p:sp>
        <p:cxnSp>
          <p:nvCxnSpPr>
            <p:cNvPr id="843" name="Google Shape;843;p51"/>
            <p:cNvCxnSpPr/>
            <p:nvPr/>
          </p:nvCxnSpPr>
          <p:spPr>
            <a:xfrm>
              <a:off x="3152769" y="4359730"/>
              <a:ext cx="1501200" cy="0"/>
            </a:xfrm>
            <a:prstGeom prst="straightConnector1">
              <a:avLst/>
            </a:prstGeom>
            <a:noFill/>
            <a:ln w="19050" cap="flat" cmpd="sng">
              <a:solidFill>
                <a:schemeClr val="accent1"/>
              </a:solidFill>
              <a:prstDash val="solid"/>
              <a:round/>
              <a:headEnd type="none" w="med" len="med"/>
              <a:tailEnd type="none" w="med" len="med"/>
            </a:ln>
          </p:spPr>
        </p:cxnSp>
      </p:grpSp>
      <p:grpSp>
        <p:nvGrpSpPr>
          <p:cNvPr id="10" name="Google Shape;1587;p57">
            <a:extLst>
              <a:ext uri="{FF2B5EF4-FFF2-40B4-BE49-F238E27FC236}">
                <a16:creationId xmlns="" xmlns:a16="http://schemas.microsoft.com/office/drawing/2014/main" id="{3AF2D6EB-EE26-41A2-9CB0-164F3A29D93A}"/>
              </a:ext>
            </a:extLst>
          </p:cNvPr>
          <p:cNvGrpSpPr/>
          <p:nvPr/>
        </p:nvGrpSpPr>
        <p:grpSpPr>
          <a:xfrm>
            <a:off x="5577676" y="1760565"/>
            <a:ext cx="1543872" cy="1724447"/>
            <a:chOff x="3835944" y="1294883"/>
            <a:chExt cx="1543872" cy="1724447"/>
          </a:xfrm>
        </p:grpSpPr>
        <p:sp>
          <p:nvSpPr>
            <p:cNvPr id="11" name="Google Shape;1588;p57">
              <a:extLst>
                <a:ext uri="{FF2B5EF4-FFF2-40B4-BE49-F238E27FC236}">
                  <a16:creationId xmlns="" xmlns:a16="http://schemas.microsoft.com/office/drawing/2014/main" id="{E6AD5286-211B-47AB-BF14-8C78629879FA}"/>
                </a:ext>
              </a:extLst>
            </p:cNvPr>
            <p:cNvSpPr/>
            <p:nvPr/>
          </p:nvSpPr>
          <p:spPr>
            <a:xfrm>
              <a:off x="4005864" y="1809488"/>
              <a:ext cx="1306702" cy="1209842"/>
            </a:xfrm>
            <a:custGeom>
              <a:avLst/>
              <a:gdLst/>
              <a:ahLst/>
              <a:cxnLst/>
              <a:rect l="l" t="t" r="r" b="b"/>
              <a:pathLst>
                <a:path w="67696" h="62678" extrusionOk="0">
                  <a:moveTo>
                    <a:pt x="39351" y="6608"/>
                  </a:moveTo>
                  <a:cubicBezTo>
                    <a:pt x="41850" y="6608"/>
                    <a:pt x="44842" y="6946"/>
                    <a:pt x="47301" y="7890"/>
                  </a:cubicBezTo>
                  <a:cubicBezTo>
                    <a:pt x="45922" y="7720"/>
                    <a:pt x="44512" y="7640"/>
                    <a:pt x="43091" y="7640"/>
                  </a:cubicBezTo>
                  <a:cubicBezTo>
                    <a:pt x="39176" y="7640"/>
                    <a:pt x="35174" y="8248"/>
                    <a:pt x="31492" y="9262"/>
                  </a:cubicBezTo>
                  <a:cubicBezTo>
                    <a:pt x="31154" y="8829"/>
                    <a:pt x="30806" y="8425"/>
                    <a:pt x="30474" y="8077"/>
                  </a:cubicBezTo>
                  <a:cubicBezTo>
                    <a:pt x="32461" y="7472"/>
                    <a:pt x="34495" y="7019"/>
                    <a:pt x="36549" y="6765"/>
                  </a:cubicBezTo>
                  <a:cubicBezTo>
                    <a:pt x="37347" y="6667"/>
                    <a:pt x="38306" y="6608"/>
                    <a:pt x="39351" y="6608"/>
                  </a:cubicBezTo>
                  <a:close/>
                  <a:moveTo>
                    <a:pt x="43834" y="57023"/>
                  </a:moveTo>
                  <a:lnTo>
                    <a:pt x="43834" y="57023"/>
                  </a:lnTo>
                  <a:cubicBezTo>
                    <a:pt x="42681" y="57953"/>
                    <a:pt x="41495" y="58765"/>
                    <a:pt x="40284" y="59402"/>
                  </a:cubicBezTo>
                  <a:cubicBezTo>
                    <a:pt x="38432" y="60374"/>
                    <a:pt x="36414" y="60786"/>
                    <a:pt x="34353" y="60786"/>
                  </a:cubicBezTo>
                  <a:cubicBezTo>
                    <a:pt x="33846" y="60786"/>
                    <a:pt x="33337" y="60761"/>
                    <a:pt x="32828" y="60714"/>
                  </a:cubicBezTo>
                  <a:cubicBezTo>
                    <a:pt x="33499" y="60621"/>
                    <a:pt x="34168" y="60490"/>
                    <a:pt x="34794" y="60380"/>
                  </a:cubicBezTo>
                  <a:cubicBezTo>
                    <a:pt x="35723" y="60215"/>
                    <a:pt x="36637" y="59911"/>
                    <a:pt x="37469" y="59494"/>
                  </a:cubicBezTo>
                  <a:cubicBezTo>
                    <a:pt x="39758" y="59007"/>
                    <a:pt x="41953" y="58203"/>
                    <a:pt x="43834" y="57023"/>
                  </a:cubicBezTo>
                  <a:close/>
                  <a:moveTo>
                    <a:pt x="34906" y="0"/>
                  </a:moveTo>
                  <a:cubicBezTo>
                    <a:pt x="28977" y="0"/>
                    <a:pt x="22962" y="2229"/>
                    <a:pt x="17948" y="5067"/>
                  </a:cubicBezTo>
                  <a:cubicBezTo>
                    <a:pt x="15133" y="6663"/>
                    <a:pt x="12501" y="8629"/>
                    <a:pt x="10176" y="10899"/>
                  </a:cubicBezTo>
                  <a:cubicBezTo>
                    <a:pt x="5932" y="12556"/>
                    <a:pt x="2146" y="15900"/>
                    <a:pt x="3275" y="20421"/>
                  </a:cubicBezTo>
                  <a:cubicBezTo>
                    <a:pt x="2681" y="21656"/>
                    <a:pt x="2160" y="22930"/>
                    <a:pt x="1735" y="24238"/>
                  </a:cubicBezTo>
                  <a:cubicBezTo>
                    <a:pt x="0" y="29618"/>
                    <a:pt x="456" y="34926"/>
                    <a:pt x="2147" y="39958"/>
                  </a:cubicBezTo>
                  <a:cubicBezTo>
                    <a:pt x="2408" y="46795"/>
                    <a:pt x="5617" y="53303"/>
                    <a:pt x="11965" y="56342"/>
                  </a:cubicBezTo>
                  <a:cubicBezTo>
                    <a:pt x="13206" y="57456"/>
                    <a:pt x="14557" y="58466"/>
                    <a:pt x="16015" y="59336"/>
                  </a:cubicBezTo>
                  <a:cubicBezTo>
                    <a:pt x="16625" y="59700"/>
                    <a:pt x="17258" y="60020"/>
                    <a:pt x="17898" y="60320"/>
                  </a:cubicBezTo>
                  <a:cubicBezTo>
                    <a:pt x="17942" y="60367"/>
                    <a:pt x="17981" y="60421"/>
                    <a:pt x="18027" y="60470"/>
                  </a:cubicBezTo>
                  <a:cubicBezTo>
                    <a:pt x="18143" y="60596"/>
                    <a:pt x="18412" y="60668"/>
                    <a:pt x="18765" y="60707"/>
                  </a:cubicBezTo>
                  <a:cubicBezTo>
                    <a:pt x="22094" y="62096"/>
                    <a:pt x="25736" y="62677"/>
                    <a:pt x="29412" y="62677"/>
                  </a:cubicBezTo>
                  <a:cubicBezTo>
                    <a:pt x="33977" y="62677"/>
                    <a:pt x="38593" y="61780"/>
                    <a:pt x="42725" y="60419"/>
                  </a:cubicBezTo>
                  <a:cubicBezTo>
                    <a:pt x="57768" y="55468"/>
                    <a:pt x="67695" y="37828"/>
                    <a:pt x="64415" y="22285"/>
                  </a:cubicBezTo>
                  <a:cubicBezTo>
                    <a:pt x="62812" y="14689"/>
                    <a:pt x="57798" y="10553"/>
                    <a:pt x="51573" y="8751"/>
                  </a:cubicBezTo>
                  <a:cubicBezTo>
                    <a:pt x="48699" y="4936"/>
                    <a:pt x="44959" y="1875"/>
                    <a:pt x="40205" y="650"/>
                  </a:cubicBezTo>
                  <a:cubicBezTo>
                    <a:pt x="38466" y="202"/>
                    <a:pt x="36690" y="0"/>
                    <a:pt x="34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589;p57">
              <a:extLst>
                <a:ext uri="{FF2B5EF4-FFF2-40B4-BE49-F238E27FC236}">
                  <a16:creationId xmlns="" xmlns:a16="http://schemas.microsoft.com/office/drawing/2014/main" id="{7D740FA3-8121-4EDE-A25E-10954D7E33B7}"/>
                </a:ext>
              </a:extLst>
            </p:cNvPr>
            <p:cNvSpPr/>
            <p:nvPr/>
          </p:nvSpPr>
          <p:spPr>
            <a:xfrm>
              <a:off x="3858084" y="1294883"/>
              <a:ext cx="1512505" cy="1571243"/>
            </a:xfrm>
            <a:custGeom>
              <a:avLst/>
              <a:gdLst/>
              <a:ahLst/>
              <a:cxnLst/>
              <a:rect l="l" t="t" r="r" b="b"/>
              <a:pathLst>
                <a:path w="78358" h="81401" extrusionOk="0">
                  <a:moveTo>
                    <a:pt x="51867" y="855"/>
                  </a:moveTo>
                  <a:cubicBezTo>
                    <a:pt x="52612" y="855"/>
                    <a:pt x="53395" y="1183"/>
                    <a:pt x="54092" y="1591"/>
                  </a:cubicBezTo>
                  <a:cubicBezTo>
                    <a:pt x="50582" y="2948"/>
                    <a:pt x="48084" y="5972"/>
                    <a:pt x="48806" y="9753"/>
                  </a:cubicBezTo>
                  <a:cubicBezTo>
                    <a:pt x="47734" y="8037"/>
                    <a:pt x="47620" y="5946"/>
                    <a:pt x="48435" y="3949"/>
                  </a:cubicBezTo>
                  <a:cubicBezTo>
                    <a:pt x="48888" y="2840"/>
                    <a:pt x="49701" y="1842"/>
                    <a:pt x="50703" y="1188"/>
                  </a:cubicBezTo>
                  <a:cubicBezTo>
                    <a:pt x="51066" y="953"/>
                    <a:pt x="51461" y="855"/>
                    <a:pt x="51867" y="855"/>
                  </a:cubicBezTo>
                  <a:close/>
                  <a:moveTo>
                    <a:pt x="60107" y="2422"/>
                  </a:moveTo>
                  <a:cubicBezTo>
                    <a:pt x="60495" y="2422"/>
                    <a:pt x="60884" y="2441"/>
                    <a:pt x="61271" y="2481"/>
                  </a:cubicBezTo>
                  <a:cubicBezTo>
                    <a:pt x="62253" y="2582"/>
                    <a:pt x="63152" y="2830"/>
                    <a:pt x="63975" y="3186"/>
                  </a:cubicBezTo>
                  <a:cubicBezTo>
                    <a:pt x="59432" y="3850"/>
                    <a:pt x="53258" y="5932"/>
                    <a:pt x="53978" y="11487"/>
                  </a:cubicBezTo>
                  <a:cubicBezTo>
                    <a:pt x="54003" y="11681"/>
                    <a:pt x="54227" y="11765"/>
                    <a:pt x="54530" y="11765"/>
                  </a:cubicBezTo>
                  <a:cubicBezTo>
                    <a:pt x="55275" y="11765"/>
                    <a:pt x="56500" y="11258"/>
                    <a:pt x="56421" y="10650"/>
                  </a:cubicBezTo>
                  <a:cubicBezTo>
                    <a:pt x="55853" y="6263"/>
                    <a:pt x="60234" y="4837"/>
                    <a:pt x="63780" y="4413"/>
                  </a:cubicBezTo>
                  <a:cubicBezTo>
                    <a:pt x="64252" y="4356"/>
                    <a:pt x="64824" y="4185"/>
                    <a:pt x="65199" y="3839"/>
                  </a:cubicBezTo>
                  <a:cubicBezTo>
                    <a:pt x="67362" y="5231"/>
                    <a:pt x="68815" y="7538"/>
                    <a:pt x="69476" y="10233"/>
                  </a:cubicBezTo>
                  <a:cubicBezTo>
                    <a:pt x="70612" y="14874"/>
                    <a:pt x="68469" y="20831"/>
                    <a:pt x="63933" y="20831"/>
                  </a:cubicBezTo>
                  <a:cubicBezTo>
                    <a:pt x="62974" y="20831"/>
                    <a:pt x="61907" y="20565"/>
                    <a:pt x="60742" y="19964"/>
                  </a:cubicBezTo>
                  <a:cubicBezTo>
                    <a:pt x="60703" y="19943"/>
                    <a:pt x="60672" y="19930"/>
                    <a:pt x="60635" y="19913"/>
                  </a:cubicBezTo>
                  <a:cubicBezTo>
                    <a:pt x="60223" y="19333"/>
                    <a:pt x="59795" y="18760"/>
                    <a:pt x="59346" y="18199"/>
                  </a:cubicBezTo>
                  <a:cubicBezTo>
                    <a:pt x="59165" y="17989"/>
                    <a:pt x="58977" y="17793"/>
                    <a:pt x="58793" y="17588"/>
                  </a:cubicBezTo>
                  <a:lnTo>
                    <a:pt x="58793" y="17588"/>
                  </a:lnTo>
                  <a:cubicBezTo>
                    <a:pt x="58924" y="17593"/>
                    <a:pt x="59057" y="17595"/>
                    <a:pt x="59190" y="17595"/>
                  </a:cubicBezTo>
                  <a:cubicBezTo>
                    <a:pt x="63621" y="17595"/>
                    <a:pt x="69107" y="15175"/>
                    <a:pt x="68398" y="10030"/>
                  </a:cubicBezTo>
                  <a:cubicBezTo>
                    <a:pt x="68319" y="9458"/>
                    <a:pt x="67326" y="8884"/>
                    <a:pt x="66671" y="8884"/>
                  </a:cubicBezTo>
                  <a:cubicBezTo>
                    <a:pt x="66305" y="8884"/>
                    <a:pt x="66044" y="9064"/>
                    <a:pt x="66108" y="9523"/>
                  </a:cubicBezTo>
                  <a:cubicBezTo>
                    <a:pt x="66706" y="13863"/>
                    <a:pt x="61622" y="15787"/>
                    <a:pt x="57979" y="15787"/>
                  </a:cubicBezTo>
                  <a:cubicBezTo>
                    <a:pt x="57730" y="15787"/>
                    <a:pt x="57488" y="15778"/>
                    <a:pt x="57255" y="15760"/>
                  </a:cubicBezTo>
                  <a:cubicBezTo>
                    <a:pt x="57215" y="15758"/>
                    <a:pt x="57178" y="15756"/>
                    <a:pt x="57143" y="15756"/>
                  </a:cubicBezTo>
                  <a:cubicBezTo>
                    <a:pt x="57098" y="15756"/>
                    <a:pt x="57056" y="15758"/>
                    <a:pt x="57018" y="15762"/>
                  </a:cubicBezTo>
                  <a:cubicBezTo>
                    <a:pt x="56843" y="15595"/>
                    <a:pt x="56664" y="15438"/>
                    <a:pt x="56484" y="15276"/>
                  </a:cubicBezTo>
                  <a:cubicBezTo>
                    <a:pt x="59273" y="13750"/>
                    <a:pt x="61480" y="11443"/>
                    <a:pt x="62429" y="8352"/>
                  </a:cubicBezTo>
                  <a:cubicBezTo>
                    <a:pt x="62699" y="7473"/>
                    <a:pt x="61960" y="6972"/>
                    <a:pt x="61223" y="6972"/>
                  </a:cubicBezTo>
                  <a:cubicBezTo>
                    <a:pt x="60705" y="6972"/>
                    <a:pt x="60188" y="7219"/>
                    <a:pt x="60024" y="7755"/>
                  </a:cubicBezTo>
                  <a:cubicBezTo>
                    <a:pt x="59221" y="10365"/>
                    <a:pt x="57496" y="12322"/>
                    <a:pt x="55080" y="13571"/>
                  </a:cubicBezTo>
                  <a:cubicBezTo>
                    <a:pt x="54940" y="13643"/>
                    <a:pt x="54829" y="13727"/>
                    <a:pt x="54735" y="13816"/>
                  </a:cubicBezTo>
                  <a:cubicBezTo>
                    <a:pt x="53632" y="12975"/>
                    <a:pt x="52481" y="12237"/>
                    <a:pt x="51284" y="11614"/>
                  </a:cubicBezTo>
                  <a:cubicBezTo>
                    <a:pt x="49448" y="6192"/>
                    <a:pt x="54711" y="2422"/>
                    <a:pt x="60107" y="2422"/>
                  </a:cubicBezTo>
                  <a:close/>
                  <a:moveTo>
                    <a:pt x="69649" y="20396"/>
                  </a:moveTo>
                  <a:cubicBezTo>
                    <a:pt x="69330" y="21566"/>
                    <a:pt x="68659" y="22630"/>
                    <a:pt x="67593" y="23462"/>
                  </a:cubicBezTo>
                  <a:cubicBezTo>
                    <a:pt x="66787" y="24087"/>
                    <a:pt x="65852" y="24394"/>
                    <a:pt x="64944" y="24394"/>
                  </a:cubicBezTo>
                  <a:cubicBezTo>
                    <a:pt x="64308" y="24394"/>
                    <a:pt x="63686" y="24244"/>
                    <a:pt x="63130" y="23948"/>
                  </a:cubicBezTo>
                  <a:cubicBezTo>
                    <a:pt x="62691" y="23128"/>
                    <a:pt x="62226" y="22320"/>
                    <a:pt x="61721" y="21527"/>
                  </a:cubicBezTo>
                  <a:lnTo>
                    <a:pt x="61721" y="21527"/>
                  </a:lnTo>
                  <a:cubicBezTo>
                    <a:pt x="63008" y="22079"/>
                    <a:pt x="64186" y="22328"/>
                    <a:pt x="65246" y="22328"/>
                  </a:cubicBezTo>
                  <a:cubicBezTo>
                    <a:pt x="67071" y="22328"/>
                    <a:pt x="68551" y="21592"/>
                    <a:pt x="69649" y="20396"/>
                  </a:cubicBezTo>
                  <a:close/>
                  <a:moveTo>
                    <a:pt x="40226" y="10474"/>
                  </a:moveTo>
                  <a:cubicBezTo>
                    <a:pt x="46874" y="10474"/>
                    <a:pt x="52760" y="14426"/>
                    <a:pt x="57077" y="19437"/>
                  </a:cubicBezTo>
                  <a:cubicBezTo>
                    <a:pt x="61117" y="24484"/>
                    <a:pt x="63700" y="30456"/>
                    <a:pt x="64850" y="36699"/>
                  </a:cubicBezTo>
                  <a:cubicBezTo>
                    <a:pt x="64629" y="36814"/>
                    <a:pt x="64454" y="36888"/>
                    <a:pt x="64292" y="36888"/>
                  </a:cubicBezTo>
                  <a:cubicBezTo>
                    <a:pt x="63971" y="36888"/>
                    <a:pt x="63703" y="36595"/>
                    <a:pt x="63240" y="35747"/>
                  </a:cubicBezTo>
                  <a:cubicBezTo>
                    <a:pt x="63041" y="35379"/>
                    <a:pt x="62078" y="34777"/>
                    <a:pt x="61441" y="34777"/>
                  </a:cubicBezTo>
                  <a:cubicBezTo>
                    <a:pt x="61138" y="34777"/>
                    <a:pt x="60909" y="34913"/>
                    <a:pt x="60871" y="35275"/>
                  </a:cubicBezTo>
                  <a:cubicBezTo>
                    <a:pt x="60820" y="35780"/>
                    <a:pt x="60489" y="38457"/>
                    <a:pt x="59471" y="38457"/>
                  </a:cubicBezTo>
                  <a:cubicBezTo>
                    <a:pt x="59366" y="38457"/>
                    <a:pt x="59253" y="38428"/>
                    <a:pt x="59132" y="38365"/>
                  </a:cubicBezTo>
                  <a:cubicBezTo>
                    <a:pt x="57622" y="37575"/>
                    <a:pt x="56498" y="35793"/>
                    <a:pt x="55632" y="34393"/>
                  </a:cubicBezTo>
                  <a:cubicBezTo>
                    <a:pt x="53936" y="31654"/>
                    <a:pt x="52243" y="27733"/>
                    <a:pt x="53367" y="24500"/>
                  </a:cubicBezTo>
                  <a:cubicBezTo>
                    <a:pt x="53594" y="23846"/>
                    <a:pt x="52384" y="23147"/>
                    <a:pt x="51600" y="23147"/>
                  </a:cubicBezTo>
                  <a:cubicBezTo>
                    <a:pt x="51310" y="23147"/>
                    <a:pt x="51079" y="23243"/>
                    <a:pt x="50999" y="23471"/>
                  </a:cubicBezTo>
                  <a:cubicBezTo>
                    <a:pt x="50991" y="23487"/>
                    <a:pt x="50990" y="23508"/>
                    <a:pt x="50983" y="23525"/>
                  </a:cubicBezTo>
                  <a:cubicBezTo>
                    <a:pt x="50806" y="23585"/>
                    <a:pt x="50647" y="23660"/>
                    <a:pt x="50534" y="23751"/>
                  </a:cubicBezTo>
                  <a:cubicBezTo>
                    <a:pt x="45753" y="27569"/>
                    <a:pt x="41553" y="32049"/>
                    <a:pt x="36809" y="35914"/>
                  </a:cubicBezTo>
                  <a:cubicBezTo>
                    <a:pt x="33820" y="38351"/>
                    <a:pt x="30536" y="40529"/>
                    <a:pt x="26792" y="41583"/>
                  </a:cubicBezTo>
                  <a:cubicBezTo>
                    <a:pt x="25920" y="41828"/>
                    <a:pt x="25138" y="42011"/>
                    <a:pt x="24534" y="42011"/>
                  </a:cubicBezTo>
                  <a:cubicBezTo>
                    <a:pt x="23466" y="42011"/>
                    <a:pt x="22954" y="41439"/>
                    <a:pt x="23485" y="39625"/>
                  </a:cubicBezTo>
                  <a:cubicBezTo>
                    <a:pt x="23813" y="38508"/>
                    <a:pt x="24212" y="37424"/>
                    <a:pt x="24565" y="36320"/>
                  </a:cubicBezTo>
                  <a:cubicBezTo>
                    <a:pt x="28788" y="32074"/>
                    <a:pt x="32854" y="27678"/>
                    <a:pt x="37466" y="23846"/>
                  </a:cubicBezTo>
                  <a:cubicBezTo>
                    <a:pt x="37699" y="23654"/>
                    <a:pt x="36396" y="23128"/>
                    <a:pt x="35567" y="23128"/>
                  </a:cubicBezTo>
                  <a:cubicBezTo>
                    <a:pt x="35342" y="23128"/>
                    <a:pt x="35151" y="23167"/>
                    <a:pt x="35036" y="23262"/>
                  </a:cubicBezTo>
                  <a:cubicBezTo>
                    <a:pt x="30611" y="26938"/>
                    <a:pt x="26687" y="31132"/>
                    <a:pt x="22645" y="35217"/>
                  </a:cubicBezTo>
                  <a:cubicBezTo>
                    <a:pt x="21200" y="36410"/>
                    <a:pt x="17434" y="39555"/>
                    <a:pt x="15636" y="39555"/>
                  </a:cubicBezTo>
                  <a:cubicBezTo>
                    <a:pt x="15108" y="39555"/>
                    <a:pt x="14750" y="39284"/>
                    <a:pt x="14670" y="38612"/>
                  </a:cubicBezTo>
                  <a:cubicBezTo>
                    <a:pt x="15062" y="34701"/>
                    <a:pt x="15977" y="30920"/>
                    <a:pt x="17547" y="27494"/>
                  </a:cubicBezTo>
                  <a:cubicBezTo>
                    <a:pt x="21181" y="19555"/>
                    <a:pt x="28310" y="12432"/>
                    <a:pt x="37062" y="10774"/>
                  </a:cubicBezTo>
                  <a:cubicBezTo>
                    <a:pt x="38133" y="10571"/>
                    <a:pt x="39189" y="10474"/>
                    <a:pt x="40226" y="10474"/>
                  </a:cubicBezTo>
                  <a:close/>
                  <a:moveTo>
                    <a:pt x="67769" y="41517"/>
                  </a:moveTo>
                  <a:cubicBezTo>
                    <a:pt x="71118" y="42768"/>
                    <a:pt x="70560" y="49272"/>
                    <a:pt x="67113" y="50346"/>
                  </a:cubicBezTo>
                  <a:cubicBezTo>
                    <a:pt x="67642" y="47433"/>
                    <a:pt x="67862" y="44470"/>
                    <a:pt x="67769" y="41517"/>
                  </a:cubicBezTo>
                  <a:close/>
                  <a:moveTo>
                    <a:pt x="11821" y="44854"/>
                  </a:moveTo>
                  <a:cubicBezTo>
                    <a:pt x="11970" y="44854"/>
                    <a:pt x="12122" y="44860"/>
                    <a:pt x="12275" y="44871"/>
                  </a:cubicBezTo>
                  <a:cubicBezTo>
                    <a:pt x="12306" y="46952"/>
                    <a:pt x="12482" y="49041"/>
                    <a:pt x="12778" y="51117"/>
                  </a:cubicBezTo>
                  <a:cubicBezTo>
                    <a:pt x="12773" y="51122"/>
                    <a:pt x="12768" y="51122"/>
                    <a:pt x="12762" y="51125"/>
                  </a:cubicBezTo>
                  <a:cubicBezTo>
                    <a:pt x="12075" y="51550"/>
                    <a:pt x="11382" y="51758"/>
                    <a:pt x="10742" y="51758"/>
                  </a:cubicBezTo>
                  <a:cubicBezTo>
                    <a:pt x="9386" y="51758"/>
                    <a:pt x="8269" y="50825"/>
                    <a:pt x="7957" y="49063"/>
                  </a:cubicBezTo>
                  <a:cubicBezTo>
                    <a:pt x="7475" y="46338"/>
                    <a:pt x="9361" y="44854"/>
                    <a:pt x="11821" y="44854"/>
                  </a:cubicBezTo>
                  <a:close/>
                  <a:moveTo>
                    <a:pt x="68829" y="36885"/>
                  </a:moveTo>
                  <a:cubicBezTo>
                    <a:pt x="71757" y="36885"/>
                    <a:pt x="73852" y="42789"/>
                    <a:pt x="74228" y="44956"/>
                  </a:cubicBezTo>
                  <a:cubicBezTo>
                    <a:pt x="75211" y="50607"/>
                    <a:pt x="71825" y="54235"/>
                    <a:pt x="66289" y="54235"/>
                  </a:cubicBezTo>
                  <a:cubicBezTo>
                    <a:pt x="66264" y="54235"/>
                    <a:pt x="66239" y="54235"/>
                    <a:pt x="66213" y="54235"/>
                  </a:cubicBezTo>
                  <a:cubicBezTo>
                    <a:pt x="66379" y="53650"/>
                    <a:pt x="66528" y="53063"/>
                    <a:pt x="66668" y="52473"/>
                  </a:cubicBezTo>
                  <a:cubicBezTo>
                    <a:pt x="69759" y="51978"/>
                    <a:pt x="72023" y="49723"/>
                    <a:pt x="72380" y="46444"/>
                  </a:cubicBezTo>
                  <a:cubicBezTo>
                    <a:pt x="72693" y="43567"/>
                    <a:pt x="71555" y="39826"/>
                    <a:pt x="68265" y="39351"/>
                  </a:cubicBezTo>
                  <a:cubicBezTo>
                    <a:pt x="68216" y="39344"/>
                    <a:pt x="68167" y="39341"/>
                    <a:pt x="68118" y="39341"/>
                  </a:cubicBezTo>
                  <a:cubicBezTo>
                    <a:pt x="67964" y="39341"/>
                    <a:pt x="67808" y="39372"/>
                    <a:pt x="67654" y="39422"/>
                  </a:cubicBezTo>
                  <a:cubicBezTo>
                    <a:pt x="67610" y="38862"/>
                    <a:pt x="67550" y="38303"/>
                    <a:pt x="67481" y="37745"/>
                  </a:cubicBezTo>
                  <a:cubicBezTo>
                    <a:pt x="67558" y="37713"/>
                    <a:pt x="67634" y="37687"/>
                    <a:pt x="67712" y="37651"/>
                  </a:cubicBezTo>
                  <a:cubicBezTo>
                    <a:pt x="68040" y="37507"/>
                    <a:pt x="68084" y="37287"/>
                    <a:pt x="67961" y="37057"/>
                  </a:cubicBezTo>
                  <a:cubicBezTo>
                    <a:pt x="68257" y="36940"/>
                    <a:pt x="68547" y="36885"/>
                    <a:pt x="68829" y="36885"/>
                  </a:cubicBezTo>
                  <a:close/>
                  <a:moveTo>
                    <a:pt x="10178" y="38393"/>
                  </a:moveTo>
                  <a:cubicBezTo>
                    <a:pt x="10901" y="38393"/>
                    <a:pt x="11601" y="38608"/>
                    <a:pt x="12227" y="39113"/>
                  </a:cubicBezTo>
                  <a:cubicBezTo>
                    <a:pt x="12243" y="39577"/>
                    <a:pt x="12314" y="39961"/>
                    <a:pt x="12437" y="40271"/>
                  </a:cubicBezTo>
                  <a:cubicBezTo>
                    <a:pt x="12366" y="41073"/>
                    <a:pt x="12317" y="41879"/>
                    <a:pt x="12290" y="42686"/>
                  </a:cubicBezTo>
                  <a:cubicBezTo>
                    <a:pt x="12271" y="42686"/>
                    <a:pt x="12252" y="42686"/>
                    <a:pt x="12233" y="42686"/>
                  </a:cubicBezTo>
                  <a:cubicBezTo>
                    <a:pt x="8327" y="42686"/>
                    <a:pt x="4693" y="45251"/>
                    <a:pt x="5460" y="49598"/>
                  </a:cubicBezTo>
                  <a:cubicBezTo>
                    <a:pt x="5974" y="52506"/>
                    <a:pt x="8057" y="53907"/>
                    <a:pt x="10414" y="53907"/>
                  </a:cubicBezTo>
                  <a:cubicBezTo>
                    <a:pt x="11305" y="53907"/>
                    <a:pt x="12235" y="53706"/>
                    <a:pt x="13135" y="53311"/>
                  </a:cubicBezTo>
                  <a:cubicBezTo>
                    <a:pt x="13195" y="53639"/>
                    <a:pt x="13264" y="53963"/>
                    <a:pt x="13328" y="54287"/>
                  </a:cubicBezTo>
                  <a:cubicBezTo>
                    <a:pt x="12128" y="55437"/>
                    <a:pt x="10795" y="55960"/>
                    <a:pt x="9485" y="55960"/>
                  </a:cubicBezTo>
                  <a:cubicBezTo>
                    <a:pt x="7023" y="55960"/>
                    <a:pt x="4638" y="54117"/>
                    <a:pt x="3354" y="51130"/>
                  </a:cubicBezTo>
                  <a:cubicBezTo>
                    <a:pt x="2179" y="48394"/>
                    <a:pt x="2514" y="45317"/>
                    <a:pt x="3961" y="42768"/>
                  </a:cubicBezTo>
                  <a:cubicBezTo>
                    <a:pt x="5087" y="40784"/>
                    <a:pt x="7765" y="38393"/>
                    <a:pt x="10178" y="38393"/>
                  </a:cubicBezTo>
                  <a:close/>
                  <a:moveTo>
                    <a:pt x="50600" y="25475"/>
                  </a:moveTo>
                  <a:lnTo>
                    <a:pt x="50600" y="25475"/>
                  </a:lnTo>
                  <a:cubicBezTo>
                    <a:pt x="50285" y="29815"/>
                    <a:pt x="53189" y="34723"/>
                    <a:pt x="55942" y="37603"/>
                  </a:cubicBezTo>
                  <a:cubicBezTo>
                    <a:pt x="57216" y="38934"/>
                    <a:pt x="58787" y="39977"/>
                    <a:pt x="60667" y="40035"/>
                  </a:cubicBezTo>
                  <a:cubicBezTo>
                    <a:pt x="60694" y="40036"/>
                    <a:pt x="60720" y="40037"/>
                    <a:pt x="60747" y="40037"/>
                  </a:cubicBezTo>
                  <a:cubicBezTo>
                    <a:pt x="61988" y="40037"/>
                    <a:pt x="62613" y="39027"/>
                    <a:pt x="62945" y="37908"/>
                  </a:cubicBezTo>
                  <a:cubicBezTo>
                    <a:pt x="63492" y="38262"/>
                    <a:pt x="64079" y="38426"/>
                    <a:pt x="64735" y="38426"/>
                  </a:cubicBezTo>
                  <a:cubicBezTo>
                    <a:pt x="64865" y="38426"/>
                    <a:pt x="64997" y="38420"/>
                    <a:pt x="65133" y="38407"/>
                  </a:cubicBezTo>
                  <a:lnTo>
                    <a:pt x="65133" y="38407"/>
                  </a:lnTo>
                  <a:cubicBezTo>
                    <a:pt x="65737" y="42675"/>
                    <a:pt x="65674" y="47041"/>
                    <a:pt x="64963" y="51306"/>
                  </a:cubicBezTo>
                  <a:cubicBezTo>
                    <a:pt x="64782" y="51602"/>
                    <a:pt x="64716" y="51919"/>
                    <a:pt x="64812" y="52166"/>
                  </a:cubicBezTo>
                  <a:cubicBezTo>
                    <a:pt x="64006" y="56464"/>
                    <a:pt x="62533" y="60645"/>
                    <a:pt x="60396" y="64496"/>
                  </a:cubicBezTo>
                  <a:cubicBezTo>
                    <a:pt x="55863" y="72659"/>
                    <a:pt x="47730" y="79967"/>
                    <a:pt x="38226" y="79967"/>
                  </a:cubicBezTo>
                  <a:cubicBezTo>
                    <a:pt x="37045" y="79967"/>
                    <a:pt x="35842" y="79854"/>
                    <a:pt x="34622" y="79615"/>
                  </a:cubicBezTo>
                  <a:cubicBezTo>
                    <a:pt x="27844" y="78289"/>
                    <a:pt x="23089" y="72249"/>
                    <a:pt x="20107" y="66473"/>
                  </a:cubicBezTo>
                  <a:cubicBezTo>
                    <a:pt x="18334" y="63039"/>
                    <a:pt x="16912" y="59179"/>
                    <a:pt x="15932" y="55147"/>
                  </a:cubicBezTo>
                  <a:cubicBezTo>
                    <a:pt x="15948" y="55124"/>
                    <a:pt x="15970" y="55102"/>
                    <a:pt x="15987" y="55076"/>
                  </a:cubicBezTo>
                  <a:cubicBezTo>
                    <a:pt x="16364" y="54560"/>
                    <a:pt x="16015" y="53681"/>
                    <a:pt x="15506" y="53209"/>
                  </a:cubicBezTo>
                  <a:cubicBezTo>
                    <a:pt x="14710" y="49316"/>
                    <a:pt x="14338" y="45302"/>
                    <a:pt x="14480" y="41364"/>
                  </a:cubicBezTo>
                  <a:cubicBezTo>
                    <a:pt x="16588" y="41160"/>
                    <a:pt x="19734" y="39090"/>
                    <a:pt x="21996" y="37411"/>
                  </a:cubicBezTo>
                  <a:lnTo>
                    <a:pt x="21996" y="37411"/>
                  </a:lnTo>
                  <a:cubicBezTo>
                    <a:pt x="21436" y="39198"/>
                    <a:pt x="20796" y="40959"/>
                    <a:pt x="20396" y="42801"/>
                  </a:cubicBezTo>
                  <a:cubicBezTo>
                    <a:pt x="20328" y="43109"/>
                    <a:pt x="20696" y="43184"/>
                    <a:pt x="20910" y="43210"/>
                  </a:cubicBezTo>
                  <a:cubicBezTo>
                    <a:pt x="21572" y="43285"/>
                    <a:pt x="22225" y="43322"/>
                    <a:pt x="22868" y="43322"/>
                  </a:cubicBezTo>
                  <a:cubicBezTo>
                    <a:pt x="34040" y="43322"/>
                    <a:pt x="42613" y="32375"/>
                    <a:pt x="50600" y="25475"/>
                  </a:cubicBezTo>
                  <a:close/>
                  <a:moveTo>
                    <a:pt x="52886" y="1"/>
                  </a:moveTo>
                  <a:cubicBezTo>
                    <a:pt x="50955" y="1"/>
                    <a:pt x="49031" y="722"/>
                    <a:pt x="47510" y="2155"/>
                  </a:cubicBezTo>
                  <a:cubicBezTo>
                    <a:pt x="45377" y="4169"/>
                    <a:pt x="44864" y="7219"/>
                    <a:pt x="45969" y="9706"/>
                  </a:cubicBezTo>
                  <a:cubicBezTo>
                    <a:pt x="44655" y="9433"/>
                    <a:pt x="43300" y="9288"/>
                    <a:pt x="41903" y="9288"/>
                  </a:cubicBezTo>
                  <a:cubicBezTo>
                    <a:pt x="40616" y="9288"/>
                    <a:pt x="39293" y="9411"/>
                    <a:pt x="37935" y="9668"/>
                  </a:cubicBezTo>
                  <a:cubicBezTo>
                    <a:pt x="31531" y="10883"/>
                    <a:pt x="25716" y="15015"/>
                    <a:pt x="21327" y="19660"/>
                  </a:cubicBezTo>
                  <a:cubicBezTo>
                    <a:pt x="16574" y="24689"/>
                    <a:pt x="13909" y="30753"/>
                    <a:pt x="12833" y="37172"/>
                  </a:cubicBezTo>
                  <a:cubicBezTo>
                    <a:pt x="11837" y="36393"/>
                    <a:pt x="10727" y="36040"/>
                    <a:pt x="9593" y="36040"/>
                  </a:cubicBezTo>
                  <a:cubicBezTo>
                    <a:pt x="7781" y="36040"/>
                    <a:pt x="5909" y="36942"/>
                    <a:pt x="4351" y="38443"/>
                  </a:cubicBezTo>
                  <a:cubicBezTo>
                    <a:pt x="1158" y="41522"/>
                    <a:pt x="0" y="45596"/>
                    <a:pt x="1075" y="49901"/>
                  </a:cubicBezTo>
                  <a:cubicBezTo>
                    <a:pt x="2226" y="54500"/>
                    <a:pt x="6201" y="58368"/>
                    <a:pt x="10236" y="58368"/>
                  </a:cubicBezTo>
                  <a:cubicBezTo>
                    <a:pt x="11508" y="58368"/>
                    <a:pt x="12787" y="57984"/>
                    <a:pt x="13984" y="57117"/>
                  </a:cubicBezTo>
                  <a:cubicBezTo>
                    <a:pt x="14845" y="60448"/>
                    <a:pt x="15995" y="63690"/>
                    <a:pt x="17377" y="66753"/>
                  </a:cubicBezTo>
                  <a:cubicBezTo>
                    <a:pt x="20876" y="74497"/>
                    <a:pt x="27210" y="80852"/>
                    <a:pt x="36024" y="81372"/>
                  </a:cubicBezTo>
                  <a:cubicBezTo>
                    <a:pt x="36337" y="81391"/>
                    <a:pt x="36651" y="81400"/>
                    <a:pt x="36965" y="81400"/>
                  </a:cubicBezTo>
                  <a:cubicBezTo>
                    <a:pt x="43607" y="81400"/>
                    <a:pt x="50447" y="77343"/>
                    <a:pt x="55075" y="72932"/>
                  </a:cubicBezTo>
                  <a:cubicBezTo>
                    <a:pt x="60115" y="68126"/>
                    <a:pt x="63719" y="62142"/>
                    <a:pt x="65779" y="55699"/>
                  </a:cubicBezTo>
                  <a:cubicBezTo>
                    <a:pt x="65847" y="55707"/>
                    <a:pt x="65902" y="55726"/>
                    <a:pt x="65976" y="55729"/>
                  </a:cubicBezTo>
                  <a:cubicBezTo>
                    <a:pt x="66130" y="55733"/>
                    <a:pt x="66283" y="55735"/>
                    <a:pt x="66435" y="55735"/>
                  </a:cubicBezTo>
                  <a:cubicBezTo>
                    <a:pt x="73759" y="55735"/>
                    <a:pt x="78358" y="50858"/>
                    <a:pt x="76490" y="43386"/>
                  </a:cubicBezTo>
                  <a:cubicBezTo>
                    <a:pt x="75585" y="39768"/>
                    <a:pt x="72479" y="35300"/>
                    <a:pt x="68685" y="35300"/>
                  </a:cubicBezTo>
                  <a:cubicBezTo>
                    <a:pt x="68186" y="35300"/>
                    <a:pt x="67674" y="35377"/>
                    <a:pt x="67154" y="35544"/>
                  </a:cubicBezTo>
                  <a:cubicBezTo>
                    <a:pt x="66572" y="32307"/>
                    <a:pt x="65597" y="29131"/>
                    <a:pt x="64206" y="26103"/>
                  </a:cubicBezTo>
                  <a:lnTo>
                    <a:pt x="64206" y="26103"/>
                  </a:lnTo>
                  <a:cubicBezTo>
                    <a:pt x="64820" y="26372"/>
                    <a:pt x="65482" y="26527"/>
                    <a:pt x="66188" y="26527"/>
                  </a:cubicBezTo>
                  <a:cubicBezTo>
                    <a:pt x="66646" y="26527"/>
                    <a:pt x="67123" y="26462"/>
                    <a:pt x="67618" y="26322"/>
                  </a:cubicBezTo>
                  <a:cubicBezTo>
                    <a:pt x="71219" y="25301"/>
                    <a:pt x="72002" y="21148"/>
                    <a:pt x="71127" y="18002"/>
                  </a:cubicBezTo>
                  <a:cubicBezTo>
                    <a:pt x="72298" y="15084"/>
                    <a:pt x="72164" y="11189"/>
                    <a:pt x="70490" y="7905"/>
                  </a:cubicBezTo>
                  <a:cubicBezTo>
                    <a:pt x="68479" y="3958"/>
                    <a:pt x="64301" y="1619"/>
                    <a:pt x="60055" y="954"/>
                  </a:cubicBezTo>
                  <a:cubicBezTo>
                    <a:pt x="59471" y="863"/>
                    <a:pt x="58884" y="819"/>
                    <a:pt x="58301" y="819"/>
                  </a:cubicBezTo>
                  <a:cubicBezTo>
                    <a:pt x="57727" y="819"/>
                    <a:pt x="57157" y="861"/>
                    <a:pt x="56598" y="943"/>
                  </a:cubicBezTo>
                  <a:cubicBezTo>
                    <a:pt x="55433" y="314"/>
                    <a:pt x="54158" y="1"/>
                    <a:pt x="528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90;p57">
              <a:extLst>
                <a:ext uri="{FF2B5EF4-FFF2-40B4-BE49-F238E27FC236}">
                  <a16:creationId xmlns="" xmlns:a16="http://schemas.microsoft.com/office/drawing/2014/main" id="{E5707900-F5A8-40F0-AE8A-34C7E6EB1199}"/>
                </a:ext>
              </a:extLst>
            </p:cNvPr>
            <p:cNvSpPr/>
            <p:nvPr/>
          </p:nvSpPr>
          <p:spPr>
            <a:xfrm>
              <a:off x="4533170" y="2101032"/>
              <a:ext cx="107592" cy="410583"/>
            </a:xfrm>
            <a:custGeom>
              <a:avLst/>
              <a:gdLst/>
              <a:ahLst/>
              <a:cxnLst/>
              <a:rect l="l" t="t" r="r" b="b"/>
              <a:pathLst>
                <a:path w="5574" h="21271" extrusionOk="0">
                  <a:moveTo>
                    <a:pt x="4966" y="1"/>
                  </a:moveTo>
                  <a:cubicBezTo>
                    <a:pt x="4277" y="1"/>
                    <a:pt x="3181" y="469"/>
                    <a:pt x="3073" y="1035"/>
                  </a:cubicBezTo>
                  <a:cubicBezTo>
                    <a:pt x="1824" y="7599"/>
                    <a:pt x="1308" y="14275"/>
                    <a:pt x="59" y="20839"/>
                  </a:cubicBezTo>
                  <a:cubicBezTo>
                    <a:pt x="0" y="21144"/>
                    <a:pt x="248" y="21271"/>
                    <a:pt x="606" y="21271"/>
                  </a:cubicBezTo>
                  <a:cubicBezTo>
                    <a:pt x="1294" y="21271"/>
                    <a:pt x="2392" y="20802"/>
                    <a:pt x="2500" y="20237"/>
                  </a:cubicBezTo>
                  <a:cubicBezTo>
                    <a:pt x="3748" y="13671"/>
                    <a:pt x="4267" y="6997"/>
                    <a:pt x="5516" y="433"/>
                  </a:cubicBezTo>
                  <a:cubicBezTo>
                    <a:pt x="5573" y="127"/>
                    <a:pt x="5325" y="1"/>
                    <a:pt x="49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591;p57">
              <a:extLst>
                <a:ext uri="{FF2B5EF4-FFF2-40B4-BE49-F238E27FC236}">
                  <a16:creationId xmlns="" xmlns:a16="http://schemas.microsoft.com/office/drawing/2014/main" id="{734ACDE7-9F0A-4A6B-8B9D-B93ED13ECA52}"/>
                </a:ext>
              </a:extLst>
            </p:cNvPr>
            <p:cNvSpPr/>
            <p:nvPr/>
          </p:nvSpPr>
          <p:spPr>
            <a:xfrm>
              <a:off x="4182656" y="2175617"/>
              <a:ext cx="292182" cy="103886"/>
            </a:xfrm>
            <a:custGeom>
              <a:avLst/>
              <a:gdLst/>
              <a:ahLst/>
              <a:cxnLst/>
              <a:rect l="l" t="t" r="r" b="b"/>
              <a:pathLst>
                <a:path w="15137" h="5382" extrusionOk="0">
                  <a:moveTo>
                    <a:pt x="5588" y="1"/>
                  </a:moveTo>
                  <a:cubicBezTo>
                    <a:pt x="5027" y="1"/>
                    <a:pt x="4486" y="81"/>
                    <a:pt x="4391" y="257"/>
                  </a:cubicBezTo>
                  <a:lnTo>
                    <a:pt x="2706" y="257"/>
                  </a:lnTo>
                  <a:cubicBezTo>
                    <a:pt x="1951" y="257"/>
                    <a:pt x="1017" y="759"/>
                    <a:pt x="493" y="1280"/>
                  </a:cubicBezTo>
                  <a:cubicBezTo>
                    <a:pt x="1" y="1774"/>
                    <a:pt x="246" y="2090"/>
                    <a:pt x="869" y="2090"/>
                  </a:cubicBezTo>
                  <a:lnTo>
                    <a:pt x="3883" y="2090"/>
                  </a:lnTo>
                  <a:cubicBezTo>
                    <a:pt x="4088" y="2090"/>
                    <a:pt x="4303" y="2049"/>
                    <a:pt x="4519" y="1986"/>
                  </a:cubicBezTo>
                  <a:cubicBezTo>
                    <a:pt x="4943" y="3889"/>
                    <a:pt x="6309" y="5214"/>
                    <a:pt x="8560" y="5360"/>
                  </a:cubicBezTo>
                  <a:cubicBezTo>
                    <a:pt x="8776" y="5374"/>
                    <a:pt x="8990" y="5381"/>
                    <a:pt x="9200" y="5381"/>
                  </a:cubicBezTo>
                  <a:cubicBezTo>
                    <a:pt x="11737" y="5381"/>
                    <a:pt x="13785" y="4354"/>
                    <a:pt x="15133" y="2041"/>
                  </a:cubicBezTo>
                  <a:cubicBezTo>
                    <a:pt x="15136" y="2035"/>
                    <a:pt x="14144" y="1757"/>
                    <a:pt x="13376" y="1757"/>
                  </a:cubicBezTo>
                  <a:cubicBezTo>
                    <a:pt x="12994" y="1757"/>
                    <a:pt x="12668" y="1826"/>
                    <a:pt x="12549" y="2032"/>
                  </a:cubicBezTo>
                  <a:cubicBezTo>
                    <a:pt x="11964" y="3034"/>
                    <a:pt x="10691" y="4693"/>
                    <a:pt x="9382" y="4693"/>
                  </a:cubicBezTo>
                  <a:cubicBezTo>
                    <a:pt x="9109" y="4693"/>
                    <a:pt x="8836" y="4621"/>
                    <a:pt x="8566" y="4457"/>
                  </a:cubicBezTo>
                  <a:cubicBezTo>
                    <a:pt x="7158" y="3601"/>
                    <a:pt x="6880" y="1816"/>
                    <a:pt x="6954" y="319"/>
                  </a:cubicBezTo>
                  <a:cubicBezTo>
                    <a:pt x="6963" y="116"/>
                    <a:pt x="6261" y="1"/>
                    <a:pt x="55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92;p57">
              <a:extLst>
                <a:ext uri="{FF2B5EF4-FFF2-40B4-BE49-F238E27FC236}">
                  <a16:creationId xmlns="" xmlns:a16="http://schemas.microsoft.com/office/drawing/2014/main" id="{808CF5EC-EBD1-4F86-A6D5-44ABFD8E77D9}"/>
                </a:ext>
              </a:extLst>
            </p:cNvPr>
            <p:cNvSpPr/>
            <p:nvPr/>
          </p:nvSpPr>
          <p:spPr>
            <a:xfrm>
              <a:off x="4334122" y="2414466"/>
              <a:ext cx="471232" cy="195013"/>
            </a:xfrm>
            <a:custGeom>
              <a:avLst/>
              <a:gdLst/>
              <a:ahLst/>
              <a:cxnLst/>
              <a:rect l="l" t="t" r="r" b="b"/>
              <a:pathLst>
                <a:path w="24413" h="10103" extrusionOk="0">
                  <a:moveTo>
                    <a:pt x="1711" y="0"/>
                  </a:moveTo>
                  <a:cubicBezTo>
                    <a:pt x="979" y="0"/>
                    <a:pt x="0" y="510"/>
                    <a:pt x="22" y="1119"/>
                  </a:cubicBezTo>
                  <a:cubicBezTo>
                    <a:pt x="268" y="7668"/>
                    <a:pt x="4593" y="10103"/>
                    <a:pt x="9670" y="10103"/>
                  </a:cubicBezTo>
                  <a:cubicBezTo>
                    <a:pt x="14645" y="10103"/>
                    <a:pt x="20341" y="7765"/>
                    <a:pt x="23627" y="4669"/>
                  </a:cubicBezTo>
                  <a:cubicBezTo>
                    <a:pt x="24413" y="3928"/>
                    <a:pt x="23836" y="3529"/>
                    <a:pt x="23109" y="3529"/>
                  </a:cubicBezTo>
                  <a:cubicBezTo>
                    <a:pt x="22694" y="3529"/>
                    <a:pt x="22231" y="3659"/>
                    <a:pt x="21944" y="3930"/>
                  </a:cubicBezTo>
                  <a:cubicBezTo>
                    <a:pt x="19159" y="6553"/>
                    <a:pt x="14639" y="8411"/>
                    <a:pt x="10655" y="8411"/>
                  </a:cubicBezTo>
                  <a:cubicBezTo>
                    <a:pt x="6368" y="8411"/>
                    <a:pt x="2703" y="6259"/>
                    <a:pt x="2490" y="593"/>
                  </a:cubicBezTo>
                  <a:cubicBezTo>
                    <a:pt x="2475" y="171"/>
                    <a:pt x="2134" y="0"/>
                    <a:pt x="17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593;p57">
              <a:extLst>
                <a:ext uri="{FF2B5EF4-FFF2-40B4-BE49-F238E27FC236}">
                  <a16:creationId xmlns="" xmlns:a16="http://schemas.microsoft.com/office/drawing/2014/main" id="{29110B5B-F606-41F0-84B9-1720E93FF5BF}"/>
                </a:ext>
              </a:extLst>
            </p:cNvPr>
            <p:cNvSpPr/>
            <p:nvPr/>
          </p:nvSpPr>
          <p:spPr>
            <a:xfrm>
              <a:off x="4540041" y="2632797"/>
              <a:ext cx="170441" cy="44319"/>
            </a:xfrm>
            <a:custGeom>
              <a:avLst/>
              <a:gdLst/>
              <a:ahLst/>
              <a:cxnLst/>
              <a:rect l="l" t="t" r="r" b="b"/>
              <a:pathLst>
                <a:path w="8830" h="2296" extrusionOk="0">
                  <a:moveTo>
                    <a:pt x="6625" y="0"/>
                  </a:moveTo>
                  <a:cubicBezTo>
                    <a:pt x="6447" y="0"/>
                    <a:pt x="6282" y="24"/>
                    <a:pt x="6154" y="87"/>
                  </a:cubicBezTo>
                  <a:cubicBezTo>
                    <a:pt x="4367" y="963"/>
                    <a:pt x="2486" y="1712"/>
                    <a:pt x="467" y="1766"/>
                  </a:cubicBezTo>
                  <a:cubicBezTo>
                    <a:pt x="25" y="1778"/>
                    <a:pt x="0" y="1921"/>
                    <a:pt x="428" y="2049"/>
                  </a:cubicBezTo>
                  <a:cubicBezTo>
                    <a:pt x="960" y="2206"/>
                    <a:pt x="1546" y="2296"/>
                    <a:pt x="2105" y="2296"/>
                  </a:cubicBezTo>
                  <a:cubicBezTo>
                    <a:pt x="2150" y="2296"/>
                    <a:pt x="2194" y="2295"/>
                    <a:pt x="2239" y="2294"/>
                  </a:cubicBezTo>
                  <a:cubicBezTo>
                    <a:pt x="4509" y="2236"/>
                    <a:pt x="6583" y="1523"/>
                    <a:pt x="8606" y="529"/>
                  </a:cubicBezTo>
                  <a:cubicBezTo>
                    <a:pt x="8830" y="419"/>
                    <a:pt x="7802" y="174"/>
                    <a:pt x="7747" y="163"/>
                  </a:cubicBezTo>
                  <a:cubicBezTo>
                    <a:pt x="7464" y="111"/>
                    <a:pt x="7013" y="0"/>
                    <a:pt x="66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594;p57">
              <a:extLst>
                <a:ext uri="{FF2B5EF4-FFF2-40B4-BE49-F238E27FC236}">
                  <a16:creationId xmlns="" xmlns:a16="http://schemas.microsoft.com/office/drawing/2014/main" id="{728CDAFF-4913-4B00-90B9-883E8E22114D}"/>
                </a:ext>
              </a:extLst>
            </p:cNvPr>
            <p:cNvSpPr/>
            <p:nvPr/>
          </p:nvSpPr>
          <p:spPr>
            <a:xfrm>
              <a:off x="4723512" y="2194244"/>
              <a:ext cx="327428" cy="107862"/>
            </a:xfrm>
            <a:custGeom>
              <a:avLst/>
              <a:gdLst/>
              <a:ahLst/>
              <a:cxnLst/>
              <a:rect l="l" t="t" r="r" b="b"/>
              <a:pathLst>
                <a:path w="16963" h="5588" extrusionOk="0">
                  <a:moveTo>
                    <a:pt x="1067" y="0"/>
                  </a:moveTo>
                  <a:cubicBezTo>
                    <a:pt x="499" y="0"/>
                    <a:pt x="0" y="171"/>
                    <a:pt x="36" y="513"/>
                  </a:cubicBezTo>
                  <a:cubicBezTo>
                    <a:pt x="396" y="3977"/>
                    <a:pt x="2922" y="5587"/>
                    <a:pt x="5608" y="5587"/>
                  </a:cubicBezTo>
                  <a:cubicBezTo>
                    <a:pt x="7547" y="5587"/>
                    <a:pt x="9570" y="4748"/>
                    <a:pt x="10923" y="3160"/>
                  </a:cubicBezTo>
                  <a:cubicBezTo>
                    <a:pt x="11983" y="3258"/>
                    <a:pt x="12986" y="3579"/>
                    <a:pt x="14004" y="3917"/>
                  </a:cubicBezTo>
                  <a:cubicBezTo>
                    <a:pt x="14159" y="3969"/>
                    <a:pt x="14321" y="3992"/>
                    <a:pt x="14487" y="3992"/>
                  </a:cubicBezTo>
                  <a:cubicBezTo>
                    <a:pt x="15145" y="3992"/>
                    <a:pt x="15844" y="3619"/>
                    <a:pt x="16271" y="3179"/>
                  </a:cubicBezTo>
                  <a:cubicBezTo>
                    <a:pt x="16699" y="2742"/>
                    <a:pt x="16963" y="1919"/>
                    <a:pt x="16194" y="1661"/>
                  </a:cubicBezTo>
                  <a:cubicBezTo>
                    <a:pt x="14827" y="1208"/>
                    <a:pt x="13439" y="772"/>
                    <a:pt x="11986" y="738"/>
                  </a:cubicBezTo>
                  <a:cubicBezTo>
                    <a:pt x="11940" y="738"/>
                    <a:pt x="11893" y="749"/>
                    <a:pt x="11846" y="752"/>
                  </a:cubicBezTo>
                  <a:cubicBezTo>
                    <a:pt x="11562" y="570"/>
                    <a:pt x="11075" y="455"/>
                    <a:pt x="10616" y="455"/>
                  </a:cubicBezTo>
                  <a:cubicBezTo>
                    <a:pt x="10110" y="455"/>
                    <a:pt x="9637" y="596"/>
                    <a:pt x="9508" y="944"/>
                  </a:cubicBezTo>
                  <a:cubicBezTo>
                    <a:pt x="8863" y="2682"/>
                    <a:pt x="7515" y="4092"/>
                    <a:pt x="5640" y="4414"/>
                  </a:cubicBezTo>
                  <a:cubicBezTo>
                    <a:pt x="5519" y="4435"/>
                    <a:pt x="5402" y="4445"/>
                    <a:pt x="5289" y="4445"/>
                  </a:cubicBezTo>
                  <a:cubicBezTo>
                    <a:pt x="3570" y="4445"/>
                    <a:pt x="2752" y="2143"/>
                    <a:pt x="2609" y="760"/>
                  </a:cubicBezTo>
                  <a:cubicBezTo>
                    <a:pt x="2556" y="254"/>
                    <a:pt x="1760" y="0"/>
                    <a:pt x="10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595;p57">
              <a:extLst>
                <a:ext uri="{FF2B5EF4-FFF2-40B4-BE49-F238E27FC236}">
                  <a16:creationId xmlns="" xmlns:a16="http://schemas.microsoft.com/office/drawing/2014/main" id="{E20174BF-B9AB-4338-AF00-17122169979F}"/>
                </a:ext>
              </a:extLst>
            </p:cNvPr>
            <p:cNvSpPr/>
            <p:nvPr/>
          </p:nvSpPr>
          <p:spPr>
            <a:xfrm>
              <a:off x="5082364" y="2506327"/>
              <a:ext cx="297452" cy="478200"/>
            </a:xfrm>
            <a:custGeom>
              <a:avLst/>
              <a:gdLst/>
              <a:ahLst/>
              <a:cxnLst/>
              <a:rect l="l" t="t" r="r" b="b"/>
              <a:pathLst>
                <a:path w="15410" h="24774" extrusionOk="0">
                  <a:moveTo>
                    <a:pt x="14767" y="1"/>
                  </a:moveTo>
                  <a:cubicBezTo>
                    <a:pt x="13621" y="1"/>
                    <a:pt x="11332" y="590"/>
                    <a:pt x="11304" y="1513"/>
                  </a:cubicBezTo>
                  <a:cubicBezTo>
                    <a:pt x="11028" y="10378"/>
                    <a:pt x="6330" y="18132"/>
                    <a:pt x="288" y="24358"/>
                  </a:cubicBezTo>
                  <a:cubicBezTo>
                    <a:pt x="0" y="24655"/>
                    <a:pt x="268" y="24774"/>
                    <a:pt x="772" y="24774"/>
                  </a:cubicBezTo>
                  <a:cubicBezTo>
                    <a:pt x="1740" y="24774"/>
                    <a:pt x="3579" y="24334"/>
                    <a:pt x="4032" y="23865"/>
                  </a:cubicBezTo>
                  <a:cubicBezTo>
                    <a:pt x="10305" y="17402"/>
                    <a:pt x="15120" y="9409"/>
                    <a:pt x="15405" y="212"/>
                  </a:cubicBezTo>
                  <a:cubicBezTo>
                    <a:pt x="15410" y="68"/>
                    <a:pt x="15153" y="1"/>
                    <a:pt x="147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596;p57">
              <a:extLst>
                <a:ext uri="{FF2B5EF4-FFF2-40B4-BE49-F238E27FC236}">
                  <a16:creationId xmlns="" xmlns:a16="http://schemas.microsoft.com/office/drawing/2014/main" id="{01CBF7E2-80DF-437A-ADA9-8F9003B34925}"/>
                </a:ext>
              </a:extLst>
            </p:cNvPr>
            <p:cNvSpPr/>
            <p:nvPr/>
          </p:nvSpPr>
          <p:spPr>
            <a:xfrm>
              <a:off x="3835944" y="2460175"/>
              <a:ext cx="103790" cy="275736"/>
            </a:xfrm>
            <a:custGeom>
              <a:avLst/>
              <a:gdLst/>
              <a:ahLst/>
              <a:cxnLst/>
              <a:rect l="l" t="t" r="r" b="b"/>
              <a:pathLst>
                <a:path w="5377" h="14285" extrusionOk="0">
                  <a:moveTo>
                    <a:pt x="2204" y="1"/>
                  </a:moveTo>
                  <a:cubicBezTo>
                    <a:pt x="1111" y="1"/>
                    <a:pt x="1" y="527"/>
                    <a:pt x="1" y="1566"/>
                  </a:cubicBezTo>
                  <a:cubicBezTo>
                    <a:pt x="2" y="5467"/>
                    <a:pt x="65" y="9343"/>
                    <a:pt x="944" y="13161"/>
                  </a:cubicBezTo>
                  <a:cubicBezTo>
                    <a:pt x="1120" y="13928"/>
                    <a:pt x="1943" y="14284"/>
                    <a:pt x="2812" y="14284"/>
                  </a:cubicBezTo>
                  <a:cubicBezTo>
                    <a:pt x="4047" y="14284"/>
                    <a:pt x="5377" y="13566"/>
                    <a:pt x="5083" y="12290"/>
                  </a:cubicBezTo>
                  <a:cubicBezTo>
                    <a:pt x="4273" y="8764"/>
                    <a:pt x="4306" y="5093"/>
                    <a:pt x="4304" y="1497"/>
                  </a:cubicBezTo>
                  <a:cubicBezTo>
                    <a:pt x="4304" y="495"/>
                    <a:pt x="3263" y="1"/>
                    <a:pt x="22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 name="Picture 2" descr="Repositorio Universidad Simón Bolívar">
            <a:extLst>
              <a:ext uri="{FF2B5EF4-FFF2-40B4-BE49-F238E27FC236}">
                <a16:creationId xmlns="" xmlns:a16="http://schemas.microsoft.com/office/drawing/2014/main" id="{266A8D51-DC97-4ACA-A103-1C06406663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7507" y="100551"/>
            <a:ext cx="4566881" cy="972841"/>
          </a:xfrm>
          <a:prstGeom prst="rect">
            <a:avLst/>
          </a:prstGeom>
          <a:noFill/>
          <a:extLst>
            <a:ext uri="{909E8E84-426E-40DD-AFC4-6F175D3DCCD1}">
              <a14:hiddenFill xmlns:a14="http://schemas.microsoft.com/office/drawing/2010/main">
                <a:solidFill>
                  <a:srgbClr val="FFFFFF"/>
                </a:solidFill>
              </a14:hiddenFill>
            </a:ext>
          </a:extLst>
        </p:spPr>
      </p:pic>
      <p:pic>
        <p:nvPicPr>
          <p:cNvPr id="4" name="WhatsApp Ptt 2021-09-01 at 3.52.25 PM (mp3cut.net) (11)">
            <a:hlinkClick r:id="" action="ppaction://media"/>
            <a:extLst>
              <a:ext uri="{FF2B5EF4-FFF2-40B4-BE49-F238E27FC236}">
                <a16:creationId xmlns="" xmlns:a16="http://schemas.microsoft.com/office/drawing/2014/main" id="{FC3F081B-AB30-473C-A21C-6EEEE09A4A0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005480" y="3971121"/>
            <a:ext cx="609600" cy="609600"/>
          </a:xfrm>
          <a:prstGeom prst="rect">
            <a:avLst/>
          </a:prstGeom>
        </p:spPr>
      </p:pic>
    </p:spTree>
  </p:cSld>
  <p:clrMapOvr>
    <a:masterClrMapping/>
  </p:clrMapOvr>
  <p:transition spd="slow" advTm="68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6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4"/>
          <p:cNvSpPr/>
          <p:nvPr/>
        </p:nvSpPr>
        <p:spPr>
          <a:xfrm rot="-5400000">
            <a:off x="979356" y="986548"/>
            <a:ext cx="995979" cy="922174"/>
          </a:xfrm>
          <a:custGeom>
            <a:avLst/>
            <a:gdLst/>
            <a:ahLst/>
            <a:cxnLst/>
            <a:rect l="l" t="t" r="r" b="b"/>
            <a:pathLst>
              <a:path w="58864" h="54502" extrusionOk="0">
                <a:moveTo>
                  <a:pt x="34212" y="5742"/>
                </a:moveTo>
                <a:cubicBezTo>
                  <a:pt x="36387" y="5742"/>
                  <a:pt x="38990" y="6037"/>
                  <a:pt x="41129" y="6856"/>
                </a:cubicBezTo>
                <a:cubicBezTo>
                  <a:pt x="39931" y="6708"/>
                  <a:pt x="38706" y="6639"/>
                  <a:pt x="37470" y="6639"/>
                </a:cubicBezTo>
                <a:cubicBezTo>
                  <a:pt x="34065" y="6639"/>
                  <a:pt x="30585" y="7168"/>
                  <a:pt x="27384" y="8050"/>
                </a:cubicBezTo>
                <a:cubicBezTo>
                  <a:pt x="27090" y="7674"/>
                  <a:pt x="26788" y="7323"/>
                  <a:pt x="26498" y="7018"/>
                </a:cubicBezTo>
                <a:cubicBezTo>
                  <a:pt x="28227" y="6493"/>
                  <a:pt x="29992" y="6100"/>
                  <a:pt x="31781" y="5879"/>
                </a:cubicBezTo>
                <a:cubicBezTo>
                  <a:pt x="32474" y="5794"/>
                  <a:pt x="33306" y="5742"/>
                  <a:pt x="34212" y="5742"/>
                </a:cubicBezTo>
                <a:close/>
                <a:moveTo>
                  <a:pt x="38117" y="49582"/>
                </a:moveTo>
                <a:lnTo>
                  <a:pt x="38117" y="49582"/>
                </a:lnTo>
                <a:cubicBezTo>
                  <a:pt x="37113" y="50389"/>
                  <a:pt x="36081" y="51096"/>
                  <a:pt x="35032" y="51651"/>
                </a:cubicBezTo>
                <a:cubicBezTo>
                  <a:pt x="33420" y="52496"/>
                  <a:pt x="31664" y="52853"/>
                  <a:pt x="29869" y="52853"/>
                </a:cubicBezTo>
                <a:cubicBezTo>
                  <a:pt x="29431" y="52853"/>
                  <a:pt x="28991" y="52832"/>
                  <a:pt x="28550" y="52791"/>
                </a:cubicBezTo>
                <a:cubicBezTo>
                  <a:pt x="29133" y="52710"/>
                  <a:pt x="29714" y="52596"/>
                  <a:pt x="30258" y="52500"/>
                </a:cubicBezTo>
                <a:cubicBezTo>
                  <a:pt x="31067" y="52356"/>
                  <a:pt x="31862" y="52093"/>
                  <a:pt x="32584" y="51730"/>
                </a:cubicBezTo>
                <a:cubicBezTo>
                  <a:pt x="34571" y="51308"/>
                  <a:pt x="36481" y="50608"/>
                  <a:pt x="38117" y="49582"/>
                </a:cubicBezTo>
                <a:close/>
                <a:moveTo>
                  <a:pt x="30359" y="1"/>
                </a:moveTo>
                <a:cubicBezTo>
                  <a:pt x="25201" y="1"/>
                  <a:pt x="19969" y="1938"/>
                  <a:pt x="15610" y="4407"/>
                </a:cubicBezTo>
                <a:cubicBezTo>
                  <a:pt x="13159" y="5793"/>
                  <a:pt x="10872" y="7504"/>
                  <a:pt x="8849" y="9480"/>
                </a:cubicBezTo>
                <a:cubicBezTo>
                  <a:pt x="5159" y="10918"/>
                  <a:pt x="1865" y="13828"/>
                  <a:pt x="2848" y="17757"/>
                </a:cubicBezTo>
                <a:cubicBezTo>
                  <a:pt x="2331" y="18832"/>
                  <a:pt x="1878" y="19936"/>
                  <a:pt x="1509" y="21076"/>
                </a:cubicBezTo>
                <a:cubicBezTo>
                  <a:pt x="1" y="25754"/>
                  <a:pt x="399" y="30368"/>
                  <a:pt x="1870" y="34744"/>
                </a:cubicBezTo>
                <a:cubicBezTo>
                  <a:pt x="2095" y="40690"/>
                  <a:pt x="4885" y="46347"/>
                  <a:pt x="10405" y="48992"/>
                </a:cubicBezTo>
                <a:cubicBezTo>
                  <a:pt x="11482" y="49960"/>
                  <a:pt x="12657" y="50838"/>
                  <a:pt x="13927" y="51596"/>
                </a:cubicBezTo>
                <a:cubicBezTo>
                  <a:pt x="14457" y="51912"/>
                  <a:pt x="15006" y="52189"/>
                  <a:pt x="15563" y="52450"/>
                </a:cubicBezTo>
                <a:cubicBezTo>
                  <a:pt x="15602" y="52494"/>
                  <a:pt x="15637" y="52541"/>
                  <a:pt x="15676" y="52582"/>
                </a:cubicBezTo>
                <a:cubicBezTo>
                  <a:pt x="15777" y="52689"/>
                  <a:pt x="16010" y="52754"/>
                  <a:pt x="16318" y="52787"/>
                </a:cubicBezTo>
                <a:cubicBezTo>
                  <a:pt x="19213" y="53995"/>
                  <a:pt x="22379" y="54501"/>
                  <a:pt x="25575" y="54501"/>
                </a:cubicBezTo>
                <a:cubicBezTo>
                  <a:pt x="29545" y="54501"/>
                  <a:pt x="33559" y="53721"/>
                  <a:pt x="37154" y="52536"/>
                </a:cubicBezTo>
                <a:cubicBezTo>
                  <a:pt x="50232" y="48230"/>
                  <a:pt x="58863" y="32890"/>
                  <a:pt x="56016" y="19376"/>
                </a:cubicBezTo>
                <a:cubicBezTo>
                  <a:pt x="54622" y="12774"/>
                  <a:pt x="50260" y="9176"/>
                  <a:pt x="44849" y="7610"/>
                </a:cubicBezTo>
                <a:cubicBezTo>
                  <a:pt x="42351" y="4292"/>
                  <a:pt x="39097" y="1629"/>
                  <a:pt x="34963" y="564"/>
                </a:cubicBezTo>
                <a:cubicBezTo>
                  <a:pt x="33452" y="176"/>
                  <a:pt x="31909" y="1"/>
                  <a:pt x="303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4"/>
          <p:cNvSpPr/>
          <p:nvPr/>
        </p:nvSpPr>
        <p:spPr>
          <a:xfrm rot="-5400000">
            <a:off x="779782" y="1173705"/>
            <a:ext cx="352884" cy="188489"/>
          </a:xfrm>
          <a:custGeom>
            <a:avLst/>
            <a:gdLst/>
            <a:ahLst/>
            <a:cxnLst/>
            <a:rect l="l" t="t" r="r" b="b"/>
            <a:pathLst>
              <a:path w="20856" h="11140" extrusionOk="0">
                <a:moveTo>
                  <a:pt x="4645" y="1"/>
                </a:moveTo>
                <a:cubicBezTo>
                  <a:pt x="4218" y="1"/>
                  <a:pt x="3790" y="20"/>
                  <a:pt x="3362" y="61"/>
                </a:cubicBezTo>
                <a:cubicBezTo>
                  <a:pt x="2173" y="173"/>
                  <a:pt x="444" y="2458"/>
                  <a:pt x="0" y="2501"/>
                </a:cubicBezTo>
                <a:cubicBezTo>
                  <a:pt x="414" y="2461"/>
                  <a:pt x="829" y="2442"/>
                  <a:pt x="1243" y="2442"/>
                </a:cubicBezTo>
                <a:cubicBezTo>
                  <a:pt x="7344" y="2442"/>
                  <a:pt x="13336" y="6591"/>
                  <a:pt x="17116" y="11091"/>
                </a:cubicBezTo>
                <a:cubicBezTo>
                  <a:pt x="17144" y="11124"/>
                  <a:pt x="17189" y="11139"/>
                  <a:pt x="17249" y="11139"/>
                </a:cubicBezTo>
                <a:cubicBezTo>
                  <a:pt x="17974" y="11139"/>
                  <a:pt x="20856" y="8891"/>
                  <a:pt x="20689" y="8691"/>
                </a:cubicBezTo>
                <a:cubicBezTo>
                  <a:pt x="16860" y="4129"/>
                  <a:pt x="10824" y="1"/>
                  <a:pt x="464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4"/>
          <p:cNvSpPr/>
          <p:nvPr/>
        </p:nvSpPr>
        <p:spPr>
          <a:xfrm rot="-5400000">
            <a:off x="1700923" y="1303815"/>
            <a:ext cx="628037" cy="203835"/>
          </a:xfrm>
          <a:custGeom>
            <a:avLst/>
            <a:gdLst/>
            <a:ahLst/>
            <a:cxnLst/>
            <a:rect l="l" t="t" r="r" b="b"/>
            <a:pathLst>
              <a:path w="37118" h="12047" extrusionOk="0">
                <a:moveTo>
                  <a:pt x="33828" y="0"/>
                </a:moveTo>
                <a:cubicBezTo>
                  <a:pt x="33202" y="0"/>
                  <a:pt x="32627" y="152"/>
                  <a:pt x="32315" y="513"/>
                </a:cubicBezTo>
                <a:cubicBezTo>
                  <a:pt x="26801" y="6909"/>
                  <a:pt x="19172" y="9501"/>
                  <a:pt x="11239" y="9501"/>
                </a:cubicBezTo>
                <a:cubicBezTo>
                  <a:pt x="8385" y="9501"/>
                  <a:pt x="5492" y="9165"/>
                  <a:pt x="2644" y="8551"/>
                </a:cubicBezTo>
                <a:cubicBezTo>
                  <a:pt x="2383" y="8495"/>
                  <a:pt x="2146" y="8469"/>
                  <a:pt x="1931" y="8469"/>
                </a:cubicBezTo>
                <a:cubicBezTo>
                  <a:pt x="32" y="8469"/>
                  <a:pt x="1" y="10489"/>
                  <a:pt x="2268" y="10977"/>
                </a:cubicBezTo>
                <a:cubicBezTo>
                  <a:pt x="5481" y="11670"/>
                  <a:pt x="8767" y="12047"/>
                  <a:pt x="12020" y="12047"/>
                </a:cubicBezTo>
                <a:cubicBezTo>
                  <a:pt x="21159" y="12047"/>
                  <a:pt x="30039" y="9073"/>
                  <a:pt x="36318" y="1793"/>
                </a:cubicBezTo>
                <a:cubicBezTo>
                  <a:pt x="37118" y="865"/>
                  <a:pt x="35326" y="0"/>
                  <a:pt x="338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4"/>
          <p:cNvSpPr/>
          <p:nvPr/>
        </p:nvSpPr>
        <p:spPr>
          <a:xfrm rot="-5400000">
            <a:off x="7286506" y="3143673"/>
            <a:ext cx="995979" cy="922174"/>
          </a:xfrm>
          <a:custGeom>
            <a:avLst/>
            <a:gdLst/>
            <a:ahLst/>
            <a:cxnLst/>
            <a:rect l="l" t="t" r="r" b="b"/>
            <a:pathLst>
              <a:path w="58864" h="54502" extrusionOk="0">
                <a:moveTo>
                  <a:pt x="34212" y="5742"/>
                </a:moveTo>
                <a:cubicBezTo>
                  <a:pt x="36387" y="5742"/>
                  <a:pt x="38990" y="6037"/>
                  <a:pt x="41129" y="6856"/>
                </a:cubicBezTo>
                <a:cubicBezTo>
                  <a:pt x="39931" y="6708"/>
                  <a:pt x="38706" y="6639"/>
                  <a:pt x="37470" y="6639"/>
                </a:cubicBezTo>
                <a:cubicBezTo>
                  <a:pt x="34065" y="6639"/>
                  <a:pt x="30585" y="7168"/>
                  <a:pt x="27384" y="8050"/>
                </a:cubicBezTo>
                <a:cubicBezTo>
                  <a:pt x="27090" y="7674"/>
                  <a:pt x="26788" y="7323"/>
                  <a:pt x="26498" y="7018"/>
                </a:cubicBezTo>
                <a:cubicBezTo>
                  <a:pt x="28227" y="6493"/>
                  <a:pt x="29992" y="6100"/>
                  <a:pt x="31781" y="5879"/>
                </a:cubicBezTo>
                <a:cubicBezTo>
                  <a:pt x="32474" y="5794"/>
                  <a:pt x="33306" y="5742"/>
                  <a:pt x="34212" y="5742"/>
                </a:cubicBezTo>
                <a:close/>
                <a:moveTo>
                  <a:pt x="38117" y="49582"/>
                </a:moveTo>
                <a:lnTo>
                  <a:pt x="38117" y="49582"/>
                </a:lnTo>
                <a:cubicBezTo>
                  <a:pt x="37113" y="50389"/>
                  <a:pt x="36081" y="51096"/>
                  <a:pt x="35032" y="51651"/>
                </a:cubicBezTo>
                <a:cubicBezTo>
                  <a:pt x="33420" y="52496"/>
                  <a:pt x="31664" y="52853"/>
                  <a:pt x="29869" y="52853"/>
                </a:cubicBezTo>
                <a:cubicBezTo>
                  <a:pt x="29431" y="52853"/>
                  <a:pt x="28991" y="52832"/>
                  <a:pt x="28550" y="52791"/>
                </a:cubicBezTo>
                <a:cubicBezTo>
                  <a:pt x="29133" y="52710"/>
                  <a:pt x="29714" y="52596"/>
                  <a:pt x="30258" y="52500"/>
                </a:cubicBezTo>
                <a:cubicBezTo>
                  <a:pt x="31067" y="52356"/>
                  <a:pt x="31862" y="52093"/>
                  <a:pt x="32584" y="51730"/>
                </a:cubicBezTo>
                <a:cubicBezTo>
                  <a:pt x="34571" y="51308"/>
                  <a:pt x="36481" y="50608"/>
                  <a:pt x="38117" y="49582"/>
                </a:cubicBezTo>
                <a:close/>
                <a:moveTo>
                  <a:pt x="30359" y="1"/>
                </a:moveTo>
                <a:cubicBezTo>
                  <a:pt x="25201" y="1"/>
                  <a:pt x="19969" y="1938"/>
                  <a:pt x="15610" y="4407"/>
                </a:cubicBezTo>
                <a:cubicBezTo>
                  <a:pt x="13159" y="5793"/>
                  <a:pt x="10872" y="7504"/>
                  <a:pt x="8849" y="9480"/>
                </a:cubicBezTo>
                <a:cubicBezTo>
                  <a:pt x="5159" y="10918"/>
                  <a:pt x="1865" y="13828"/>
                  <a:pt x="2848" y="17757"/>
                </a:cubicBezTo>
                <a:cubicBezTo>
                  <a:pt x="2331" y="18832"/>
                  <a:pt x="1878" y="19936"/>
                  <a:pt x="1509" y="21076"/>
                </a:cubicBezTo>
                <a:cubicBezTo>
                  <a:pt x="1" y="25754"/>
                  <a:pt x="399" y="30368"/>
                  <a:pt x="1870" y="34744"/>
                </a:cubicBezTo>
                <a:cubicBezTo>
                  <a:pt x="2095" y="40690"/>
                  <a:pt x="4885" y="46347"/>
                  <a:pt x="10405" y="48992"/>
                </a:cubicBezTo>
                <a:cubicBezTo>
                  <a:pt x="11482" y="49960"/>
                  <a:pt x="12657" y="50838"/>
                  <a:pt x="13927" y="51596"/>
                </a:cubicBezTo>
                <a:cubicBezTo>
                  <a:pt x="14457" y="51912"/>
                  <a:pt x="15006" y="52189"/>
                  <a:pt x="15563" y="52450"/>
                </a:cubicBezTo>
                <a:cubicBezTo>
                  <a:pt x="15602" y="52494"/>
                  <a:pt x="15637" y="52541"/>
                  <a:pt x="15676" y="52582"/>
                </a:cubicBezTo>
                <a:cubicBezTo>
                  <a:pt x="15777" y="52689"/>
                  <a:pt x="16010" y="52754"/>
                  <a:pt x="16318" y="52787"/>
                </a:cubicBezTo>
                <a:cubicBezTo>
                  <a:pt x="19213" y="53995"/>
                  <a:pt x="22379" y="54501"/>
                  <a:pt x="25575" y="54501"/>
                </a:cubicBezTo>
                <a:cubicBezTo>
                  <a:pt x="29545" y="54501"/>
                  <a:pt x="33559" y="53721"/>
                  <a:pt x="37154" y="52536"/>
                </a:cubicBezTo>
                <a:cubicBezTo>
                  <a:pt x="50232" y="48230"/>
                  <a:pt x="58863" y="32890"/>
                  <a:pt x="56016" y="19376"/>
                </a:cubicBezTo>
                <a:cubicBezTo>
                  <a:pt x="54622" y="12774"/>
                  <a:pt x="50260" y="9176"/>
                  <a:pt x="44849" y="7610"/>
                </a:cubicBezTo>
                <a:cubicBezTo>
                  <a:pt x="42351" y="4292"/>
                  <a:pt x="39097" y="1629"/>
                  <a:pt x="34963" y="564"/>
                </a:cubicBezTo>
                <a:cubicBezTo>
                  <a:pt x="33452" y="176"/>
                  <a:pt x="31909" y="1"/>
                  <a:pt x="3035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4"/>
          <p:cNvSpPr/>
          <p:nvPr/>
        </p:nvSpPr>
        <p:spPr>
          <a:xfrm rot="-5400000">
            <a:off x="7086932" y="3330830"/>
            <a:ext cx="352884" cy="188489"/>
          </a:xfrm>
          <a:custGeom>
            <a:avLst/>
            <a:gdLst/>
            <a:ahLst/>
            <a:cxnLst/>
            <a:rect l="l" t="t" r="r" b="b"/>
            <a:pathLst>
              <a:path w="20856" h="11140" extrusionOk="0">
                <a:moveTo>
                  <a:pt x="4645" y="1"/>
                </a:moveTo>
                <a:cubicBezTo>
                  <a:pt x="4218" y="1"/>
                  <a:pt x="3790" y="20"/>
                  <a:pt x="3362" y="61"/>
                </a:cubicBezTo>
                <a:cubicBezTo>
                  <a:pt x="2173" y="173"/>
                  <a:pt x="444" y="2458"/>
                  <a:pt x="0" y="2501"/>
                </a:cubicBezTo>
                <a:cubicBezTo>
                  <a:pt x="414" y="2461"/>
                  <a:pt x="829" y="2442"/>
                  <a:pt x="1243" y="2442"/>
                </a:cubicBezTo>
                <a:cubicBezTo>
                  <a:pt x="7344" y="2442"/>
                  <a:pt x="13336" y="6591"/>
                  <a:pt x="17116" y="11091"/>
                </a:cubicBezTo>
                <a:cubicBezTo>
                  <a:pt x="17144" y="11124"/>
                  <a:pt x="17189" y="11139"/>
                  <a:pt x="17249" y="11139"/>
                </a:cubicBezTo>
                <a:cubicBezTo>
                  <a:pt x="17974" y="11139"/>
                  <a:pt x="20856" y="8891"/>
                  <a:pt x="20689" y="8691"/>
                </a:cubicBezTo>
                <a:cubicBezTo>
                  <a:pt x="16860" y="4129"/>
                  <a:pt x="10824" y="1"/>
                  <a:pt x="46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4"/>
          <p:cNvSpPr/>
          <p:nvPr/>
        </p:nvSpPr>
        <p:spPr>
          <a:xfrm rot="-5400000">
            <a:off x="8008073" y="3460940"/>
            <a:ext cx="628037" cy="203835"/>
          </a:xfrm>
          <a:custGeom>
            <a:avLst/>
            <a:gdLst/>
            <a:ahLst/>
            <a:cxnLst/>
            <a:rect l="l" t="t" r="r" b="b"/>
            <a:pathLst>
              <a:path w="37118" h="12047" extrusionOk="0">
                <a:moveTo>
                  <a:pt x="33828" y="0"/>
                </a:moveTo>
                <a:cubicBezTo>
                  <a:pt x="33202" y="0"/>
                  <a:pt x="32627" y="152"/>
                  <a:pt x="32315" y="513"/>
                </a:cubicBezTo>
                <a:cubicBezTo>
                  <a:pt x="26801" y="6909"/>
                  <a:pt x="19172" y="9501"/>
                  <a:pt x="11239" y="9501"/>
                </a:cubicBezTo>
                <a:cubicBezTo>
                  <a:pt x="8385" y="9501"/>
                  <a:pt x="5492" y="9165"/>
                  <a:pt x="2644" y="8551"/>
                </a:cubicBezTo>
                <a:cubicBezTo>
                  <a:pt x="2383" y="8495"/>
                  <a:pt x="2146" y="8469"/>
                  <a:pt x="1931" y="8469"/>
                </a:cubicBezTo>
                <a:cubicBezTo>
                  <a:pt x="32" y="8469"/>
                  <a:pt x="1" y="10489"/>
                  <a:pt x="2268" y="10977"/>
                </a:cubicBezTo>
                <a:cubicBezTo>
                  <a:pt x="5481" y="11670"/>
                  <a:pt x="8767" y="12047"/>
                  <a:pt x="12020" y="12047"/>
                </a:cubicBezTo>
                <a:cubicBezTo>
                  <a:pt x="21159" y="12047"/>
                  <a:pt x="30039" y="9073"/>
                  <a:pt x="36318" y="1793"/>
                </a:cubicBezTo>
                <a:cubicBezTo>
                  <a:pt x="37118" y="865"/>
                  <a:pt x="35326" y="0"/>
                  <a:pt x="338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 name="Google Shape;367;p34"/>
          <p:cNvGrpSpPr/>
          <p:nvPr/>
        </p:nvGrpSpPr>
        <p:grpSpPr>
          <a:xfrm>
            <a:off x="7239507" y="3080075"/>
            <a:ext cx="1184486" cy="1523429"/>
            <a:chOff x="7125207" y="1293150"/>
            <a:chExt cx="1184486" cy="1523429"/>
          </a:xfrm>
        </p:grpSpPr>
        <p:sp>
          <p:nvSpPr>
            <p:cNvPr id="368" name="Google Shape;368;p34"/>
            <p:cNvSpPr/>
            <p:nvPr/>
          </p:nvSpPr>
          <p:spPr>
            <a:xfrm>
              <a:off x="7428574" y="2369806"/>
              <a:ext cx="542937" cy="264232"/>
            </a:xfrm>
            <a:custGeom>
              <a:avLst/>
              <a:gdLst/>
              <a:ahLst/>
              <a:cxnLst/>
              <a:rect l="l" t="t" r="r" b="b"/>
              <a:pathLst>
                <a:path w="12267" h="5970" extrusionOk="0">
                  <a:moveTo>
                    <a:pt x="3535" y="4401"/>
                  </a:moveTo>
                  <a:cubicBezTo>
                    <a:pt x="4091" y="4531"/>
                    <a:pt x="4661" y="4594"/>
                    <a:pt x="5233" y="4594"/>
                  </a:cubicBezTo>
                  <a:cubicBezTo>
                    <a:pt x="5770" y="4594"/>
                    <a:pt x="6308" y="4539"/>
                    <a:pt x="6837" y="4431"/>
                  </a:cubicBezTo>
                  <a:lnTo>
                    <a:pt x="6837" y="4431"/>
                  </a:lnTo>
                  <a:cubicBezTo>
                    <a:pt x="6228" y="4658"/>
                    <a:pt x="5597" y="4784"/>
                    <a:pt x="4975" y="4784"/>
                  </a:cubicBezTo>
                  <a:cubicBezTo>
                    <a:pt x="4503" y="4784"/>
                    <a:pt x="4037" y="4712"/>
                    <a:pt x="3587" y="4556"/>
                  </a:cubicBezTo>
                  <a:cubicBezTo>
                    <a:pt x="3579" y="4504"/>
                    <a:pt x="3562" y="4452"/>
                    <a:pt x="3535" y="4401"/>
                  </a:cubicBezTo>
                  <a:close/>
                  <a:moveTo>
                    <a:pt x="11500" y="1"/>
                  </a:moveTo>
                  <a:cubicBezTo>
                    <a:pt x="11301" y="1"/>
                    <a:pt x="11102" y="86"/>
                    <a:pt x="10982" y="282"/>
                  </a:cubicBezTo>
                  <a:cubicBezTo>
                    <a:pt x="9832" y="2175"/>
                    <a:pt x="7491" y="3402"/>
                    <a:pt x="5217" y="3402"/>
                  </a:cubicBezTo>
                  <a:cubicBezTo>
                    <a:pt x="4407" y="3402"/>
                    <a:pt x="3606" y="3247"/>
                    <a:pt x="2870" y="2910"/>
                  </a:cubicBezTo>
                  <a:cubicBezTo>
                    <a:pt x="2866" y="2908"/>
                    <a:pt x="2862" y="2907"/>
                    <a:pt x="2860" y="2906"/>
                  </a:cubicBezTo>
                  <a:cubicBezTo>
                    <a:pt x="2666" y="2709"/>
                    <a:pt x="2487" y="2503"/>
                    <a:pt x="2315" y="2287"/>
                  </a:cubicBezTo>
                  <a:cubicBezTo>
                    <a:pt x="2144" y="2045"/>
                    <a:pt x="1972" y="1806"/>
                    <a:pt x="1772" y="1581"/>
                  </a:cubicBezTo>
                  <a:cubicBezTo>
                    <a:pt x="1660" y="1454"/>
                    <a:pt x="1521" y="1402"/>
                    <a:pt x="1380" y="1402"/>
                  </a:cubicBezTo>
                  <a:cubicBezTo>
                    <a:pt x="1365" y="1402"/>
                    <a:pt x="1350" y="1403"/>
                    <a:pt x="1335" y="1404"/>
                  </a:cubicBezTo>
                  <a:cubicBezTo>
                    <a:pt x="1277" y="1327"/>
                    <a:pt x="1222" y="1249"/>
                    <a:pt x="1162" y="1174"/>
                  </a:cubicBezTo>
                  <a:cubicBezTo>
                    <a:pt x="1042" y="1027"/>
                    <a:pt x="902" y="965"/>
                    <a:pt x="764" y="965"/>
                  </a:cubicBezTo>
                  <a:cubicBezTo>
                    <a:pt x="370" y="965"/>
                    <a:pt x="1" y="1471"/>
                    <a:pt x="217" y="1909"/>
                  </a:cubicBezTo>
                  <a:cubicBezTo>
                    <a:pt x="163" y="1963"/>
                    <a:pt x="145" y="2052"/>
                    <a:pt x="216" y="2120"/>
                  </a:cubicBezTo>
                  <a:cubicBezTo>
                    <a:pt x="266" y="2169"/>
                    <a:pt x="375" y="2229"/>
                    <a:pt x="402" y="2294"/>
                  </a:cubicBezTo>
                  <a:cubicBezTo>
                    <a:pt x="411" y="2313"/>
                    <a:pt x="411" y="2336"/>
                    <a:pt x="408" y="2361"/>
                  </a:cubicBezTo>
                  <a:cubicBezTo>
                    <a:pt x="339" y="2491"/>
                    <a:pt x="261" y="2618"/>
                    <a:pt x="193" y="2749"/>
                  </a:cubicBezTo>
                  <a:cubicBezTo>
                    <a:pt x="130" y="2871"/>
                    <a:pt x="228" y="2976"/>
                    <a:pt x="330" y="2976"/>
                  </a:cubicBezTo>
                  <a:cubicBezTo>
                    <a:pt x="336" y="2976"/>
                    <a:pt x="341" y="2975"/>
                    <a:pt x="347" y="2975"/>
                  </a:cubicBezTo>
                  <a:cubicBezTo>
                    <a:pt x="350" y="2986"/>
                    <a:pt x="352" y="2996"/>
                    <a:pt x="356" y="3008"/>
                  </a:cubicBezTo>
                  <a:cubicBezTo>
                    <a:pt x="276" y="3166"/>
                    <a:pt x="271" y="3357"/>
                    <a:pt x="408" y="3542"/>
                  </a:cubicBezTo>
                  <a:cubicBezTo>
                    <a:pt x="1656" y="5248"/>
                    <a:pt x="3305" y="5970"/>
                    <a:pt x="4984" y="5970"/>
                  </a:cubicBezTo>
                  <a:cubicBezTo>
                    <a:pt x="7919" y="5970"/>
                    <a:pt x="10947" y="3765"/>
                    <a:pt x="12100" y="751"/>
                  </a:cubicBezTo>
                  <a:cubicBezTo>
                    <a:pt x="12267" y="314"/>
                    <a:pt x="11882" y="1"/>
                    <a:pt x="115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4"/>
            <p:cNvSpPr/>
            <p:nvPr/>
          </p:nvSpPr>
          <p:spPr>
            <a:xfrm>
              <a:off x="7125207" y="1293150"/>
              <a:ext cx="1184486" cy="1523429"/>
            </a:xfrm>
            <a:custGeom>
              <a:avLst/>
              <a:gdLst/>
              <a:ahLst/>
              <a:cxnLst/>
              <a:rect l="l" t="t" r="r" b="b"/>
              <a:pathLst>
                <a:path w="26762" h="34420" extrusionOk="0">
                  <a:moveTo>
                    <a:pt x="12052" y="605"/>
                  </a:moveTo>
                  <a:cubicBezTo>
                    <a:pt x="13795" y="605"/>
                    <a:pt x="15025" y="2074"/>
                    <a:pt x="15575" y="3582"/>
                  </a:cubicBezTo>
                  <a:cubicBezTo>
                    <a:pt x="15570" y="3588"/>
                    <a:pt x="15564" y="3593"/>
                    <a:pt x="15560" y="3599"/>
                  </a:cubicBezTo>
                  <a:cubicBezTo>
                    <a:pt x="15369" y="3827"/>
                    <a:pt x="15572" y="4133"/>
                    <a:pt x="15791" y="4133"/>
                  </a:cubicBezTo>
                  <a:cubicBezTo>
                    <a:pt x="15860" y="4133"/>
                    <a:pt x="15931" y="4103"/>
                    <a:pt x="15991" y="4030"/>
                  </a:cubicBezTo>
                  <a:cubicBezTo>
                    <a:pt x="16029" y="3985"/>
                    <a:pt x="16069" y="3944"/>
                    <a:pt x="16108" y="3903"/>
                  </a:cubicBezTo>
                  <a:cubicBezTo>
                    <a:pt x="16152" y="3876"/>
                    <a:pt x="16186" y="3838"/>
                    <a:pt x="16209" y="3791"/>
                  </a:cubicBezTo>
                  <a:cubicBezTo>
                    <a:pt x="16884" y="3099"/>
                    <a:pt x="17648" y="2802"/>
                    <a:pt x="18394" y="2802"/>
                  </a:cubicBezTo>
                  <a:cubicBezTo>
                    <a:pt x="20313" y="2802"/>
                    <a:pt x="22119" y="4765"/>
                    <a:pt x="22030" y="7019"/>
                  </a:cubicBezTo>
                  <a:cubicBezTo>
                    <a:pt x="22022" y="7208"/>
                    <a:pt x="22178" y="7317"/>
                    <a:pt x="22339" y="7317"/>
                  </a:cubicBezTo>
                  <a:cubicBezTo>
                    <a:pt x="22390" y="7317"/>
                    <a:pt x="22441" y="7306"/>
                    <a:pt x="22488" y="7284"/>
                  </a:cubicBezTo>
                  <a:cubicBezTo>
                    <a:pt x="22791" y="7136"/>
                    <a:pt x="23075" y="7070"/>
                    <a:pt x="23336" y="7070"/>
                  </a:cubicBezTo>
                  <a:cubicBezTo>
                    <a:pt x="25312" y="7070"/>
                    <a:pt x="25981" y="10843"/>
                    <a:pt x="23777" y="11451"/>
                  </a:cubicBezTo>
                  <a:cubicBezTo>
                    <a:pt x="23553" y="11512"/>
                    <a:pt x="23484" y="11797"/>
                    <a:pt x="23642" y="11961"/>
                  </a:cubicBezTo>
                  <a:cubicBezTo>
                    <a:pt x="24651" y="13011"/>
                    <a:pt x="23450" y="13143"/>
                    <a:pt x="22749" y="13143"/>
                  </a:cubicBezTo>
                  <a:cubicBezTo>
                    <a:pt x="22648" y="13143"/>
                    <a:pt x="22558" y="13141"/>
                    <a:pt x="22486" y="13138"/>
                  </a:cubicBezTo>
                  <a:cubicBezTo>
                    <a:pt x="22481" y="13137"/>
                    <a:pt x="22476" y="13137"/>
                    <a:pt x="22472" y="13137"/>
                  </a:cubicBezTo>
                  <a:cubicBezTo>
                    <a:pt x="22256" y="13137"/>
                    <a:pt x="22169" y="13330"/>
                    <a:pt x="22203" y="13499"/>
                  </a:cubicBezTo>
                  <a:cubicBezTo>
                    <a:pt x="22167" y="13497"/>
                    <a:pt x="22131" y="13496"/>
                    <a:pt x="22094" y="13496"/>
                  </a:cubicBezTo>
                  <a:cubicBezTo>
                    <a:pt x="21913" y="13496"/>
                    <a:pt x="21715" y="13516"/>
                    <a:pt x="21497" y="13559"/>
                  </a:cubicBezTo>
                  <a:cubicBezTo>
                    <a:pt x="21437" y="13485"/>
                    <a:pt x="21350" y="13432"/>
                    <a:pt x="21251" y="13432"/>
                  </a:cubicBezTo>
                  <a:cubicBezTo>
                    <a:pt x="21207" y="13432"/>
                    <a:pt x="21160" y="13443"/>
                    <a:pt x="21112" y="13466"/>
                  </a:cubicBezTo>
                  <a:cubicBezTo>
                    <a:pt x="20554" y="13096"/>
                    <a:pt x="19996" y="12726"/>
                    <a:pt x="19436" y="12357"/>
                  </a:cubicBezTo>
                  <a:cubicBezTo>
                    <a:pt x="19419" y="12204"/>
                    <a:pt x="19280" y="12040"/>
                    <a:pt x="19124" y="12040"/>
                  </a:cubicBezTo>
                  <a:cubicBezTo>
                    <a:pt x="19076" y="12040"/>
                    <a:pt x="19025" y="12056"/>
                    <a:pt x="18977" y="12093"/>
                  </a:cubicBezTo>
                  <a:cubicBezTo>
                    <a:pt x="18420" y="12516"/>
                    <a:pt x="17835" y="12704"/>
                    <a:pt x="17287" y="12704"/>
                  </a:cubicBezTo>
                  <a:cubicBezTo>
                    <a:pt x="15761" y="12704"/>
                    <a:pt x="14524" y="11249"/>
                    <a:pt x="15001" y="9387"/>
                  </a:cubicBezTo>
                  <a:cubicBezTo>
                    <a:pt x="15052" y="9190"/>
                    <a:pt x="14867" y="8990"/>
                    <a:pt x="14686" y="8990"/>
                  </a:cubicBezTo>
                  <a:cubicBezTo>
                    <a:pt x="14616" y="8990"/>
                    <a:pt x="14547" y="9019"/>
                    <a:pt x="14492" y="9091"/>
                  </a:cubicBezTo>
                  <a:cubicBezTo>
                    <a:pt x="13980" y="9750"/>
                    <a:pt x="13331" y="10014"/>
                    <a:pt x="12650" y="10014"/>
                  </a:cubicBezTo>
                  <a:cubicBezTo>
                    <a:pt x="11345" y="10014"/>
                    <a:pt x="9922" y="9046"/>
                    <a:pt x="9109" y="8040"/>
                  </a:cubicBezTo>
                  <a:cubicBezTo>
                    <a:pt x="9090" y="7977"/>
                    <a:pt x="9077" y="7915"/>
                    <a:pt x="9052" y="7852"/>
                  </a:cubicBezTo>
                  <a:cubicBezTo>
                    <a:pt x="8998" y="7708"/>
                    <a:pt x="8875" y="7646"/>
                    <a:pt x="8754" y="7646"/>
                  </a:cubicBezTo>
                  <a:cubicBezTo>
                    <a:pt x="8578" y="7646"/>
                    <a:pt x="8407" y="7777"/>
                    <a:pt x="8459" y="7980"/>
                  </a:cubicBezTo>
                  <a:cubicBezTo>
                    <a:pt x="8423" y="8057"/>
                    <a:pt x="8424" y="8147"/>
                    <a:pt x="8496" y="8239"/>
                  </a:cubicBezTo>
                  <a:cubicBezTo>
                    <a:pt x="8511" y="8260"/>
                    <a:pt x="8529" y="8281"/>
                    <a:pt x="8544" y="8301"/>
                  </a:cubicBezTo>
                  <a:cubicBezTo>
                    <a:pt x="8844" y="9854"/>
                    <a:pt x="6820" y="11100"/>
                    <a:pt x="5707" y="11788"/>
                  </a:cubicBezTo>
                  <a:cubicBezTo>
                    <a:pt x="5601" y="11853"/>
                    <a:pt x="5515" y="12006"/>
                    <a:pt x="5567" y="12133"/>
                  </a:cubicBezTo>
                  <a:cubicBezTo>
                    <a:pt x="6020" y="13262"/>
                    <a:pt x="5565" y="14721"/>
                    <a:pt x="4304" y="14721"/>
                  </a:cubicBezTo>
                  <a:cubicBezTo>
                    <a:pt x="4227" y="14721"/>
                    <a:pt x="4147" y="14715"/>
                    <a:pt x="4064" y="14704"/>
                  </a:cubicBezTo>
                  <a:cubicBezTo>
                    <a:pt x="4015" y="14669"/>
                    <a:pt x="3959" y="14653"/>
                    <a:pt x="3900" y="14653"/>
                  </a:cubicBezTo>
                  <a:cubicBezTo>
                    <a:pt x="3878" y="14653"/>
                    <a:pt x="3855" y="14655"/>
                    <a:pt x="3832" y="14660"/>
                  </a:cubicBezTo>
                  <a:cubicBezTo>
                    <a:pt x="3822" y="14658"/>
                    <a:pt x="3815" y="14658"/>
                    <a:pt x="3808" y="14655"/>
                  </a:cubicBezTo>
                  <a:cubicBezTo>
                    <a:pt x="3790" y="14651"/>
                    <a:pt x="3774" y="14649"/>
                    <a:pt x="3758" y="14649"/>
                  </a:cubicBezTo>
                  <a:cubicBezTo>
                    <a:pt x="3746" y="14649"/>
                    <a:pt x="3735" y="14650"/>
                    <a:pt x="3723" y="14651"/>
                  </a:cubicBezTo>
                  <a:cubicBezTo>
                    <a:pt x="3511" y="14394"/>
                    <a:pt x="3254" y="14166"/>
                    <a:pt x="2973" y="14063"/>
                  </a:cubicBezTo>
                  <a:cubicBezTo>
                    <a:pt x="2944" y="13987"/>
                    <a:pt x="2884" y="13922"/>
                    <a:pt x="2781" y="13893"/>
                  </a:cubicBezTo>
                  <a:cubicBezTo>
                    <a:pt x="1770" y="13602"/>
                    <a:pt x="543" y="12519"/>
                    <a:pt x="2050" y="11705"/>
                  </a:cubicBezTo>
                  <a:cubicBezTo>
                    <a:pt x="2188" y="11630"/>
                    <a:pt x="2249" y="11422"/>
                    <a:pt x="2159" y="11287"/>
                  </a:cubicBezTo>
                  <a:cubicBezTo>
                    <a:pt x="1024" y="9608"/>
                    <a:pt x="2899" y="8139"/>
                    <a:pt x="4417" y="7769"/>
                  </a:cubicBezTo>
                  <a:cubicBezTo>
                    <a:pt x="4597" y="7726"/>
                    <a:pt x="4713" y="7481"/>
                    <a:pt x="4599" y="7322"/>
                  </a:cubicBezTo>
                  <a:cubicBezTo>
                    <a:pt x="3500" y="5780"/>
                    <a:pt x="4738" y="2910"/>
                    <a:pt x="6337" y="2910"/>
                  </a:cubicBezTo>
                  <a:cubicBezTo>
                    <a:pt x="6754" y="2910"/>
                    <a:pt x="7197" y="3106"/>
                    <a:pt x="7628" y="3573"/>
                  </a:cubicBezTo>
                  <a:cubicBezTo>
                    <a:pt x="7683" y="3632"/>
                    <a:pt x="7764" y="3662"/>
                    <a:pt x="7845" y="3662"/>
                  </a:cubicBezTo>
                  <a:cubicBezTo>
                    <a:pt x="7952" y="3662"/>
                    <a:pt x="8059" y="3611"/>
                    <a:pt x="8107" y="3512"/>
                  </a:cubicBezTo>
                  <a:cubicBezTo>
                    <a:pt x="8888" y="1898"/>
                    <a:pt x="10137" y="623"/>
                    <a:pt x="12024" y="605"/>
                  </a:cubicBezTo>
                  <a:cubicBezTo>
                    <a:pt x="12033" y="605"/>
                    <a:pt x="12043" y="605"/>
                    <a:pt x="12052" y="605"/>
                  </a:cubicBezTo>
                  <a:close/>
                  <a:moveTo>
                    <a:pt x="22048" y="14103"/>
                  </a:moveTo>
                  <a:cubicBezTo>
                    <a:pt x="24040" y="14103"/>
                    <a:pt x="22426" y="17522"/>
                    <a:pt x="21248" y="17522"/>
                  </a:cubicBezTo>
                  <a:cubicBezTo>
                    <a:pt x="21209" y="17522"/>
                    <a:pt x="21169" y="17518"/>
                    <a:pt x="21131" y="17510"/>
                  </a:cubicBezTo>
                  <a:cubicBezTo>
                    <a:pt x="21198" y="17093"/>
                    <a:pt x="21254" y="16677"/>
                    <a:pt x="21297" y="16266"/>
                  </a:cubicBezTo>
                  <a:cubicBezTo>
                    <a:pt x="21328" y="16242"/>
                    <a:pt x="21355" y="16210"/>
                    <a:pt x="21376" y="16168"/>
                  </a:cubicBezTo>
                  <a:cubicBezTo>
                    <a:pt x="21535" y="15854"/>
                    <a:pt x="21763" y="15518"/>
                    <a:pt x="22108" y="15393"/>
                  </a:cubicBezTo>
                  <a:cubicBezTo>
                    <a:pt x="22439" y="15274"/>
                    <a:pt x="22344" y="14785"/>
                    <a:pt x="22053" y="14785"/>
                  </a:cubicBezTo>
                  <a:cubicBezTo>
                    <a:pt x="22020" y="14785"/>
                    <a:pt x="21985" y="14791"/>
                    <a:pt x="21947" y="14805"/>
                  </a:cubicBezTo>
                  <a:cubicBezTo>
                    <a:pt x="21735" y="14882"/>
                    <a:pt x="21548" y="15001"/>
                    <a:pt x="21387" y="15147"/>
                  </a:cubicBezTo>
                  <a:cubicBezTo>
                    <a:pt x="21404" y="14820"/>
                    <a:pt x="21415" y="14499"/>
                    <a:pt x="21417" y="14185"/>
                  </a:cubicBezTo>
                  <a:cubicBezTo>
                    <a:pt x="21417" y="14181"/>
                    <a:pt x="21416" y="14179"/>
                    <a:pt x="21416" y="14175"/>
                  </a:cubicBezTo>
                  <a:lnTo>
                    <a:pt x="21416" y="14175"/>
                  </a:lnTo>
                  <a:cubicBezTo>
                    <a:pt x="21431" y="14175"/>
                    <a:pt x="21446" y="14177"/>
                    <a:pt x="21461" y="14177"/>
                  </a:cubicBezTo>
                  <a:cubicBezTo>
                    <a:pt x="21473" y="14177"/>
                    <a:pt x="21486" y="14176"/>
                    <a:pt x="21499" y="14173"/>
                  </a:cubicBezTo>
                  <a:cubicBezTo>
                    <a:pt x="21706" y="14125"/>
                    <a:pt x="21889" y="14103"/>
                    <a:pt x="22048" y="14103"/>
                  </a:cubicBezTo>
                  <a:close/>
                  <a:moveTo>
                    <a:pt x="2705" y="14656"/>
                  </a:moveTo>
                  <a:cubicBezTo>
                    <a:pt x="2872" y="14656"/>
                    <a:pt x="3071" y="14785"/>
                    <a:pt x="3305" y="15103"/>
                  </a:cubicBezTo>
                  <a:cubicBezTo>
                    <a:pt x="3374" y="15196"/>
                    <a:pt x="3468" y="15234"/>
                    <a:pt x="3560" y="15234"/>
                  </a:cubicBezTo>
                  <a:cubicBezTo>
                    <a:pt x="3578" y="15234"/>
                    <a:pt x="3596" y="15232"/>
                    <a:pt x="3613" y="15230"/>
                  </a:cubicBezTo>
                  <a:cubicBezTo>
                    <a:pt x="3618" y="15232"/>
                    <a:pt x="3623" y="15235"/>
                    <a:pt x="3628" y="15236"/>
                  </a:cubicBezTo>
                  <a:cubicBezTo>
                    <a:pt x="3710" y="15595"/>
                    <a:pt x="3794" y="15961"/>
                    <a:pt x="3881" y="16334"/>
                  </a:cubicBezTo>
                  <a:cubicBezTo>
                    <a:pt x="3584" y="16107"/>
                    <a:pt x="3220" y="15991"/>
                    <a:pt x="2817" y="15991"/>
                  </a:cubicBezTo>
                  <a:cubicBezTo>
                    <a:pt x="2689" y="15991"/>
                    <a:pt x="2556" y="16003"/>
                    <a:pt x="2421" y="16026"/>
                  </a:cubicBezTo>
                  <a:cubicBezTo>
                    <a:pt x="2056" y="16091"/>
                    <a:pt x="2183" y="16620"/>
                    <a:pt x="2522" y="16620"/>
                  </a:cubicBezTo>
                  <a:cubicBezTo>
                    <a:pt x="2542" y="16620"/>
                    <a:pt x="2562" y="16618"/>
                    <a:pt x="2583" y="16614"/>
                  </a:cubicBezTo>
                  <a:cubicBezTo>
                    <a:pt x="2672" y="16598"/>
                    <a:pt x="2758" y="16591"/>
                    <a:pt x="2839" y="16591"/>
                  </a:cubicBezTo>
                  <a:cubicBezTo>
                    <a:pt x="3345" y="16591"/>
                    <a:pt x="3703" y="16889"/>
                    <a:pt x="3917" y="17390"/>
                  </a:cubicBezTo>
                  <a:cubicBezTo>
                    <a:pt x="3965" y="17502"/>
                    <a:pt x="4048" y="17547"/>
                    <a:pt x="4135" y="17547"/>
                  </a:cubicBezTo>
                  <a:cubicBezTo>
                    <a:pt x="4147" y="17547"/>
                    <a:pt x="4159" y="17546"/>
                    <a:pt x="4170" y="17545"/>
                  </a:cubicBezTo>
                  <a:cubicBezTo>
                    <a:pt x="4256" y="17889"/>
                    <a:pt x="4347" y="18236"/>
                    <a:pt x="4441" y="18582"/>
                  </a:cubicBezTo>
                  <a:cubicBezTo>
                    <a:pt x="4106" y="18764"/>
                    <a:pt x="3731" y="18915"/>
                    <a:pt x="3370" y="18915"/>
                  </a:cubicBezTo>
                  <a:cubicBezTo>
                    <a:pt x="3097" y="18915"/>
                    <a:pt x="2833" y="18829"/>
                    <a:pt x="2600" y="18607"/>
                  </a:cubicBezTo>
                  <a:cubicBezTo>
                    <a:pt x="2126" y="18158"/>
                    <a:pt x="2003" y="17386"/>
                    <a:pt x="1970" y="16765"/>
                  </a:cubicBezTo>
                  <a:cubicBezTo>
                    <a:pt x="1940" y="16164"/>
                    <a:pt x="2135" y="14656"/>
                    <a:pt x="2705" y="14656"/>
                  </a:cubicBezTo>
                  <a:close/>
                  <a:moveTo>
                    <a:pt x="9158" y="8974"/>
                  </a:moveTo>
                  <a:cubicBezTo>
                    <a:pt x="10120" y="9891"/>
                    <a:pt x="11454" y="10627"/>
                    <a:pt x="12701" y="10627"/>
                  </a:cubicBezTo>
                  <a:cubicBezTo>
                    <a:pt x="13263" y="10627"/>
                    <a:pt x="13808" y="10478"/>
                    <a:pt x="14293" y="10128"/>
                  </a:cubicBezTo>
                  <a:lnTo>
                    <a:pt x="14293" y="10128"/>
                  </a:lnTo>
                  <a:cubicBezTo>
                    <a:pt x="14284" y="11936"/>
                    <a:pt x="15670" y="13328"/>
                    <a:pt x="17302" y="13328"/>
                  </a:cubicBezTo>
                  <a:cubicBezTo>
                    <a:pt x="17831" y="13328"/>
                    <a:pt x="18385" y="13182"/>
                    <a:pt x="18927" y="12857"/>
                  </a:cubicBezTo>
                  <a:cubicBezTo>
                    <a:pt x="19173" y="13657"/>
                    <a:pt x="19777" y="14204"/>
                    <a:pt x="20549" y="14204"/>
                  </a:cubicBezTo>
                  <a:cubicBezTo>
                    <a:pt x="20633" y="14204"/>
                    <a:pt x="20719" y="14198"/>
                    <a:pt x="20806" y="14185"/>
                  </a:cubicBezTo>
                  <a:lnTo>
                    <a:pt x="20806" y="14186"/>
                  </a:lnTo>
                  <a:cubicBezTo>
                    <a:pt x="20783" y="16810"/>
                    <a:pt x="20263" y="19455"/>
                    <a:pt x="19199" y="21858"/>
                  </a:cubicBezTo>
                  <a:cubicBezTo>
                    <a:pt x="17870" y="24851"/>
                    <a:pt x="15607" y="26476"/>
                    <a:pt x="12319" y="26476"/>
                  </a:cubicBezTo>
                  <a:cubicBezTo>
                    <a:pt x="12296" y="26476"/>
                    <a:pt x="12273" y="26476"/>
                    <a:pt x="12250" y="26476"/>
                  </a:cubicBezTo>
                  <a:cubicBezTo>
                    <a:pt x="7919" y="26446"/>
                    <a:pt x="6133" y="22538"/>
                    <a:pt x="5085" y="18714"/>
                  </a:cubicBezTo>
                  <a:cubicBezTo>
                    <a:pt x="5081" y="18684"/>
                    <a:pt x="5073" y="18657"/>
                    <a:pt x="5061" y="18628"/>
                  </a:cubicBezTo>
                  <a:cubicBezTo>
                    <a:pt x="4747" y="17477"/>
                    <a:pt x="4500" y="16335"/>
                    <a:pt x="4270" y="15313"/>
                  </a:cubicBezTo>
                  <a:cubicBezTo>
                    <a:pt x="5582" y="15280"/>
                    <a:pt x="6685" y="14088"/>
                    <a:pt x="6361" y="12642"/>
                  </a:cubicBezTo>
                  <a:cubicBezTo>
                    <a:pt x="6204" y="11940"/>
                    <a:pt x="6779" y="11826"/>
                    <a:pt x="7294" y="11437"/>
                  </a:cubicBezTo>
                  <a:cubicBezTo>
                    <a:pt x="7743" y="11100"/>
                    <a:pt x="8134" y="10713"/>
                    <a:pt x="8501" y="10290"/>
                  </a:cubicBezTo>
                  <a:cubicBezTo>
                    <a:pt x="8849" y="9891"/>
                    <a:pt x="9078" y="9445"/>
                    <a:pt x="9158" y="8974"/>
                  </a:cubicBezTo>
                  <a:close/>
                  <a:moveTo>
                    <a:pt x="15876" y="26378"/>
                  </a:moveTo>
                  <a:cubicBezTo>
                    <a:pt x="15061" y="27317"/>
                    <a:pt x="13998" y="27761"/>
                    <a:pt x="12909" y="27761"/>
                  </a:cubicBezTo>
                  <a:cubicBezTo>
                    <a:pt x="11868" y="27761"/>
                    <a:pt x="10802" y="27355"/>
                    <a:pt x="9907" y="26585"/>
                  </a:cubicBezTo>
                  <a:lnTo>
                    <a:pt x="9907" y="26585"/>
                  </a:lnTo>
                  <a:cubicBezTo>
                    <a:pt x="10699" y="26902"/>
                    <a:pt x="11598" y="27082"/>
                    <a:pt x="12627" y="27089"/>
                  </a:cubicBezTo>
                  <a:cubicBezTo>
                    <a:pt x="12644" y="27089"/>
                    <a:pt x="12662" y="27089"/>
                    <a:pt x="12680" y="27089"/>
                  </a:cubicBezTo>
                  <a:cubicBezTo>
                    <a:pt x="13892" y="27089"/>
                    <a:pt x="14950" y="26832"/>
                    <a:pt x="15876" y="26378"/>
                  </a:cubicBezTo>
                  <a:close/>
                  <a:moveTo>
                    <a:pt x="18499" y="24188"/>
                  </a:moveTo>
                  <a:cubicBezTo>
                    <a:pt x="18634" y="24547"/>
                    <a:pt x="18778" y="24901"/>
                    <a:pt x="18930" y="25251"/>
                  </a:cubicBezTo>
                  <a:cubicBezTo>
                    <a:pt x="18890" y="25286"/>
                    <a:pt x="18854" y="25328"/>
                    <a:pt x="18835" y="25392"/>
                  </a:cubicBezTo>
                  <a:cubicBezTo>
                    <a:pt x="18035" y="27970"/>
                    <a:pt x="16496" y="29970"/>
                    <a:pt x="13638" y="30202"/>
                  </a:cubicBezTo>
                  <a:cubicBezTo>
                    <a:pt x="13442" y="30217"/>
                    <a:pt x="13244" y="30225"/>
                    <a:pt x="13046" y="30225"/>
                  </a:cubicBezTo>
                  <a:cubicBezTo>
                    <a:pt x="10640" y="30225"/>
                    <a:pt x="8076" y="29073"/>
                    <a:pt x="7037" y="26844"/>
                  </a:cubicBezTo>
                  <a:cubicBezTo>
                    <a:pt x="7004" y="26771"/>
                    <a:pt x="6953" y="26731"/>
                    <a:pt x="6899" y="26709"/>
                  </a:cubicBezTo>
                  <a:cubicBezTo>
                    <a:pt x="7229" y="26241"/>
                    <a:pt x="7568" y="25777"/>
                    <a:pt x="7912" y="25319"/>
                  </a:cubicBezTo>
                  <a:cubicBezTo>
                    <a:pt x="8081" y="25472"/>
                    <a:pt x="8254" y="25618"/>
                    <a:pt x="8436" y="25754"/>
                  </a:cubicBezTo>
                  <a:cubicBezTo>
                    <a:pt x="8432" y="25810"/>
                    <a:pt x="8448" y="25869"/>
                    <a:pt x="8494" y="25929"/>
                  </a:cubicBezTo>
                  <a:cubicBezTo>
                    <a:pt x="9644" y="27500"/>
                    <a:pt x="11326" y="28359"/>
                    <a:pt x="12955" y="28359"/>
                  </a:cubicBezTo>
                  <a:cubicBezTo>
                    <a:pt x="14587" y="28359"/>
                    <a:pt x="16166" y="27496"/>
                    <a:pt x="17105" y="25625"/>
                  </a:cubicBezTo>
                  <a:cubicBezTo>
                    <a:pt x="17108" y="25616"/>
                    <a:pt x="17107" y="25608"/>
                    <a:pt x="17111" y="25598"/>
                  </a:cubicBezTo>
                  <a:cubicBezTo>
                    <a:pt x="17627" y="25193"/>
                    <a:pt x="18086" y="24716"/>
                    <a:pt x="18499" y="24188"/>
                  </a:cubicBezTo>
                  <a:close/>
                  <a:moveTo>
                    <a:pt x="11991" y="0"/>
                  </a:moveTo>
                  <a:cubicBezTo>
                    <a:pt x="10080" y="0"/>
                    <a:pt x="8647" y="1222"/>
                    <a:pt x="7756" y="2854"/>
                  </a:cubicBezTo>
                  <a:cubicBezTo>
                    <a:pt x="7300" y="2469"/>
                    <a:pt x="6830" y="2303"/>
                    <a:pt x="6376" y="2303"/>
                  </a:cubicBezTo>
                  <a:cubicBezTo>
                    <a:pt x="4457" y="2303"/>
                    <a:pt x="2835" y="5281"/>
                    <a:pt x="3869" y="7290"/>
                  </a:cubicBezTo>
                  <a:cubicBezTo>
                    <a:pt x="2151" y="7876"/>
                    <a:pt x="523" y="9554"/>
                    <a:pt x="1474" y="11334"/>
                  </a:cubicBezTo>
                  <a:cubicBezTo>
                    <a:pt x="0" y="12306"/>
                    <a:pt x="690" y="13630"/>
                    <a:pt x="2043" y="14263"/>
                  </a:cubicBezTo>
                  <a:cubicBezTo>
                    <a:pt x="1453" y="14789"/>
                    <a:pt x="1360" y="15843"/>
                    <a:pt x="1355" y="16572"/>
                  </a:cubicBezTo>
                  <a:cubicBezTo>
                    <a:pt x="1351" y="17453"/>
                    <a:pt x="1562" y="18462"/>
                    <a:pt x="2223" y="19090"/>
                  </a:cubicBezTo>
                  <a:cubicBezTo>
                    <a:pt x="2549" y="19401"/>
                    <a:pt x="2933" y="19522"/>
                    <a:pt x="3328" y="19522"/>
                  </a:cubicBezTo>
                  <a:cubicBezTo>
                    <a:pt x="3761" y="19522"/>
                    <a:pt x="4208" y="19377"/>
                    <a:pt x="4610" y="19177"/>
                  </a:cubicBezTo>
                  <a:cubicBezTo>
                    <a:pt x="5238" y="21321"/>
                    <a:pt x="6095" y="23396"/>
                    <a:pt x="7475" y="24885"/>
                  </a:cubicBezTo>
                  <a:cubicBezTo>
                    <a:pt x="5339" y="27706"/>
                    <a:pt x="3473" y="30708"/>
                    <a:pt x="1942" y="33883"/>
                  </a:cubicBezTo>
                  <a:cubicBezTo>
                    <a:pt x="1956" y="33871"/>
                    <a:pt x="2293" y="33615"/>
                    <a:pt x="2755" y="33598"/>
                  </a:cubicBezTo>
                  <a:cubicBezTo>
                    <a:pt x="3859" y="31381"/>
                    <a:pt x="5131" y="29251"/>
                    <a:pt x="6541" y="27212"/>
                  </a:cubicBezTo>
                  <a:cubicBezTo>
                    <a:pt x="7750" y="29722"/>
                    <a:pt x="10596" y="30816"/>
                    <a:pt x="13265" y="30816"/>
                  </a:cubicBezTo>
                  <a:cubicBezTo>
                    <a:pt x="13389" y="30816"/>
                    <a:pt x="13513" y="30814"/>
                    <a:pt x="13636" y="30809"/>
                  </a:cubicBezTo>
                  <a:cubicBezTo>
                    <a:pt x="16589" y="30698"/>
                    <a:pt x="18354" y="28582"/>
                    <a:pt x="19267" y="26011"/>
                  </a:cubicBezTo>
                  <a:cubicBezTo>
                    <a:pt x="20074" y="27758"/>
                    <a:pt x="21003" y="29456"/>
                    <a:pt x="21727" y="31236"/>
                  </a:cubicBezTo>
                  <a:cubicBezTo>
                    <a:pt x="22152" y="32281"/>
                    <a:pt x="22500" y="33343"/>
                    <a:pt x="22798" y="34419"/>
                  </a:cubicBezTo>
                  <a:cubicBezTo>
                    <a:pt x="22990" y="34381"/>
                    <a:pt x="23189" y="34346"/>
                    <a:pt x="23394" y="34324"/>
                  </a:cubicBezTo>
                  <a:cubicBezTo>
                    <a:pt x="23133" y="33373"/>
                    <a:pt x="22836" y="32430"/>
                    <a:pt x="22483" y="31497"/>
                  </a:cubicBezTo>
                  <a:cubicBezTo>
                    <a:pt x="21473" y="28830"/>
                    <a:pt x="19930" y="26389"/>
                    <a:pt x="18964" y="23712"/>
                  </a:cubicBezTo>
                  <a:cubicBezTo>
                    <a:pt x="18951" y="23676"/>
                    <a:pt x="18930" y="23649"/>
                    <a:pt x="18909" y="23622"/>
                  </a:cubicBezTo>
                  <a:cubicBezTo>
                    <a:pt x="19965" y="22043"/>
                    <a:pt x="20640" y="20092"/>
                    <a:pt x="21020" y="18128"/>
                  </a:cubicBezTo>
                  <a:cubicBezTo>
                    <a:pt x="21104" y="18148"/>
                    <a:pt x="21187" y="18157"/>
                    <a:pt x="21271" y="18157"/>
                  </a:cubicBezTo>
                  <a:cubicBezTo>
                    <a:pt x="22881" y="18157"/>
                    <a:pt x="24402" y="14685"/>
                    <a:pt x="22999" y="13731"/>
                  </a:cubicBezTo>
                  <a:cubicBezTo>
                    <a:pt x="24174" y="13619"/>
                    <a:pt x="25090" y="12942"/>
                    <a:pt x="24357" y="11878"/>
                  </a:cubicBezTo>
                  <a:cubicBezTo>
                    <a:pt x="26762" y="10748"/>
                    <a:pt x="25795" y="6469"/>
                    <a:pt x="23328" y="6469"/>
                  </a:cubicBezTo>
                  <a:cubicBezTo>
                    <a:pt x="23107" y="6469"/>
                    <a:pt x="22874" y="6503"/>
                    <a:pt x="22631" y="6577"/>
                  </a:cubicBezTo>
                  <a:cubicBezTo>
                    <a:pt x="22496" y="4156"/>
                    <a:pt x="20467" y="2190"/>
                    <a:pt x="18356" y="2190"/>
                  </a:cubicBezTo>
                  <a:cubicBezTo>
                    <a:pt x="17563" y="2190"/>
                    <a:pt x="16759" y="2468"/>
                    <a:pt x="16039" y="3103"/>
                  </a:cubicBezTo>
                  <a:cubicBezTo>
                    <a:pt x="15386" y="1535"/>
                    <a:pt x="14113" y="139"/>
                    <a:pt x="12316" y="12"/>
                  </a:cubicBezTo>
                  <a:cubicBezTo>
                    <a:pt x="12207" y="4"/>
                    <a:pt x="12098" y="0"/>
                    <a:pt x="119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4"/>
            <p:cNvSpPr/>
            <p:nvPr/>
          </p:nvSpPr>
          <p:spPr>
            <a:xfrm>
              <a:off x="7343858" y="1481526"/>
              <a:ext cx="59131" cy="87989"/>
            </a:xfrm>
            <a:custGeom>
              <a:avLst/>
              <a:gdLst/>
              <a:ahLst/>
              <a:cxnLst/>
              <a:rect l="l" t="t" r="r" b="b"/>
              <a:pathLst>
                <a:path w="1336" h="1988" extrusionOk="0">
                  <a:moveTo>
                    <a:pt x="924" y="1"/>
                  </a:moveTo>
                  <a:cubicBezTo>
                    <a:pt x="873" y="1"/>
                    <a:pt x="819" y="17"/>
                    <a:pt x="764" y="56"/>
                  </a:cubicBezTo>
                  <a:cubicBezTo>
                    <a:pt x="204" y="450"/>
                    <a:pt x="12" y="1026"/>
                    <a:pt x="3" y="1693"/>
                  </a:cubicBezTo>
                  <a:cubicBezTo>
                    <a:pt x="0" y="1890"/>
                    <a:pt x="152" y="1988"/>
                    <a:pt x="305" y="1988"/>
                  </a:cubicBezTo>
                  <a:cubicBezTo>
                    <a:pt x="457" y="1988"/>
                    <a:pt x="611" y="1890"/>
                    <a:pt x="613" y="1693"/>
                  </a:cubicBezTo>
                  <a:cubicBezTo>
                    <a:pt x="618" y="1261"/>
                    <a:pt x="699" y="846"/>
                    <a:pt x="1072" y="584"/>
                  </a:cubicBezTo>
                  <a:cubicBezTo>
                    <a:pt x="1336" y="396"/>
                    <a:pt x="1172" y="1"/>
                    <a:pt x="9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4"/>
            <p:cNvSpPr/>
            <p:nvPr/>
          </p:nvSpPr>
          <p:spPr>
            <a:xfrm>
              <a:off x="7420563" y="1557523"/>
              <a:ext cx="752" cy="974"/>
            </a:xfrm>
            <a:custGeom>
              <a:avLst/>
              <a:gdLst/>
              <a:ahLst/>
              <a:cxnLst/>
              <a:rect l="l" t="t" r="r" b="b"/>
              <a:pathLst>
                <a:path w="17" h="22" extrusionOk="0">
                  <a:moveTo>
                    <a:pt x="11" y="1"/>
                  </a:moveTo>
                  <a:cubicBezTo>
                    <a:pt x="9" y="1"/>
                    <a:pt x="6" y="3"/>
                    <a:pt x="1" y="10"/>
                  </a:cubicBezTo>
                  <a:cubicBezTo>
                    <a:pt x="1" y="18"/>
                    <a:pt x="3" y="21"/>
                    <a:pt x="5" y="21"/>
                  </a:cubicBezTo>
                  <a:cubicBezTo>
                    <a:pt x="9" y="21"/>
                    <a:pt x="16" y="1"/>
                    <a:pt x="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4"/>
            <p:cNvSpPr/>
            <p:nvPr/>
          </p:nvSpPr>
          <p:spPr>
            <a:xfrm>
              <a:off x="7387588" y="1529461"/>
              <a:ext cx="50501" cy="54351"/>
            </a:xfrm>
            <a:custGeom>
              <a:avLst/>
              <a:gdLst/>
              <a:ahLst/>
              <a:cxnLst/>
              <a:rect l="l" t="t" r="r" b="b"/>
              <a:pathLst>
                <a:path w="1141" h="1228" extrusionOk="0">
                  <a:moveTo>
                    <a:pt x="687" y="1"/>
                  </a:moveTo>
                  <a:cubicBezTo>
                    <a:pt x="640" y="1"/>
                    <a:pt x="589" y="13"/>
                    <a:pt x="538" y="41"/>
                  </a:cubicBezTo>
                  <a:cubicBezTo>
                    <a:pt x="130" y="264"/>
                    <a:pt x="0" y="776"/>
                    <a:pt x="325" y="1131"/>
                  </a:cubicBezTo>
                  <a:cubicBezTo>
                    <a:pt x="387" y="1199"/>
                    <a:pt x="458" y="1227"/>
                    <a:pt x="527" y="1227"/>
                  </a:cubicBezTo>
                  <a:cubicBezTo>
                    <a:pt x="753" y="1227"/>
                    <a:pt x="958" y="921"/>
                    <a:pt x="756" y="699"/>
                  </a:cubicBezTo>
                  <a:lnTo>
                    <a:pt x="756" y="699"/>
                  </a:lnTo>
                  <a:cubicBezTo>
                    <a:pt x="764" y="709"/>
                    <a:pt x="768" y="712"/>
                    <a:pt x="769" y="712"/>
                  </a:cubicBezTo>
                  <a:cubicBezTo>
                    <a:pt x="772" y="712"/>
                    <a:pt x="756" y="691"/>
                    <a:pt x="751" y="691"/>
                  </a:cubicBezTo>
                  <a:lnTo>
                    <a:pt x="751" y="691"/>
                  </a:lnTo>
                  <a:cubicBezTo>
                    <a:pt x="750" y="691"/>
                    <a:pt x="750" y="692"/>
                    <a:pt x="750" y="694"/>
                  </a:cubicBezTo>
                  <a:lnTo>
                    <a:pt x="750" y="694"/>
                  </a:lnTo>
                  <a:cubicBezTo>
                    <a:pt x="748" y="687"/>
                    <a:pt x="746" y="680"/>
                    <a:pt x="744" y="673"/>
                  </a:cubicBezTo>
                  <a:lnTo>
                    <a:pt x="744" y="673"/>
                  </a:lnTo>
                  <a:cubicBezTo>
                    <a:pt x="744" y="674"/>
                    <a:pt x="745" y="674"/>
                    <a:pt x="745" y="674"/>
                  </a:cubicBezTo>
                  <a:cubicBezTo>
                    <a:pt x="746" y="674"/>
                    <a:pt x="746" y="664"/>
                    <a:pt x="745" y="645"/>
                  </a:cubicBezTo>
                  <a:lnTo>
                    <a:pt x="745" y="645"/>
                  </a:lnTo>
                  <a:cubicBezTo>
                    <a:pt x="773" y="608"/>
                    <a:pt x="804" y="592"/>
                    <a:pt x="845" y="569"/>
                  </a:cubicBezTo>
                  <a:cubicBezTo>
                    <a:pt x="1141" y="407"/>
                    <a:pt x="961" y="1"/>
                    <a:pt x="6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4"/>
            <p:cNvSpPr/>
            <p:nvPr/>
          </p:nvSpPr>
          <p:spPr>
            <a:xfrm>
              <a:off x="7420563" y="1557921"/>
              <a:ext cx="44" cy="44"/>
            </a:xfrm>
            <a:custGeom>
              <a:avLst/>
              <a:gdLst/>
              <a:ahLst/>
              <a:cxnLst/>
              <a:rect l="l" t="t" r="r" b="b"/>
              <a:pathLst>
                <a:path w="1" h="1" extrusionOk="0">
                  <a:moveTo>
                    <a:pt x="1" y="1"/>
                  </a:moveTo>
                  <a:lnTo>
                    <a:pt x="1" y="1"/>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4"/>
            <p:cNvSpPr/>
            <p:nvPr/>
          </p:nvSpPr>
          <p:spPr>
            <a:xfrm>
              <a:off x="7959047" y="1482235"/>
              <a:ext cx="87236" cy="87236"/>
            </a:xfrm>
            <a:custGeom>
              <a:avLst/>
              <a:gdLst/>
              <a:ahLst/>
              <a:cxnLst/>
              <a:rect l="l" t="t" r="r" b="b"/>
              <a:pathLst>
                <a:path w="1971" h="1971" extrusionOk="0">
                  <a:moveTo>
                    <a:pt x="451" y="1"/>
                  </a:moveTo>
                  <a:cubicBezTo>
                    <a:pt x="120" y="1"/>
                    <a:pt x="1" y="519"/>
                    <a:pt x="361" y="596"/>
                  </a:cubicBezTo>
                  <a:cubicBezTo>
                    <a:pt x="944" y="723"/>
                    <a:pt x="1345" y="1049"/>
                    <a:pt x="1357" y="1675"/>
                  </a:cubicBezTo>
                  <a:cubicBezTo>
                    <a:pt x="1361" y="1872"/>
                    <a:pt x="1515" y="1971"/>
                    <a:pt x="1667" y="1971"/>
                  </a:cubicBezTo>
                  <a:cubicBezTo>
                    <a:pt x="1820" y="1971"/>
                    <a:pt x="1970" y="1872"/>
                    <a:pt x="1966" y="1675"/>
                  </a:cubicBezTo>
                  <a:cubicBezTo>
                    <a:pt x="1950" y="787"/>
                    <a:pt x="1374" y="194"/>
                    <a:pt x="523" y="9"/>
                  </a:cubicBezTo>
                  <a:cubicBezTo>
                    <a:pt x="498" y="3"/>
                    <a:pt x="474" y="1"/>
                    <a:pt x="4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4"/>
            <p:cNvSpPr/>
            <p:nvPr/>
          </p:nvSpPr>
          <p:spPr>
            <a:xfrm>
              <a:off x="7931428" y="1516139"/>
              <a:ext cx="80066" cy="53687"/>
            </a:xfrm>
            <a:custGeom>
              <a:avLst/>
              <a:gdLst/>
              <a:ahLst/>
              <a:cxnLst/>
              <a:rect l="l" t="t" r="r" b="b"/>
              <a:pathLst>
                <a:path w="1809" h="1213" extrusionOk="0">
                  <a:moveTo>
                    <a:pt x="465" y="1"/>
                  </a:moveTo>
                  <a:cubicBezTo>
                    <a:pt x="186" y="1"/>
                    <a:pt x="0" y="411"/>
                    <a:pt x="301" y="564"/>
                  </a:cubicBezTo>
                  <a:cubicBezTo>
                    <a:pt x="598" y="715"/>
                    <a:pt x="914" y="895"/>
                    <a:pt x="1156" y="1126"/>
                  </a:cubicBezTo>
                  <a:cubicBezTo>
                    <a:pt x="1219" y="1187"/>
                    <a:pt x="1291" y="1213"/>
                    <a:pt x="1359" y="1213"/>
                  </a:cubicBezTo>
                  <a:cubicBezTo>
                    <a:pt x="1597" y="1213"/>
                    <a:pt x="1808" y="906"/>
                    <a:pt x="1588" y="695"/>
                  </a:cubicBezTo>
                  <a:cubicBezTo>
                    <a:pt x="1308" y="427"/>
                    <a:pt x="952" y="211"/>
                    <a:pt x="609" y="37"/>
                  </a:cubicBezTo>
                  <a:cubicBezTo>
                    <a:pt x="560" y="12"/>
                    <a:pt x="511" y="1"/>
                    <a:pt x="4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4"/>
            <p:cNvSpPr/>
            <p:nvPr/>
          </p:nvSpPr>
          <p:spPr>
            <a:xfrm>
              <a:off x="7612038" y="1921439"/>
              <a:ext cx="118351" cy="337128"/>
            </a:xfrm>
            <a:custGeom>
              <a:avLst/>
              <a:gdLst/>
              <a:ahLst/>
              <a:cxnLst/>
              <a:rect l="l" t="t" r="r" b="b"/>
              <a:pathLst>
                <a:path w="2674" h="7617" extrusionOk="0">
                  <a:moveTo>
                    <a:pt x="638" y="1"/>
                  </a:moveTo>
                  <a:cubicBezTo>
                    <a:pt x="485" y="1"/>
                    <a:pt x="339" y="98"/>
                    <a:pt x="352" y="294"/>
                  </a:cubicBezTo>
                  <a:cubicBezTo>
                    <a:pt x="488" y="2643"/>
                    <a:pt x="0" y="5099"/>
                    <a:pt x="665" y="7392"/>
                  </a:cubicBezTo>
                  <a:cubicBezTo>
                    <a:pt x="705" y="7528"/>
                    <a:pt x="831" y="7616"/>
                    <a:pt x="963" y="7616"/>
                  </a:cubicBezTo>
                  <a:cubicBezTo>
                    <a:pt x="1014" y="7616"/>
                    <a:pt x="1066" y="7603"/>
                    <a:pt x="1114" y="7574"/>
                  </a:cubicBezTo>
                  <a:cubicBezTo>
                    <a:pt x="2039" y="7018"/>
                    <a:pt x="2420" y="6301"/>
                    <a:pt x="2627" y="5256"/>
                  </a:cubicBezTo>
                  <a:cubicBezTo>
                    <a:pt x="2673" y="5025"/>
                    <a:pt x="2479" y="4874"/>
                    <a:pt x="2300" y="4874"/>
                  </a:cubicBezTo>
                  <a:cubicBezTo>
                    <a:pt x="2181" y="4874"/>
                    <a:pt x="2069" y="4941"/>
                    <a:pt x="2039" y="5095"/>
                  </a:cubicBezTo>
                  <a:cubicBezTo>
                    <a:pt x="1899" y="5799"/>
                    <a:pt x="1667" y="6364"/>
                    <a:pt x="1144" y="6803"/>
                  </a:cubicBezTo>
                  <a:cubicBezTo>
                    <a:pt x="665" y="4691"/>
                    <a:pt x="1087" y="2439"/>
                    <a:pt x="961" y="294"/>
                  </a:cubicBezTo>
                  <a:cubicBezTo>
                    <a:pt x="949" y="99"/>
                    <a:pt x="790" y="1"/>
                    <a:pt x="6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4"/>
            <p:cNvSpPr/>
            <p:nvPr/>
          </p:nvSpPr>
          <p:spPr>
            <a:xfrm>
              <a:off x="7406842" y="1982343"/>
              <a:ext cx="128310" cy="85599"/>
            </a:xfrm>
            <a:custGeom>
              <a:avLst/>
              <a:gdLst/>
              <a:ahLst/>
              <a:cxnLst/>
              <a:rect l="l" t="t" r="r" b="b"/>
              <a:pathLst>
                <a:path w="2899" h="1934" extrusionOk="0">
                  <a:moveTo>
                    <a:pt x="450" y="1"/>
                  </a:moveTo>
                  <a:cubicBezTo>
                    <a:pt x="298" y="1"/>
                    <a:pt x="131" y="98"/>
                    <a:pt x="106" y="291"/>
                  </a:cubicBezTo>
                  <a:cubicBezTo>
                    <a:pt x="1" y="1071"/>
                    <a:pt x="284" y="1914"/>
                    <a:pt x="1189" y="1933"/>
                  </a:cubicBezTo>
                  <a:cubicBezTo>
                    <a:pt x="1198" y="1934"/>
                    <a:pt x="1207" y="1934"/>
                    <a:pt x="1216" y="1934"/>
                  </a:cubicBezTo>
                  <a:cubicBezTo>
                    <a:pt x="1997" y="1934"/>
                    <a:pt x="2662" y="1241"/>
                    <a:pt x="2840" y="525"/>
                  </a:cubicBezTo>
                  <a:cubicBezTo>
                    <a:pt x="2898" y="296"/>
                    <a:pt x="2707" y="146"/>
                    <a:pt x="2525" y="146"/>
                  </a:cubicBezTo>
                  <a:cubicBezTo>
                    <a:pt x="2405" y="146"/>
                    <a:pt x="2289" y="211"/>
                    <a:pt x="2252" y="363"/>
                  </a:cubicBezTo>
                  <a:cubicBezTo>
                    <a:pt x="2132" y="842"/>
                    <a:pt x="1779" y="1211"/>
                    <a:pt x="1293" y="1315"/>
                  </a:cubicBezTo>
                  <a:cubicBezTo>
                    <a:pt x="1243" y="1326"/>
                    <a:pt x="1197" y="1331"/>
                    <a:pt x="1155" y="1331"/>
                  </a:cubicBezTo>
                  <a:cubicBezTo>
                    <a:pt x="672" y="1331"/>
                    <a:pt x="666" y="665"/>
                    <a:pt x="716" y="291"/>
                  </a:cubicBezTo>
                  <a:cubicBezTo>
                    <a:pt x="741" y="97"/>
                    <a:pt x="602" y="1"/>
                    <a:pt x="4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4"/>
            <p:cNvSpPr/>
            <p:nvPr/>
          </p:nvSpPr>
          <p:spPr>
            <a:xfrm>
              <a:off x="7814666" y="1975261"/>
              <a:ext cx="147696" cy="93433"/>
            </a:xfrm>
            <a:custGeom>
              <a:avLst/>
              <a:gdLst/>
              <a:ahLst/>
              <a:cxnLst/>
              <a:rect l="l" t="t" r="r" b="b"/>
              <a:pathLst>
                <a:path w="3337" h="2111" extrusionOk="0">
                  <a:moveTo>
                    <a:pt x="372" y="1"/>
                  </a:moveTo>
                  <a:cubicBezTo>
                    <a:pt x="192" y="1"/>
                    <a:pt x="1" y="152"/>
                    <a:pt x="54" y="381"/>
                  </a:cubicBezTo>
                  <a:cubicBezTo>
                    <a:pt x="249" y="1227"/>
                    <a:pt x="1000" y="1965"/>
                    <a:pt x="1867" y="2093"/>
                  </a:cubicBezTo>
                  <a:cubicBezTo>
                    <a:pt x="1945" y="2105"/>
                    <a:pt x="2020" y="2111"/>
                    <a:pt x="2091" y="2111"/>
                  </a:cubicBezTo>
                  <a:cubicBezTo>
                    <a:pt x="3022" y="2111"/>
                    <a:pt x="3336" y="1156"/>
                    <a:pt x="3247" y="302"/>
                  </a:cubicBezTo>
                  <a:cubicBezTo>
                    <a:pt x="3226" y="106"/>
                    <a:pt x="3062" y="8"/>
                    <a:pt x="2909" y="8"/>
                  </a:cubicBezTo>
                  <a:cubicBezTo>
                    <a:pt x="2757" y="8"/>
                    <a:pt x="2616" y="105"/>
                    <a:pt x="2637" y="300"/>
                  </a:cubicBezTo>
                  <a:cubicBezTo>
                    <a:pt x="2691" y="819"/>
                    <a:pt x="2646" y="1498"/>
                    <a:pt x="2065" y="1498"/>
                  </a:cubicBezTo>
                  <a:cubicBezTo>
                    <a:pt x="2009" y="1498"/>
                    <a:pt x="1947" y="1492"/>
                    <a:pt x="1880" y="1479"/>
                  </a:cubicBezTo>
                  <a:cubicBezTo>
                    <a:pt x="1274" y="1354"/>
                    <a:pt x="778" y="808"/>
                    <a:pt x="642" y="220"/>
                  </a:cubicBezTo>
                  <a:cubicBezTo>
                    <a:pt x="606" y="67"/>
                    <a:pt x="492" y="1"/>
                    <a:pt x="3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4"/>
            <p:cNvSpPr/>
            <p:nvPr/>
          </p:nvSpPr>
          <p:spPr>
            <a:xfrm>
              <a:off x="7555870" y="2251142"/>
              <a:ext cx="251485" cy="87413"/>
            </a:xfrm>
            <a:custGeom>
              <a:avLst/>
              <a:gdLst/>
              <a:ahLst/>
              <a:cxnLst/>
              <a:rect l="l" t="t" r="r" b="b"/>
              <a:pathLst>
                <a:path w="5682" h="1975" extrusionOk="0">
                  <a:moveTo>
                    <a:pt x="5263" y="0"/>
                  </a:moveTo>
                  <a:cubicBezTo>
                    <a:pt x="5194" y="0"/>
                    <a:pt x="5123" y="31"/>
                    <a:pt x="5064" y="106"/>
                  </a:cubicBezTo>
                  <a:cubicBezTo>
                    <a:pt x="4412" y="914"/>
                    <a:pt x="3555" y="1361"/>
                    <a:pt x="2705" y="1361"/>
                  </a:cubicBezTo>
                  <a:cubicBezTo>
                    <a:pt x="1955" y="1361"/>
                    <a:pt x="1210" y="1013"/>
                    <a:pt x="615" y="258"/>
                  </a:cubicBezTo>
                  <a:cubicBezTo>
                    <a:pt x="556" y="183"/>
                    <a:pt x="486" y="152"/>
                    <a:pt x="418" y="152"/>
                  </a:cubicBezTo>
                  <a:cubicBezTo>
                    <a:pt x="203" y="152"/>
                    <a:pt x="1" y="458"/>
                    <a:pt x="184" y="689"/>
                  </a:cubicBezTo>
                  <a:cubicBezTo>
                    <a:pt x="875" y="1566"/>
                    <a:pt x="1782" y="1974"/>
                    <a:pt x="2697" y="1974"/>
                  </a:cubicBezTo>
                  <a:cubicBezTo>
                    <a:pt x="3717" y="1974"/>
                    <a:pt x="4747" y="1466"/>
                    <a:pt x="5497" y="537"/>
                  </a:cubicBezTo>
                  <a:cubicBezTo>
                    <a:pt x="5682" y="306"/>
                    <a:pt x="5479" y="0"/>
                    <a:pt x="5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0" name="Google Shape;380;p34"/>
          <p:cNvGrpSpPr/>
          <p:nvPr/>
        </p:nvGrpSpPr>
        <p:grpSpPr>
          <a:xfrm>
            <a:off x="876632" y="639568"/>
            <a:ext cx="1304329" cy="1665238"/>
            <a:chOff x="896982" y="447268"/>
            <a:chExt cx="1304329" cy="1665238"/>
          </a:xfrm>
        </p:grpSpPr>
        <p:sp>
          <p:nvSpPr>
            <p:cNvPr id="381" name="Google Shape;381;p34"/>
            <p:cNvSpPr/>
            <p:nvPr/>
          </p:nvSpPr>
          <p:spPr>
            <a:xfrm>
              <a:off x="1465431" y="946447"/>
              <a:ext cx="110075" cy="343989"/>
            </a:xfrm>
            <a:custGeom>
              <a:avLst/>
              <a:gdLst/>
              <a:ahLst/>
              <a:cxnLst/>
              <a:rect l="l" t="t" r="r" b="b"/>
              <a:pathLst>
                <a:path w="2487" h="7772" extrusionOk="0">
                  <a:moveTo>
                    <a:pt x="1242" y="1"/>
                  </a:moveTo>
                  <a:cubicBezTo>
                    <a:pt x="1090" y="1"/>
                    <a:pt x="947" y="98"/>
                    <a:pt x="964" y="294"/>
                  </a:cubicBezTo>
                  <a:cubicBezTo>
                    <a:pt x="1148" y="2460"/>
                    <a:pt x="1784" y="4734"/>
                    <a:pt x="1384" y="6904"/>
                  </a:cubicBezTo>
                  <a:cubicBezTo>
                    <a:pt x="984" y="6491"/>
                    <a:pt x="795" y="5969"/>
                    <a:pt x="647" y="5399"/>
                  </a:cubicBezTo>
                  <a:cubicBezTo>
                    <a:pt x="608" y="5247"/>
                    <a:pt x="491" y="5182"/>
                    <a:pt x="371" y="5182"/>
                  </a:cubicBezTo>
                  <a:cubicBezTo>
                    <a:pt x="190" y="5182"/>
                    <a:pt x="0" y="5332"/>
                    <a:pt x="59" y="5561"/>
                  </a:cubicBezTo>
                  <a:cubicBezTo>
                    <a:pt x="289" y="6448"/>
                    <a:pt x="652" y="7200"/>
                    <a:pt x="1420" y="7727"/>
                  </a:cubicBezTo>
                  <a:cubicBezTo>
                    <a:pt x="1464" y="7757"/>
                    <a:pt x="1515" y="7771"/>
                    <a:pt x="1565" y="7771"/>
                  </a:cubicBezTo>
                  <a:cubicBezTo>
                    <a:pt x="1699" y="7771"/>
                    <a:pt x="1834" y="7675"/>
                    <a:pt x="1867" y="7544"/>
                  </a:cubicBezTo>
                  <a:cubicBezTo>
                    <a:pt x="2486" y="5170"/>
                    <a:pt x="1776" y="2681"/>
                    <a:pt x="1573" y="294"/>
                  </a:cubicBezTo>
                  <a:cubicBezTo>
                    <a:pt x="1556" y="99"/>
                    <a:pt x="1395" y="1"/>
                    <a:pt x="12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4"/>
            <p:cNvSpPr/>
            <p:nvPr/>
          </p:nvSpPr>
          <p:spPr>
            <a:xfrm>
              <a:off x="1614768" y="1027445"/>
              <a:ext cx="138312" cy="95734"/>
            </a:xfrm>
            <a:custGeom>
              <a:avLst/>
              <a:gdLst/>
              <a:ahLst/>
              <a:cxnLst/>
              <a:rect l="l" t="t" r="r" b="b"/>
              <a:pathLst>
                <a:path w="3125" h="2163" extrusionOk="0">
                  <a:moveTo>
                    <a:pt x="2760" y="1"/>
                  </a:moveTo>
                  <a:cubicBezTo>
                    <a:pt x="2608" y="1"/>
                    <a:pt x="2461" y="99"/>
                    <a:pt x="2472" y="296"/>
                  </a:cubicBezTo>
                  <a:cubicBezTo>
                    <a:pt x="2498" y="796"/>
                    <a:pt x="2342" y="1555"/>
                    <a:pt x="1694" y="1555"/>
                  </a:cubicBezTo>
                  <a:cubicBezTo>
                    <a:pt x="1693" y="1555"/>
                    <a:pt x="1691" y="1555"/>
                    <a:pt x="1689" y="1555"/>
                  </a:cubicBezTo>
                  <a:cubicBezTo>
                    <a:pt x="1034" y="1550"/>
                    <a:pt x="731" y="934"/>
                    <a:pt x="629" y="366"/>
                  </a:cubicBezTo>
                  <a:cubicBezTo>
                    <a:pt x="601" y="212"/>
                    <a:pt x="491" y="145"/>
                    <a:pt x="374" y="145"/>
                  </a:cubicBezTo>
                  <a:cubicBezTo>
                    <a:pt x="196" y="145"/>
                    <a:pt x="0" y="297"/>
                    <a:pt x="42" y="528"/>
                  </a:cubicBezTo>
                  <a:cubicBezTo>
                    <a:pt x="190" y="1357"/>
                    <a:pt x="763" y="2163"/>
                    <a:pt x="1664" y="2163"/>
                  </a:cubicBezTo>
                  <a:cubicBezTo>
                    <a:pt x="1697" y="2163"/>
                    <a:pt x="1731" y="2161"/>
                    <a:pt x="1765" y="2159"/>
                  </a:cubicBezTo>
                  <a:cubicBezTo>
                    <a:pt x="2721" y="2097"/>
                    <a:pt x="3125" y="1134"/>
                    <a:pt x="3081" y="294"/>
                  </a:cubicBezTo>
                  <a:cubicBezTo>
                    <a:pt x="3071" y="99"/>
                    <a:pt x="2913" y="1"/>
                    <a:pt x="2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4"/>
            <p:cNvSpPr/>
            <p:nvPr/>
          </p:nvSpPr>
          <p:spPr>
            <a:xfrm>
              <a:off x="1244522" y="1040900"/>
              <a:ext cx="142340" cy="92459"/>
            </a:xfrm>
            <a:custGeom>
              <a:avLst/>
              <a:gdLst/>
              <a:ahLst/>
              <a:cxnLst/>
              <a:rect l="l" t="t" r="r" b="b"/>
              <a:pathLst>
                <a:path w="3216" h="2089" extrusionOk="0">
                  <a:moveTo>
                    <a:pt x="2913" y="1"/>
                  </a:moveTo>
                  <a:cubicBezTo>
                    <a:pt x="2761" y="1"/>
                    <a:pt x="2605" y="99"/>
                    <a:pt x="2600" y="297"/>
                  </a:cubicBezTo>
                  <a:cubicBezTo>
                    <a:pt x="2584" y="859"/>
                    <a:pt x="2278" y="1479"/>
                    <a:pt x="1639" y="1479"/>
                  </a:cubicBezTo>
                  <a:cubicBezTo>
                    <a:pt x="1628" y="1479"/>
                    <a:pt x="1618" y="1479"/>
                    <a:pt x="1607" y="1479"/>
                  </a:cubicBezTo>
                  <a:cubicBezTo>
                    <a:pt x="948" y="1457"/>
                    <a:pt x="633" y="903"/>
                    <a:pt x="616" y="297"/>
                  </a:cubicBezTo>
                  <a:cubicBezTo>
                    <a:pt x="610" y="100"/>
                    <a:pt x="455" y="1"/>
                    <a:pt x="303" y="1"/>
                  </a:cubicBezTo>
                  <a:cubicBezTo>
                    <a:pt x="150" y="1"/>
                    <a:pt x="1" y="100"/>
                    <a:pt x="6" y="297"/>
                  </a:cubicBezTo>
                  <a:cubicBezTo>
                    <a:pt x="30" y="1177"/>
                    <a:pt x="589" y="2089"/>
                    <a:pt x="1558" y="2089"/>
                  </a:cubicBezTo>
                  <a:cubicBezTo>
                    <a:pt x="1574" y="2089"/>
                    <a:pt x="1591" y="2089"/>
                    <a:pt x="1607" y="2088"/>
                  </a:cubicBezTo>
                  <a:cubicBezTo>
                    <a:pt x="2608" y="2055"/>
                    <a:pt x="3183" y="1243"/>
                    <a:pt x="3210" y="297"/>
                  </a:cubicBezTo>
                  <a:cubicBezTo>
                    <a:pt x="3215" y="99"/>
                    <a:pt x="3066" y="1"/>
                    <a:pt x="29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4"/>
            <p:cNvSpPr/>
            <p:nvPr/>
          </p:nvSpPr>
          <p:spPr>
            <a:xfrm>
              <a:off x="1408599" y="1297616"/>
              <a:ext cx="246794" cy="75065"/>
            </a:xfrm>
            <a:custGeom>
              <a:avLst/>
              <a:gdLst/>
              <a:ahLst/>
              <a:cxnLst/>
              <a:rect l="l" t="t" r="r" b="b"/>
              <a:pathLst>
                <a:path w="5576" h="1696" extrusionOk="0">
                  <a:moveTo>
                    <a:pt x="428" y="0"/>
                  </a:moveTo>
                  <a:cubicBezTo>
                    <a:pt x="212" y="0"/>
                    <a:pt x="0" y="218"/>
                    <a:pt x="156" y="446"/>
                  </a:cubicBezTo>
                  <a:cubicBezTo>
                    <a:pt x="727" y="1291"/>
                    <a:pt x="1717" y="1696"/>
                    <a:pt x="2719" y="1696"/>
                  </a:cubicBezTo>
                  <a:cubicBezTo>
                    <a:pt x="3752" y="1696"/>
                    <a:pt x="4798" y="1266"/>
                    <a:pt x="5410" y="446"/>
                  </a:cubicBezTo>
                  <a:cubicBezTo>
                    <a:pt x="5575" y="224"/>
                    <a:pt x="5362" y="8"/>
                    <a:pt x="5140" y="8"/>
                  </a:cubicBezTo>
                  <a:cubicBezTo>
                    <a:pt x="5047" y="8"/>
                    <a:pt x="4952" y="46"/>
                    <a:pt x="4883" y="138"/>
                  </a:cubicBezTo>
                  <a:cubicBezTo>
                    <a:pt x="4414" y="766"/>
                    <a:pt x="3569" y="1093"/>
                    <a:pt x="2734" y="1093"/>
                  </a:cubicBezTo>
                  <a:cubicBezTo>
                    <a:pt x="1921" y="1093"/>
                    <a:pt x="1118" y="783"/>
                    <a:pt x="681" y="138"/>
                  </a:cubicBezTo>
                  <a:cubicBezTo>
                    <a:pt x="616" y="41"/>
                    <a:pt x="522" y="0"/>
                    <a:pt x="4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4"/>
            <p:cNvSpPr/>
            <p:nvPr/>
          </p:nvSpPr>
          <p:spPr>
            <a:xfrm>
              <a:off x="1431261" y="1377994"/>
              <a:ext cx="233560" cy="119856"/>
            </a:xfrm>
            <a:custGeom>
              <a:avLst/>
              <a:gdLst/>
              <a:ahLst/>
              <a:cxnLst/>
              <a:rect l="l" t="t" r="r" b="b"/>
              <a:pathLst>
                <a:path w="5277" h="2708" extrusionOk="0">
                  <a:moveTo>
                    <a:pt x="357" y="0"/>
                  </a:moveTo>
                  <a:cubicBezTo>
                    <a:pt x="117" y="0"/>
                    <a:pt x="1" y="295"/>
                    <a:pt x="114" y="476"/>
                  </a:cubicBezTo>
                  <a:cubicBezTo>
                    <a:pt x="77" y="536"/>
                    <a:pt x="55" y="608"/>
                    <a:pt x="69" y="693"/>
                  </a:cubicBezTo>
                  <a:cubicBezTo>
                    <a:pt x="232" y="1714"/>
                    <a:pt x="1073" y="2708"/>
                    <a:pt x="1905" y="2708"/>
                  </a:cubicBezTo>
                  <a:cubicBezTo>
                    <a:pt x="2258" y="2708"/>
                    <a:pt x="2609" y="2529"/>
                    <a:pt x="2907" y="2097"/>
                  </a:cubicBezTo>
                  <a:cubicBezTo>
                    <a:pt x="3215" y="2258"/>
                    <a:pt x="3514" y="2333"/>
                    <a:pt x="3787" y="2333"/>
                  </a:cubicBezTo>
                  <a:cubicBezTo>
                    <a:pt x="4665" y="2333"/>
                    <a:pt x="5276" y="1560"/>
                    <a:pt x="5080" y="378"/>
                  </a:cubicBezTo>
                  <a:cubicBezTo>
                    <a:pt x="5061" y="262"/>
                    <a:pt x="4924" y="153"/>
                    <a:pt x="4806" y="153"/>
                  </a:cubicBezTo>
                  <a:cubicBezTo>
                    <a:pt x="4800" y="153"/>
                    <a:pt x="4794" y="153"/>
                    <a:pt x="4788" y="154"/>
                  </a:cubicBezTo>
                  <a:cubicBezTo>
                    <a:pt x="4075" y="226"/>
                    <a:pt x="3374" y="288"/>
                    <a:pt x="2677" y="288"/>
                  </a:cubicBezTo>
                  <a:cubicBezTo>
                    <a:pt x="1933" y="288"/>
                    <a:pt x="1193" y="217"/>
                    <a:pt x="445" y="12"/>
                  </a:cubicBezTo>
                  <a:cubicBezTo>
                    <a:pt x="414" y="4"/>
                    <a:pt x="385" y="0"/>
                    <a:pt x="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4"/>
            <p:cNvSpPr/>
            <p:nvPr/>
          </p:nvSpPr>
          <p:spPr>
            <a:xfrm>
              <a:off x="1612157" y="912233"/>
              <a:ext cx="82147" cy="26999"/>
            </a:xfrm>
            <a:custGeom>
              <a:avLst/>
              <a:gdLst/>
              <a:ahLst/>
              <a:cxnLst/>
              <a:rect l="l" t="t" r="r" b="b"/>
              <a:pathLst>
                <a:path w="1856" h="610" extrusionOk="0">
                  <a:moveTo>
                    <a:pt x="394" y="0"/>
                  </a:moveTo>
                  <a:cubicBezTo>
                    <a:pt x="1" y="0"/>
                    <a:pt x="1" y="610"/>
                    <a:pt x="394" y="610"/>
                  </a:cubicBezTo>
                  <a:lnTo>
                    <a:pt x="1463" y="610"/>
                  </a:lnTo>
                  <a:cubicBezTo>
                    <a:pt x="1856" y="610"/>
                    <a:pt x="1856" y="0"/>
                    <a:pt x="1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4"/>
            <p:cNvSpPr/>
            <p:nvPr/>
          </p:nvSpPr>
          <p:spPr>
            <a:xfrm>
              <a:off x="1288076" y="932859"/>
              <a:ext cx="91928" cy="40144"/>
            </a:xfrm>
            <a:custGeom>
              <a:avLst/>
              <a:gdLst/>
              <a:ahLst/>
              <a:cxnLst/>
              <a:rect l="l" t="t" r="r" b="b"/>
              <a:pathLst>
                <a:path w="2077" h="907" extrusionOk="0">
                  <a:moveTo>
                    <a:pt x="1601" y="1"/>
                  </a:moveTo>
                  <a:cubicBezTo>
                    <a:pt x="1556" y="1"/>
                    <a:pt x="1509" y="11"/>
                    <a:pt x="1461" y="34"/>
                  </a:cubicBezTo>
                  <a:cubicBezTo>
                    <a:pt x="1144" y="186"/>
                    <a:pt x="751" y="288"/>
                    <a:pt x="397" y="297"/>
                  </a:cubicBezTo>
                  <a:cubicBezTo>
                    <a:pt x="5" y="306"/>
                    <a:pt x="1" y="907"/>
                    <a:pt x="386" y="907"/>
                  </a:cubicBezTo>
                  <a:cubicBezTo>
                    <a:pt x="389" y="907"/>
                    <a:pt x="392" y="907"/>
                    <a:pt x="395" y="907"/>
                  </a:cubicBezTo>
                  <a:cubicBezTo>
                    <a:pt x="861" y="896"/>
                    <a:pt x="1350" y="760"/>
                    <a:pt x="1770" y="561"/>
                  </a:cubicBezTo>
                  <a:cubicBezTo>
                    <a:pt x="2076" y="415"/>
                    <a:pt x="1886" y="1"/>
                    <a:pt x="16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950007" y="447268"/>
              <a:ext cx="1038605" cy="1665238"/>
            </a:xfrm>
            <a:custGeom>
              <a:avLst/>
              <a:gdLst/>
              <a:ahLst/>
              <a:cxnLst/>
              <a:rect l="l" t="t" r="r" b="b"/>
              <a:pathLst>
                <a:path w="23466" h="37624" extrusionOk="0">
                  <a:moveTo>
                    <a:pt x="20982" y="12711"/>
                  </a:moveTo>
                  <a:cubicBezTo>
                    <a:pt x="22407" y="12711"/>
                    <a:pt x="22831" y="16078"/>
                    <a:pt x="20853" y="16078"/>
                  </a:cubicBezTo>
                  <a:cubicBezTo>
                    <a:pt x="20692" y="16078"/>
                    <a:pt x="20515" y="16056"/>
                    <a:pt x="20321" y="16007"/>
                  </a:cubicBezTo>
                  <a:cubicBezTo>
                    <a:pt x="20353" y="15581"/>
                    <a:pt x="20375" y="15149"/>
                    <a:pt x="20387" y="14718"/>
                  </a:cubicBezTo>
                  <a:cubicBezTo>
                    <a:pt x="20438" y="14751"/>
                    <a:pt x="20496" y="14771"/>
                    <a:pt x="20557" y="14771"/>
                  </a:cubicBezTo>
                  <a:cubicBezTo>
                    <a:pt x="20624" y="14771"/>
                    <a:pt x="20693" y="14746"/>
                    <a:pt x="20756" y="14685"/>
                  </a:cubicBezTo>
                  <a:cubicBezTo>
                    <a:pt x="21029" y="14419"/>
                    <a:pt x="21367" y="14179"/>
                    <a:pt x="21761" y="14164"/>
                  </a:cubicBezTo>
                  <a:cubicBezTo>
                    <a:pt x="22147" y="14150"/>
                    <a:pt x="22153" y="13554"/>
                    <a:pt x="21776" y="13554"/>
                  </a:cubicBezTo>
                  <a:cubicBezTo>
                    <a:pt x="21771" y="13554"/>
                    <a:pt x="21766" y="13554"/>
                    <a:pt x="21761" y="13554"/>
                  </a:cubicBezTo>
                  <a:cubicBezTo>
                    <a:pt x="21235" y="13575"/>
                    <a:pt x="20779" y="13837"/>
                    <a:pt x="20400" y="14184"/>
                  </a:cubicBezTo>
                  <a:cubicBezTo>
                    <a:pt x="20407" y="13710"/>
                    <a:pt x="20405" y="13236"/>
                    <a:pt x="20397" y="12769"/>
                  </a:cubicBezTo>
                  <a:lnTo>
                    <a:pt x="20397" y="12769"/>
                  </a:lnTo>
                  <a:cubicBezTo>
                    <a:pt x="20431" y="12789"/>
                    <a:pt x="20471" y="12800"/>
                    <a:pt x="20515" y="12800"/>
                  </a:cubicBezTo>
                  <a:cubicBezTo>
                    <a:pt x="20548" y="12800"/>
                    <a:pt x="20583" y="12794"/>
                    <a:pt x="20620" y="12780"/>
                  </a:cubicBezTo>
                  <a:cubicBezTo>
                    <a:pt x="20747" y="12733"/>
                    <a:pt x="20868" y="12711"/>
                    <a:pt x="20982" y="12711"/>
                  </a:cubicBezTo>
                  <a:close/>
                  <a:moveTo>
                    <a:pt x="3863" y="12950"/>
                  </a:moveTo>
                  <a:lnTo>
                    <a:pt x="3863" y="12950"/>
                  </a:lnTo>
                  <a:cubicBezTo>
                    <a:pt x="3911" y="13314"/>
                    <a:pt x="3965" y="13681"/>
                    <a:pt x="4022" y="14048"/>
                  </a:cubicBezTo>
                  <a:cubicBezTo>
                    <a:pt x="3890" y="13994"/>
                    <a:pt x="3754" y="13962"/>
                    <a:pt x="3618" y="13962"/>
                  </a:cubicBezTo>
                  <a:cubicBezTo>
                    <a:pt x="3393" y="13962"/>
                    <a:pt x="3163" y="14047"/>
                    <a:pt x="2935" y="14255"/>
                  </a:cubicBezTo>
                  <a:cubicBezTo>
                    <a:pt x="2707" y="14462"/>
                    <a:pt x="2919" y="14769"/>
                    <a:pt x="3162" y="14769"/>
                  </a:cubicBezTo>
                  <a:cubicBezTo>
                    <a:pt x="3231" y="14769"/>
                    <a:pt x="3302" y="14744"/>
                    <a:pt x="3367" y="14686"/>
                  </a:cubicBezTo>
                  <a:cubicBezTo>
                    <a:pt x="3460" y="14601"/>
                    <a:pt x="3553" y="14566"/>
                    <a:pt x="3645" y="14566"/>
                  </a:cubicBezTo>
                  <a:cubicBezTo>
                    <a:pt x="3826" y="14566"/>
                    <a:pt x="4001" y="14701"/>
                    <a:pt x="4156" y="14846"/>
                  </a:cubicBezTo>
                  <a:cubicBezTo>
                    <a:pt x="4297" y="15633"/>
                    <a:pt x="4465" y="16417"/>
                    <a:pt x="4668" y="17179"/>
                  </a:cubicBezTo>
                  <a:cubicBezTo>
                    <a:pt x="2498" y="16785"/>
                    <a:pt x="868" y="13206"/>
                    <a:pt x="3863" y="12950"/>
                  </a:cubicBezTo>
                  <a:close/>
                  <a:moveTo>
                    <a:pt x="10812" y="8076"/>
                  </a:moveTo>
                  <a:cubicBezTo>
                    <a:pt x="10843" y="8585"/>
                    <a:pt x="11325" y="8937"/>
                    <a:pt x="12209" y="8968"/>
                  </a:cubicBezTo>
                  <a:cubicBezTo>
                    <a:pt x="12357" y="8973"/>
                    <a:pt x="12509" y="8976"/>
                    <a:pt x="12663" y="8976"/>
                  </a:cubicBezTo>
                  <a:cubicBezTo>
                    <a:pt x="13969" y="8976"/>
                    <a:pt x="15465" y="8781"/>
                    <a:pt x="16701" y="8304"/>
                  </a:cubicBezTo>
                  <a:lnTo>
                    <a:pt x="16701" y="8304"/>
                  </a:lnTo>
                  <a:cubicBezTo>
                    <a:pt x="16571" y="9081"/>
                    <a:pt x="17015" y="9353"/>
                    <a:pt x="17647" y="9353"/>
                  </a:cubicBezTo>
                  <a:cubicBezTo>
                    <a:pt x="18254" y="9353"/>
                    <a:pt x="19033" y="9104"/>
                    <a:pt x="19646" y="8810"/>
                  </a:cubicBezTo>
                  <a:lnTo>
                    <a:pt x="19646" y="8810"/>
                  </a:lnTo>
                  <a:cubicBezTo>
                    <a:pt x="19819" y="13020"/>
                    <a:pt x="20570" y="20227"/>
                    <a:pt x="16936" y="23011"/>
                  </a:cubicBezTo>
                  <a:cubicBezTo>
                    <a:pt x="16839" y="23023"/>
                    <a:pt x="16749" y="23072"/>
                    <a:pt x="16710" y="23166"/>
                  </a:cubicBezTo>
                  <a:cubicBezTo>
                    <a:pt x="16047" y="23619"/>
                    <a:pt x="15255" y="23938"/>
                    <a:pt x="14296" y="24075"/>
                  </a:cubicBezTo>
                  <a:cubicBezTo>
                    <a:pt x="13770" y="24150"/>
                    <a:pt x="13272" y="24186"/>
                    <a:pt x="12802" y="24186"/>
                  </a:cubicBezTo>
                  <a:cubicBezTo>
                    <a:pt x="7543" y="24186"/>
                    <a:pt x="5632" y="19688"/>
                    <a:pt x="4770" y="14935"/>
                  </a:cubicBezTo>
                  <a:cubicBezTo>
                    <a:pt x="4846" y="14827"/>
                    <a:pt x="4862" y="14681"/>
                    <a:pt x="4740" y="14561"/>
                  </a:cubicBezTo>
                  <a:cubicBezTo>
                    <a:pt x="4726" y="14548"/>
                    <a:pt x="4712" y="14534"/>
                    <a:pt x="4697" y="14521"/>
                  </a:cubicBezTo>
                  <a:cubicBezTo>
                    <a:pt x="4385" y="12667"/>
                    <a:pt x="4220" y="10795"/>
                    <a:pt x="4069" y="9151"/>
                  </a:cubicBezTo>
                  <a:cubicBezTo>
                    <a:pt x="5050" y="9106"/>
                    <a:pt x="6074" y="8831"/>
                    <a:pt x="6877" y="8477"/>
                  </a:cubicBezTo>
                  <a:lnTo>
                    <a:pt x="6877" y="8477"/>
                  </a:lnTo>
                  <a:cubicBezTo>
                    <a:pt x="6874" y="8775"/>
                    <a:pt x="7070" y="9002"/>
                    <a:pt x="7581" y="9002"/>
                  </a:cubicBezTo>
                  <a:cubicBezTo>
                    <a:pt x="7627" y="9002"/>
                    <a:pt x="7675" y="9000"/>
                    <a:pt x="7726" y="8997"/>
                  </a:cubicBezTo>
                  <a:cubicBezTo>
                    <a:pt x="8721" y="8922"/>
                    <a:pt x="9874" y="8617"/>
                    <a:pt x="10812" y="8076"/>
                  </a:cubicBezTo>
                  <a:close/>
                  <a:moveTo>
                    <a:pt x="16708" y="23828"/>
                  </a:moveTo>
                  <a:cubicBezTo>
                    <a:pt x="16755" y="25879"/>
                    <a:pt x="16397" y="28158"/>
                    <a:pt x="15442" y="29977"/>
                  </a:cubicBezTo>
                  <a:cubicBezTo>
                    <a:pt x="14286" y="28680"/>
                    <a:pt x="13707" y="26924"/>
                    <a:pt x="13138" y="25282"/>
                  </a:cubicBezTo>
                  <a:cubicBezTo>
                    <a:pt x="13164" y="25121"/>
                    <a:pt x="13186" y="24961"/>
                    <a:pt x="13204" y="24801"/>
                  </a:cubicBezTo>
                  <a:cubicBezTo>
                    <a:pt x="13508" y="24784"/>
                    <a:pt x="13819" y="24757"/>
                    <a:pt x="14142" y="24710"/>
                  </a:cubicBezTo>
                  <a:cubicBezTo>
                    <a:pt x="15149" y="24565"/>
                    <a:pt x="15993" y="24258"/>
                    <a:pt x="16708" y="23828"/>
                  </a:cubicBezTo>
                  <a:close/>
                  <a:moveTo>
                    <a:pt x="8816" y="23807"/>
                  </a:moveTo>
                  <a:cubicBezTo>
                    <a:pt x="9787" y="24405"/>
                    <a:pt x="10944" y="24764"/>
                    <a:pt x="12329" y="24810"/>
                  </a:cubicBezTo>
                  <a:cubicBezTo>
                    <a:pt x="12391" y="24987"/>
                    <a:pt x="12455" y="25166"/>
                    <a:pt x="12517" y="25345"/>
                  </a:cubicBezTo>
                  <a:cubicBezTo>
                    <a:pt x="12472" y="25625"/>
                    <a:pt x="12414" y="25908"/>
                    <a:pt x="12345" y="26190"/>
                  </a:cubicBezTo>
                  <a:cubicBezTo>
                    <a:pt x="12324" y="26228"/>
                    <a:pt x="12308" y="26272"/>
                    <a:pt x="12304" y="26323"/>
                  </a:cubicBezTo>
                  <a:cubicBezTo>
                    <a:pt x="12303" y="26337"/>
                    <a:pt x="12303" y="26349"/>
                    <a:pt x="12302" y="26361"/>
                  </a:cubicBezTo>
                  <a:cubicBezTo>
                    <a:pt x="11945" y="27737"/>
                    <a:pt x="11323" y="29088"/>
                    <a:pt x="10400" y="30115"/>
                  </a:cubicBezTo>
                  <a:cubicBezTo>
                    <a:pt x="9421" y="28166"/>
                    <a:pt x="8913" y="25984"/>
                    <a:pt x="8816" y="23807"/>
                  </a:cubicBezTo>
                  <a:close/>
                  <a:moveTo>
                    <a:pt x="8816" y="0"/>
                  </a:moveTo>
                  <a:cubicBezTo>
                    <a:pt x="8230" y="0"/>
                    <a:pt x="7669" y="85"/>
                    <a:pt x="7161" y="294"/>
                  </a:cubicBezTo>
                  <a:cubicBezTo>
                    <a:pt x="6259" y="664"/>
                    <a:pt x="6613" y="1292"/>
                    <a:pt x="7211" y="1835"/>
                  </a:cubicBezTo>
                  <a:cubicBezTo>
                    <a:pt x="6338" y="1633"/>
                    <a:pt x="5394" y="1475"/>
                    <a:pt x="4491" y="1475"/>
                  </a:cubicBezTo>
                  <a:cubicBezTo>
                    <a:pt x="3252" y="1475"/>
                    <a:pt x="2090" y="1772"/>
                    <a:pt x="1293" y="2658"/>
                  </a:cubicBezTo>
                  <a:cubicBezTo>
                    <a:pt x="93" y="3994"/>
                    <a:pt x="1274" y="4758"/>
                    <a:pt x="2621" y="5144"/>
                  </a:cubicBezTo>
                  <a:cubicBezTo>
                    <a:pt x="1266" y="5591"/>
                    <a:pt x="202" y="6553"/>
                    <a:pt x="1211" y="8066"/>
                  </a:cubicBezTo>
                  <a:cubicBezTo>
                    <a:pt x="1687" y="8781"/>
                    <a:pt x="2523" y="9093"/>
                    <a:pt x="3459" y="9150"/>
                  </a:cubicBezTo>
                  <a:cubicBezTo>
                    <a:pt x="3549" y="10146"/>
                    <a:pt x="3651" y="11231"/>
                    <a:pt x="3787" y="12349"/>
                  </a:cubicBezTo>
                  <a:cubicBezTo>
                    <a:pt x="1" y="12728"/>
                    <a:pt x="1812" y="17570"/>
                    <a:pt x="4852" y="17814"/>
                  </a:cubicBezTo>
                  <a:cubicBezTo>
                    <a:pt x="5427" y="19729"/>
                    <a:pt x="6259" y="21467"/>
                    <a:pt x="7492" y="22735"/>
                  </a:cubicBezTo>
                  <a:cubicBezTo>
                    <a:pt x="7424" y="22752"/>
                    <a:pt x="7362" y="22790"/>
                    <a:pt x="7313" y="22858"/>
                  </a:cubicBezTo>
                  <a:cubicBezTo>
                    <a:pt x="5386" y="25505"/>
                    <a:pt x="4132" y="28542"/>
                    <a:pt x="3622" y="31778"/>
                  </a:cubicBezTo>
                  <a:cubicBezTo>
                    <a:pt x="3585" y="32010"/>
                    <a:pt x="3783" y="32162"/>
                    <a:pt x="3961" y="32162"/>
                  </a:cubicBezTo>
                  <a:cubicBezTo>
                    <a:pt x="4078" y="32162"/>
                    <a:pt x="4186" y="32095"/>
                    <a:pt x="4210" y="31940"/>
                  </a:cubicBezTo>
                  <a:cubicBezTo>
                    <a:pt x="4713" y="28753"/>
                    <a:pt x="5941" y="25775"/>
                    <a:pt x="7840" y="23165"/>
                  </a:cubicBezTo>
                  <a:cubicBezTo>
                    <a:pt x="7854" y="23146"/>
                    <a:pt x="7867" y="23124"/>
                    <a:pt x="7875" y="23103"/>
                  </a:cubicBezTo>
                  <a:cubicBezTo>
                    <a:pt x="7977" y="23195"/>
                    <a:pt x="8081" y="23287"/>
                    <a:pt x="8188" y="23371"/>
                  </a:cubicBezTo>
                  <a:cubicBezTo>
                    <a:pt x="8237" y="25939"/>
                    <a:pt x="8832" y="28528"/>
                    <a:pt x="10057" y="30792"/>
                  </a:cubicBezTo>
                  <a:cubicBezTo>
                    <a:pt x="10111" y="30891"/>
                    <a:pt x="10213" y="30940"/>
                    <a:pt x="10317" y="30940"/>
                  </a:cubicBezTo>
                  <a:cubicBezTo>
                    <a:pt x="10396" y="30940"/>
                    <a:pt x="10477" y="30911"/>
                    <a:pt x="10536" y="30853"/>
                  </a:cubicBezTo>
                  <a:cubicBezTo>
                    <a:pt x="11218" y="30191"/>
                    <a:pt x="11759" y="29375"/>
                    <a:pt x="12176" y="28488"/>
                  </a:cubicBezTo>
                  <a:lnTo>
                    <a:pt x="12176" y="28488"/>
                  </a:lnTo>
                  <a:cubicBezTo>
                    <a:pt x="12075" y="31213"/>
                    <a:pt x="12203" y="33936"/>
                    <a:pt x="12377" y="36657"/>
                  </a:cubicBezTo>
                  <a:cubicBezTo>
                    <a:pt x="12605" y="36955"/>
                    <a:pt x="12833" y="37279"/>
                    <a:pt x="13050" y="37623"/>
                  </a:cubicBezTo>
                  <a:cubicBezTo>
                    <a:pt x="12798" y="33900"/>
                    <a:pt x="12597" y="30177"/>
                    <a:pt x="12904" y="26447"/>
                  </a:cubicBezTo>
                  <a:lnTo>
                    <a:pt x="12904" y="26447"/>
                  </a:lnTo>
                  <a:cubicBezTo>
                    <a:pt x="13462" y="28001"/>
                    <a:pt x="14123" y="29559"/>
                    <a:pt x="15291" y="30701"/>
                  </a:cubicBezTo>
                  <a:cubicBezTo>
                    <a:pt x="15351" y="30759"/>
                    <a:pt x="15429" y="30788"/>
                    <a:pt x="15506" y="30788"/>
                  </a:cubicBezTo>
                  <a:cubicBezTo>
                    <a:pt x="15609" y="30788"/>
                    <a:pt x="15712" y="30737"/>
                    <a:pt x="15770" y="30640"/>
                  </a:cubicBezTo>
                  <a:cubicBezTo>
                    <a:pt x="16995" y="28561"/>
                    <a:pt x="17421" y="25810"/>
                    <a:pt x="17302" y="23413"/>
                  </a:cubicBezTo>
                  <a:cubicBezTo>
                    <a:pt x="17398" y="23337"/>
                    <a:pt x="17493" y="23262"/>
                    <a:pt x="17583" y="23182"/>
                  </a:cubicBezTo>
                  <a:cubicBezTo>
                    <a:pt x="19572" y="24410"/>
                    <a:pt x="21384" y="26246"/>
                    <a:pt x="22412" y="28351"/>
                  </a:cubicBezTo>
                  <a:cubicBezTo>
                    <a:pt x="22466" y="28462"/>
                    <a:pt x="22555" y="28508"/>
                    <a:pt x="22647" y="28508"/>
                  </a:cubicBezTo>
                  <a:cubicBezTo>
                    <a:pt x="22847" y="28508"/>
                    <a:pt x="23057" y="28287"/>
                    <a:pt x="22939" y="28045"/>
                  </a:cubicBezTo>
                  <a:cubicBezTo>
                    <a:pt x="21891" y="25893"/>
                    <a:pt x="20051" y="24020"/>
                    <a:pt x="18028" y="22741"/>
                  </a:cubicBezTo>
                  <a:cubicBezTo>
                    <a:pt x="19416" y="21210"/>
                    <a:pt x="20027" y="18988"/>
                    <a:pt x="20267" y="16617"/>
                  </a:cubicBezTo>
                  <a:cubicBezTo>
                    <a:pt x="20490" y="16665"/>
                    <a:pt x="20696" y="16688"/>
                    <a:pt x="20886" y="16688"/>
                  </a:cubicBezTo>
                  <a:cubicBezTo>
                    <a:pt x="23465" y="16688"/>
                    <a:pt x="23173" y="12545"/>
                    <a:pt x="21351" y="12118"/>
                  </a:cubicBezTo>
                  <a:cubicBezTo>
                    <a:pt x="21757" y="10102"/>
                    <a:pt x="22258" y="7710"/>
                    <a:pt x="21261" y="5813"/>
                  </a:cubicBezTo>
                  <a:cubicBezTo>
                    <a:pt x="19932" y="3282"/>
                    <a:pt x="16859" y="2166"/>
                    <a:pt x="14292" y="1340"/>
                  </a:cubicBezTo>
                  <a:cubicBezTo>
                    <a:pt x="12782" y="855"/>
                    <a:pt x="10672" y="0"/>
                    <a:pt x="88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a:off x="1835898" y="1232729"/>
              <a:ext cx="80952" cy="196559"/>
            </a:xfrm>
            <a:custGeom>
              <a:avLst/>
              <a:gdLst/>
              <a:ahLst/>
              <a:cxnLst/>
              <a:rect l="l" t="t" r="r" b="b"/>
              <a:pathLst>
                <a:path w="1829" h="4441" extrusionOk="0">
                  <a:moveTo>
                    <a:pt x="1535" y="0"/>
                  </a:moveTo>
                  <a:cubicBezTo>
                    <a:pt x="1382" y="0"/>
                    <a:pt x="1218" y="98"/>
                    <a:pt x="1199" y="292"/>
                  </a:cubicBezTo>
                  <a:cubicBezTo>
                    <a:pt x="1069" y="1618"/>
                    <a:pt x="597" y="2856"/>
                    <a:pt x="92" y="4077"/>
                  </a:cubicBezTo>
                  <a:cubicBezTo>
                    <a:pt x="1" y="4297"/>
                    <a:pt x="182" y="4441"/>
                    <a:pt x="371" y="4441"/>
                  </a:cubicBezTo>
                  <a:cubicBezTo>
                    <a:pt x="495" y="4441"/>
                    <a:pt x="622" y="4379"/>
                    <a:pt x="680" y="4238"/>
                  </a:cubicBezTo>
                  <a:cubicBezTo>
                    <a:pt x="1209" y="2961"/>
                    <a:pt x="1673" y="1678"/>
                    <a:pt x="1809" y="292"/>
                  </a:cubicBezTo>
                  <a:cubicBezTo>
                    <a:pt x="1829" y="97"/>
                    <a:pt x="1687" y="0"/>
                    <a:pt x="15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a:off x="1026535" y="1551587"/>
              <a:ext cx="124592" cy="207491"/>
            </a:xfrm>
            <a:custGeom>
              <a:avLst/>
              <a:gdLst/>
              <a:ahLst/>
              <a:cxnLst/>
              <a:rect l="l" t="t" r="r" b="b"/>
              <a:pathLst>
                <a:path w="2815" h="4688" extrusionOk="0">
                  <a:moveTo>
                    <a:pt x="2135" y="822"/>
                  </a:moveTo>
                  <a:cubicBezTo>
                    <a:pt x="1960" y="1692"/>
                    <a:pt x="1455" y="2431"/>
                    <a:pt x="984" y="3187"/>
                  </a:cubicBezTo>
                  <a:cubicBezTo>
                    <a:pt x="903" y="2285"/>
                    <a:pt x="1377" y="1312"/>
                    <a:pt x="2135" y="822"/>
                  </a:cubicBezTo>
                  <a:close/>
                  <a:moveTo>
                    <a:pt x="2505" y="1"/>
                  </a:moveTo>
                  <a:cubicBezTo>
                    <a:pt x="2477" y="1"/>
                    <a:pt x="2450" y="5"/>
                    <a:pt x="2422" y="14"/>
                  </a:cubicBezTo>
                  <a:cubicBezTo>
                    <a:pt x="867" y="543"/>
                    <a:pt x="0" y="2409"/>
                    <a:pt x="546" y="3944"/>
                  </a:cubicBezTo>
                  <a:cubicBezTo>
                    <a:pt x="498" y="4035"/>
                    <a:pt x="452" y="4127"/>
                    <a:pt x="410" y="4222"/>
                  </a:cubicBezTo>
                  <a:cubicBezTo>
                    <a:pt x="298" y="4465"/>
                    <a:pt x="511" y="4688"/>
                    <a:pt x="708" y="4688"/>
                  </a:cubicBezTo>
                  <a:cubicBezTo>
                    <a:pt x="798" y="4688"/>
                    <a:pt x="885" y="4641"/>
                    <a:pt x="937" y="4529"/>
                  </a:cubicBezTo>
                  <a:cubicBezTo>
                    <a:pt x="1593" y="3095"/>
                    <a:pt x="2743" y="1963"/>
                    <a:pt x="2809" y="308"/>
                  </a:cubicBezTo>
                  <a:cubicBezTo>
                    <a:pt x="2814" y="146"/>
                    <a:pt x="2664" y="1"/>
                    <a:pt x="25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a:off x="896982" y="1281505"/>
              <a:ext cx="202003" cy="441184"/>
            </a:xfrm>
            <a:custGeom>
              <a:avLst/>
              <a:gdLst/>
              <a:ahLst/>
              <a:cxnLst/>
              <a:rect l="l" t="t" r="r" b="b"/>
              <a:pathLst>
                <a:path w="4564" h="9968" extrusionOk="0">
                  <a:moveTo>
                    <a:pt x="2488" y="784"/>
                  </a:moveTo>
                  <a:cubicBezTo>
                    <a:pt x="3333" y="2613"/>
                    <a:pt x="2085" y="4581"/>
                    <a:pt x="1505" y="6554"/>
                  </a:cubicBezTo>
                  <a:cubicBezTo>
                    <a:pt x="1176" y="4415"/>
                    <a:pt x="1108" y="2078"/>
                    <a:pt x="2488" y="784"/>
                  </a:cubicBezTo>
                  <a:close/>
                  <a:moveTo>
                    <a:pt x="2568" y="0"/>
                  </a:moveTo>
                  <a:cubicBezTo>
                    <a:pt x="2519" y="0"/>
                    <a:pt x="2470" y="14"/>
                    <a:pt x="2428" y="45"/>
                  </a:cubicBezTo>
                  <a:cubicBezTo>
                    <a:pt x="1" y="1879"/>
                    <a:pt x="704" y="5690"/>
                    <a:pt x="1251" y="8542"/>
                  </a:cubicBezTo>
                  <a:cubicBezTo>
                    <a:pt x="1257" y="8605"/>
                    <a:pt x="1262" y="8668"/>
                    <a:pt x="1272" y="8729"/>
                  </a:cubicBezTo>
                  <a:cubicBezTo>
                    <a:pt x="1277" y="8766"/>
                    <a:pt x="1290" y="8793"/>
                    <a:pt x="1305" y="8820"/>
                  </a:cubicBezTo>
                  <a:cubicBezTo>
                    <a:pt x="1367" y="9143"/>
                    <a:pt x="1425" y="9454"/>
                    <a:pt x="1474" y="9747"/>
                  </a:cubicBezTo>
                  <a:cubicBezTo>
                    <a:pt x="1501" y="9901"/>
                    <a:pt x="1610" y="9967"/>
                    <a:pt x="1728" y="9967"/>
                  </a:cubicBezTo>
                  <a:cubicBezTo>
                    <a:pt x="1905" y="9967"/>
                    <a:pt x="2102" y="9816"/>
                    <a:pt x="2062" y="9584"/>
                  </a:cubicBezTo>
                  <a:cubicBezTo>
                    <a:pt x="2003" y="9239"/>
                    <a:pt x="1926" y="8851"/>
                    <a:pt x="1844" y="8437"/>
                  </a:cubicBezTo>
                  <a:cubicBezTo>
                    <a:pt x="1527" y="5531"/>
                    <a:pt x="4563" y="2978"/>
                    <a:pt x="2846" y="155"/>
                  </a:cubicBezTo>
                  <a:cubicBezTo>
                    <a:pt x="2792" y="66"/>
                    <a:pt x="2678" y="0"/>
                    <a:pt x="2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a:off x="1923890" y="1362547"/>
              <a:ext cx="277422" cy="207048"/>
            </a:xfrm>
            <a:custGeom>
              <a:avLst/>
              <a:gdLst/>
              <a:ahLst/>
              <a:cxnLst/>
              <a:rect l="l" t="t" r="r" b="b"/>
              <a:pathLst>
                <a:path w="6268" h="4678" extrusionOk="0">
                  <a:moveTo>
                    <a:pt x="5042" y="725"/>
                  </a:moveTo>
                  <a:cubicBezTo>
                    <a:pt x="5316" y="1726"/>
                    <a:pt x="4572" y="2540"/>
                    <a:pt x="3897" y="3311"/>
                  </a:cubicBezTo>
                  <a:cubicBezTo>
                    <a:pt x="3940" y="2336"/>
                    <a:pt x="4163" y="1228"/>
                    <a:pt x="5042" y="725"/>
                  </a:cubicBezTo>
                  <a:close/>
                  <a:moveTo>
                    <a:pt x="1355" y="1668"/>
                  </a:moveTo>
                  <a:cubicBezTo>
                    <a:pt x="2138" y="1668"/>
                    <a:pt x="2739" y="3025"/>
                    <a:pt x="2985" y="3968"/>
                  </a:cubicBezTo>
                  <a:cubicBezTo>
                    <a:pt x="2245" y="3283"/>
                    <a:pt x="1425" y="2693"/>
                    <a:pt x="745" y="1943"/>
                  </a:cubicBezTo>
                  <a:cubicBezTo>
                    <a:pt x="958" y="1751"/>
                    <a:pt x="1162" y="1668"/>
                    <a:pt x="1355" y="1668"/>
                  </a:cubicBezTo>
                  <a:close/>
                  <a:moveTo>
                    <a:pt x="5209" y="1"/>
                  </a:moveTo>
                  <a:cubicBezTo>
                    <a:pt x="5182" y="1"/>
                    <a:pt x="5155" y="5"/>
                    <a:pt x="5131" y="14"/>
                  </a:cubicBezTo>
                  <a:cubicBezTo>
                    <a:pt x="3848" y="514"/>
                    <a:pt x="3411" y="1761"/>
                    <a:pt x="3306" y="3027"/>
                  </a:cubicBezTo>
                  <a:cubicBezTo>
                    <a:pt x="2882" y="2017"/>
                    <a:pt x="2156" y="1022"/>
                    <a:pt x="1311" y="1022"/>
                  </a:cubicBezTo>
                  <a:cubicBezTo>
                    <a:pt x="931" y="1022"/>
                    <a:pt x="526" y="1224"/>
                    <a:pt x="115" y="1719"/>
                  </a:cubicBezTo>
                  <a:cubicBezTo>
                    <a:pt x="0" y="1857"/>
                    <a:pt x="0" y="2013"/>
                    <a:pt x="115" y="2151"/>
                  </a:cubicBezTo>
                  <a:cubicBezTo>
                    <a:pt x="890" y="3084"/>
                    <a:pt x="1896" y="3751"/>
                    <a:pt x="2759" y="4591"/>
                  </a:cubicBezTo>
                  <a:cubicBezTo>
                    <a:pt x="2821" y="4652"/>
                    <a:pt x="2890" y="4677"/>
                    <a:pt x="2957" y="4677"/>
                  </a:cubicBezTo>
                  <a:cubicBezTo>
                    <a:pt x="3030" y="4677"/>
                    <a:pt x="3100" y="4648"/>
                    <a:pt x="3157" y="4601"/>
                  </a:cubicBezTo>
                  <a:cubicBezTo>
                    <a:pt x="3204" y="4651"/>
                    <a:pt x="3268" y="4673"/>
                    <a:pt x="3336" y="4673"/>
                  </a:cubicBezTo>
                  <a:cubicBezTo>
                    <a:pt x="3464" y="4673"/>
                    <a:pt x="3603" y="4591"/>
                    <a:pt x="3655" y="4455"/>
                  </a:cubicBezTo>
                  <a:cubicBezTo>
                    <a:pt x="3727" y="4440"/>
                    <a:pt x="3797" y="4401"/>
                    <a:pt x="3848" y="4326"/>
                  </a:cubicBezTo>
                  <a:cubicBezTo>
                    <a:pt x="4781" y="2992"/>
                    <a:pt x="6268" y="1941"/>
                    <a:pt x="5475" y="155"/>
                  </a:cubicBezTo>
                  <a:cubicBezTo>
                    <a:pt x="5436" y="64"/>
                    <a:pt x="5315" y="1"/>
                    <a:pt x="52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p:nvPr/>
          </p:nvSpPr>
          <p:spPr>
            <a:xfrm>
              <a:off x="1992273" y="697123"/>
              <a:ext cx="70639" cy="106976"/>
            </a:xfrm>
            <a:custGeom>
              <a:avLst/>
              <a:gdLst/>
              <a:ahLst/>
              <a:cxnLst/>
              <a:rect l="l" t="t" r="r" b="b"/>
              <a:pathLst>
                <a:path w="1596" h="2417" extrusionOk="0">
                  <a:moveTo>
                    <a:pt x="1226" y="0"/>
                  </a:moveTo>
                  <a:cubicBezTo>
                    <a:pt x="1104" y="0"/>
                    <a:pt x="981" y="64"/>
                    <a:pt x="932" y="211"/>
                  </a:cubicBezTo>
                  <a:cubicBezTo>
                    <a:pt x="727" y="826"/>
                    <a:pt x="504" y="1421"/>
                    <a:pt x="150" y="1968"/>
                  </a:cubicBezTo>
                  <a:cubicBezTo>
                    <a:pt x="0" y="2199"/>
                    <a:pt x="211" y="2417"/>
                    <a:pt x="424" y="2417"/>
                  </a:cubicBezTo>
                  <a:cubicBezTo>
                    <a:pt x="517" y="2417"/>
                    <a:pt x="611" y="2375"/>
                    <a:pt x="676" y="2275"/>
                  </a:cubicBezTo>
                  <a:cubicBezTo>
                    <a:pt x="1059" y="1685"/>
                    <a:pt x="1300" y="1035"/>
                    <a:pt x="1522" y="371"/>
                  </a:cubicBezTo>
                  <a:cubicBezTo>
                    <a:pt x="1596" y="147"/>
                    <a:pt x="1411" y="0"/>
                    <a:pt x="12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4"/>
            <p:cNvSpPr/>
            <p:nvPr/>
          </p:nvSpPr>
          <p:spPr>
            <a:xfrm>
              <a:off x="2036269" y="795472"/>
              <a:ext cx="72542" cy="63026"/>
            </a:xfrm>
            <a:custGeom>
              <a:avLst/>
              <a:gdLst/>
              <a:ahLst/>
              <a:cxnLst/>
              <a:rect l="l" t="t" r="r" b="b"/>
              <a:pathLst>
                <a:path w="1639" h="1424" extrusionOk="0">
                  <a:moveTo>
                    <a:pt x="1225" y="1"/>
                  </a:moveTo>
                  <a:cubicBezTo>
                    <a:pt x="1133" y="1"/>
                    <a:pt x="1043" y="46"/>
                    <a:pt x="986" y="154"/>
                  </a:cubicBezTo>
                  <a:cubicBezTo>
                    <a:pt x="808" y="488"/>
                    <a:pt x="482" y="652"/>
                    <a:pt x="220" y="906"/>
                  </a:cubicBezTo>
                  <a:cubicBezTo>
                    <a:pt x="0" y="1117"/>
                    <a:pt x="210" y="1424"/>
                    <a:pt x="447" y="1424"/>
                  </a:cubicBezTo>
                  <a:cubicBezTo>
                    <a:pt x="516" y="1424"/>
                    <a:pt x="587" y="1398"/>
                    <a:pt x="651" y="1336"/>
                  </a:cubicBezTo>
                  <a:cubicBezTo>
                    <a:pt x="954" y="1042"/>
                    <a:pt x="1307" y="849"/>
                    <a:pt x="1513" y="461"/>
                  </a:cubicBezTo>
                  <a:cubicBezTo>
                    <a:pt x="1639" y="221"/>
                    <a:pt x="1428" y="1"/>
                    <a:pt x="12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4"/>
            <p:cNvSpPr/>
            <p:nvPr/>
          </p:nvSpPr>
          <p:spPr>
            <a:xfrm>
              <a:off x="2011084" y="912543"/>
              <a:ext cx="110075" cy="35541"/>
            </a:xfrm>
            <a:custGeom>
              <a:avLst/>
              <a:gdLst/>
              <a:ahLst/>
              <a:cxnLst/>
              <a:rect l="l" t="t" r="r" b="b"/>
              <a:pathLst>
                <a:path w="2487" h="803" extrusionOk="0">
                  <a:moveTo>
                    <a:pt x="455" y="1"/>
                  </a:moveTo>
                  <a:cubicBezTo>
                    <a:pt x="435" y="1"/>
                    <a:pt x="415" y="1"/>
                    <a:pt x="394" y="1"/>
                  </a:cubicBezTo>
                  <a:cubicBezTo>
                    <a:pt x="394" y="1"/>
                    <a:pt x="394" y="1"/>
                    <a:pt x="393" y="1"/>
                  </a:cubicBezTo>
                  <a:cubicBezTo>
                    <a:pt x="0" y="1"/>
                    <a:pt x="1" y="611"/>
                    <a:pt x="394" y="611"/>
                  </a:cubicBezTo>
                  <a:cubicBezTo>
                    <a:pt x="525" y="611"/>
                    <a:pt x="662" y="608"/>
                    <a:pt x="802" y="608"/>
                  </a:cubicBezTo>
                  <a:cubicBezTo>
                    <a:pt x="1167" y="608"/>
                    <a:pt x="1550" y="628"/>
                    <a:pt x="1867" y="772"/>
                  </a:cubicBezTo>
                  <a:cubicBezTo>
                    <a:pt x="1914" y="793"/>
                    <a:pt x="1959" y="803"/>
                    <a:pt x="2003" y="803"/>
                  </a:cubicBezTo>
                  <a:cubicBezTo>
                    <a:pt x="2293" y="803"/>
                    <a:pt x="2487" y="387"/>
                    <a:pt x="2175" y="246"/>
                  </a:cubicBezTo>
                  <a:cubicBezTo>
                    <a:pt x="1643" y="5"/>
                    <a:pt x="1032" y="1"/>
                    <a:pt x="4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6" name="Google Shape;396;p34"/>
          <p:cNvSpPr txBox="1">
            <a:spLocks noGrp="1"/>
          </p:cNvSpPr>
          <p:nvPr>
            <p:ph type="subTitle" idx="1"/>
          </p:nvPr>
        </p:nvSpPr>
        <p:spPr>
          <a:xfrm>
            <a:off x="2235569" y="2483202"/>
            <a:ext cx="4566881" cy="164227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MX" sz="1800" dirty="0"/>
              <a:t>En este curso Investigación en Ciencias Sociales III trabajaremos la parte de aplicación del proyecto como tal. Para este momento, en séptimo semestre ya ustedes han adelantado más de la mitad de lo que debe considerarse para una investigación científica. </a:t>
            </a:r>
            <a:endParaRPr sz="1800" dirty="0"/>
          </a:p>
        </p:txBody>
      </p:sp>
      <p:sp>
        <p:nvSpPr>
          <p:cNvPr id="397" name="Google Shape;397;p34"/>
          <p:cNvSpPr/>
          <p:nvPr/>
        </p:nvSpPr>
        <p:spPr>
          <a:xfrm>
            <a:off x="4362239" y="2345497"/>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4"/>
          <p:cNvSpPr txBox="1">
            <a:spLocks noGrp="1"/>
          </p:cNvSpPr>
          <p:nvPr>
            <p:ph type="title"/>
          </p:nvPr>
        </p:nvSpPr>
        <p:spPr>
          <a:xfrm>
            <a:off x="2417234" y="1405732"/>
            <a:ext cx="4360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Introduccion</a:t>
            </a:r>
            <a:endParaRPr dirty="0"/>
          </a:p>
        </p:txBody>
      </p:sp>
      <p:pic>
        <p:nvPicPr>
          <p:cNvPr id="40" name="Picture 2" descr="Repositorio Universidad Simón Bolívar">
            <a:extLst>
              <a:ext uri="{FF2B5EF4-FFF2-40B4-BE49-F238E27FC236}">
                <a16:creationId xmlns="" xmlns:a16="http://schemas.microsoft.com/office/drawing/2014/main" id="{A694AAE5-586C-4F2B-8DF4-CC1BB7EF38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2239" y="53575"/>
            <a:ext cx="4566881" cy="972841"/>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 Ptt 2021-09-01 at 3.52.25 PM (mp3cut.net)">
            <a:hlinkClick r:id="" action="ppaction://media"/>
            <a:extLst>
              <a:ext uri="{FF2B5EF4-FFF2-40B4-BE49-F238E27FC236}">
                <a16:creationId xmlns="" xmlns:a16="http://schemas.microsoft.com/office/drawing/2014/main" id="{2A66A763-8398-4015-8FFA-CBCC076A837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7650" y="4125480"/>
            <a:ext cx="609600" cy="609600"/>
          </a:xfrm>
          <a:prstGeom prst="rect">
            <a:avLst/>
          </a:prstGeom>
        </p:spPr>
      </p:pic>
    </p:spTree>
  </p:cSld>
  <p:clrMapOvr>
    <a:masterClrMapping/>
  </p:clrMapOvr>
  <p:transition spd="slow" advTm="2455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53"/>
        <p:cNvGrpSpPr/>
        <p:nvPr/>
      </p:nvGrpSpPr>
      <p:grpSpPr>
        <a:xfrm>
          <a:off x="0" y="0"/>
          <a:ext cx="0" cy="0"/>
          <a:chOff x="0" y="0"/>
          <a:chExt cx="0" cy="0"/>
        </a:xfrm>
      </p:grpSpPr>
      <p:sp>
        <p:nvSpPr>
          <p:cNvPr id="354" name="Google Shape;354;p33"/>
          <p:cNvSpPr txBox="1">
            <a:spLocks noGrp="1"/>
          </p:cNvSpPr>
          <p:nvPr>
            <p:ph type="title"/>
          </p:nvPr>
        </p:nvSpPr>
        <p:spPr>
          <a:xfrm>
            <a:off x="2638800" y="3359000"/>
            <a:ext cx="3866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UNIDAD</a:t>
            </a:r>
            <a:endParaRPr dirty="0"/>
          </a:p>
        </p:txBody>
      </p:sp>
      <p:sp>
        <p:nvSpPr>
          <p:cNvPr id="355" name="Google Shape;355;p33"/>
          <p:cNvSpPr txBox="1">
            <a:spLocks noGrp="1"/>
          </p:cNvSpPr>
          <p:nvPr>
            <p:ph type="subTitle" idx="1"/>
          </p:nvPr>
        </p:nvSpPr>
        <p:spPr>
          <a:xfrm>
            <a:off x="2083982" y="4072700"/>
            <a:ext cx="4742121" cy="841799"/>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s-MX" sz="2000" dirty="0"/>
              <a:t>la aplicación de técnicas de recolección</a:t>
            </a:r>
            <a:endParaRPr sz="2000" dirty="0"/>
          </a:p>
        </p:txBody>
      </p:sp>
      <p:sp>
        <p:nvSpPr>
          <p:cNvPr id="356" name="Google Shape;356;p33"/>
          <p:cNvSpPr txBox="1">
            <a:spLocks noGrp="1"/>
          </p:cNvSpPr>
          <p:nvPr>
            <p:ph type="title" idx="2"/>
          </p:nvPr>
        </p:nvSpPr>
        <p:spPr>
          <a:xfrm>
            <a:off x="3188200" y="580700"/>
            <a:ext cx="2767500" cy="248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pic>
        <p:nvPicPr>
          <p:cNvPr id="2" name="WhatsApp Ptt 2021-09-01 at 3.52.25 PM (mp3cut.net) (1)">
            <a:hlinkClick r:id="" action="ppaction://media"/>
            <a:extLst>
              <a:ext uri="{FF2B5EF4-FFF2-40B4-BE49-F238E27FC236}">
                <a16:creationId xmlns="" xmlns:a16="http://schemas.microsoft.com/office/drawing/2014/main" id="{3E0FE2C9-BA97-44D0-A125-B58C2D39F7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89000" y="4398963"/>
            <a:ext cx="609600" cy="609600"/>
          </a:xfrm>
          <a:prstGeom prst="rect">
            <a:avLst/>
          </a:prstGeom>
        </p:spPr>
      </p:pic>
    </p:spTree>
  </p:cSld>
  <p:clrMapOvr>
    <a:masterClrMapping/>
  </p:clrMapOvr>
  <p:transition spd="slow" advTm="689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43"/>
          <p:cNvSpPr/>
          <p:nvPr/>
        </p:nvSpPr>
        <p:spPr>
          <a:xfrm flipH="1">
            <a:off x="997091" y="1436087"/>
            <a:ext cx="2991174" cy="2769468"/>
          </a:xfrm>
          <a:custGeom>
            <a:avLst/>
            <a:gdLst/>
            <a:ahLst/>
            <a:cxnLst/>
            <a:rect l="l" t="t" r="r" b="b"/>
            <a:pathLst>
              <a:path w="58864" h="54501" extrusionOk="0">
                <a:moveTo>
                  <a:pt x="24647" y="5745"/>
                </a:moveTo>
                <a:cubicBezTo>
                  <a:pt x="25555" y="5745"/>
                  <a:pt x="26388" y="5796"/>
                  <a:pt x="27082" y="5882"/>
                </a:cubicBezTo>
                <a:cubicBezTo>
                  <a:pt x="28871" y="6102"/>
                  <a:pt x="30637" y="6495"/>
                  <a:pt x="32363" y="7022"/>
                </a:cubicBezTo>
                <a:cubicBezTo>
                  <a:pt x="32076" y="7324"/>
                  <a:pt x="31773" y="7676"/>
                  <a:pt x="31479" y="8051"/>
                </a:cubicBezTo>
                <a:cubicBezTo>
                  <a:pt x="28277" y="7170"/>
                  <a:pt x="24798" y="6641"/>
                  <a:pt x="21393" y="6641"/>
                </a:cubicBezTo>
                <a:cubicBezTo>
                  <a:pt x="20157" y="6641"/>
                  <a:pt x="18931" y="6711"/>
                  <a:pt x="17732" y="6858"/>
                </a:cubicBezTo>
                <a:cubicBezTo>
                  <a:pt x="19871" y="6038"/>
                  <a:pt x="22473" y="5745"/>
                  <a:pt x="24647" y="5745"/>
                </a:cubicBezTo>
                <a:close/>
                <a:moveTo>
                  <a:pt x="20746" y="49583"/>
                </a:moveTo>
                <a:cubicBezTo>
                  <a:pt x="22382" y="50610"/>
                  <a:pt x="24292" y="51307"/>
                  <a:pt x="26280" y="51730"/>
                </a:cubicBezTo>
                <a:cubicBezTo>
                  <a:pt x="27003" y="52094"/>
                  <a:pt x="27799" y="52358"/>
                  <a:pt x="28608" y="52501"/>
                </a:cubicBezTo>
                <a:cubicBezTo>
                  <a:pt x="29152" y="52597"/>
                  <a:pt x="29733" y="52712"/>
                  <a:pt x="30316" y="52792"/>
                </a:cubicBezTo>
                <a:cubicBezTo>
                  <a:pt x="29873" y="52833"/>
                  <a:pt x="29431" y="52855"/>
                  <a:pt x="28992" y="52855"/>
                </a:cubicBezTo>
                <a:cubicBezTo>
                  <a:pt x="27199" y="52855"/>
                  <a:pt x="25446" y="52497"/>
                  <a:pt x="23835" y="51652"/>
                </a:cubicBezTo>
                <a:cubicBezTo>
                  <a:pt x="22781" y="51100"/>
                  <a:pt x="21750" y="50392"/>
                  <a:pt x="20746" y="49583"/>
                </a:cubicBezTo>
                <a:close/>
                <a:moveTo>
                  <a:pt x="28509" y="1"/>
                </a:moveTo>
                <a:cubicBezTo>
                  <a:pt x="26958" y="1"/>
                  <a:pt x="25413" y="176"/>
                  <a:pt x="23901" y="565"/>
                </a:cubicBezTo>
                <a:cubicBezTo>
                  <a:pt x="19769" y="1628"/>
                  <a:pt x="16514" y="4293"/>
                  <a:pt x="14015" y="7609"/>
                </a:cubicBezTo>
                <a:cubicBezTo>
                  <a:pt x="8605" y="9177"/>
                  <a:pt x="4242" y="12773"/>
                  <a:pt x="2850" y="19378"/>
                </a:cubicBezTo>
                <a:cubicBezTo>
                  <a:pt x="1" y="32893"/>
                  <a:pt x="8632" y="48230"/>
                  <a:pt x="21710" y="52537"/>
                </a:cubicBezTo>
                <a:cubicBezTo>
                  <a:pt x="25304" y="53720"/>
                  <a:pt x="29318" y="54500"/>
                  <a:pt x="33287" y="54500"/>
                </a:cubicBezTo>
                <a:cubicBezTo>
                  <a:pt x="36483" y="54500"/>
                  <a:pt x="39651" y="53994"/>
                  <a:pt x="42546" y="52786"/>
                </a:cubicBezTo>
                <a:cubicBezTo>
                  <a:pt x="42853" y="52753"/>
                  <a:pt x="43088" y="52690"/>
                  <a:pt x="43187" y="52581"/>
                </a:cubicBezTo>
                <a:cubicBezTo>
                  <a:pt x="43226" y="52539"/>
                  <a:pt x="43261" y="52492"/>
                  <a:pt x="43301" y="52451"/>
                </a:cubicBezTo>
                <a:cubicBezTo>
                  <a:pt x="43855" y="52191"/>
                  <a:pt x="44406" y="51913"/>
                  <a:pt x="44937" y="51595"/>
                </a:cubicBezTo>
                <a:cubicBezTo>
                  <a:pt x="46205" y="50838"/>
                  <a:pt x="47382" y="49959"/>
                  <a:pt x="48459" y="48992"/>
                </a:cubicBezTo>
                <a:cubicBezTo>
                  <a:pt x="53981" y="46349"/>
                  <a:pt x="56771" y="40692"/>
                  <a:pt x="56996" y="34746"/>
                </a:cubicBezTo>
                <a:cubicBezTo>
                  <a:pt x="58465" y="30370"/>
                  <a:pt x="58863" y="25757"/>
                  <a:pt x="57355" y="21079"/>
                </a:cubicBezTo>
                <a:cubicBezTo>
                  <a:pt x="56987" y="19938"/>
                  <a:pt x="56532" y="18832"/>
                  <a:pt x="56016" y="17759"/>
                </a:cubicBezTo>
                <a:cubicBezTo>
                  <a:pt x="56996" y="13827"/>
                  <a:pt x="53705" y="10918"/>
                  <a:pt x="50014" y="9479"/>
                </a:cubicBezTo>
                <a:cubicBezTo>
                  <a:pt x="47991" y="7505"/>
                  <a:pt x="45705" y="5795"/>
                  <a:pt x="43254" y="4406"/>
                </a:cubicBezTo>
                <a:cubicBezTo>
                  <a:pt x="38895" y="1938"/>
                  <a:pt x="33665" y="1"/>
                  <a:pt x="285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4" name="Diagrama 3">
            <a:extLst>
              <a:ext uri="{FF2B5EF4-FFF2-40B4-BE49-F238E27FC236}">
                <a16:creationId xmlns="" xmlns:a16="http://schemas.microsoft.com/office/drawing/2014/main" id="{EF86B6AF-70F3-46AE-A71C-41699C1D7A19}"/>
              </a:ext>
            </a:extLst>
          </p:cNvPr>
          <p:cNvGraphicFramePr/>
          <p:nvPr>
            <p:extLst>
              <p:ext uri="{D42A27DB-BD31-4B8C-83A1-F6EECF244321}">
                <p14:modId xmlns:p14="http://schemas.microsoft.com/office/powerpoint/2010/main" val="3236282914"/>
              </p:ext>
            </p:extLst>
          </p:nvPr>
        </p:nvGraphicFramePr>
        <p:xfrm>
          <a:off x="4067636" y="1760491"/>
          <a:ext cx="4421011" cy="23841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95" name="Google Shape;595;p43"/>
          <p:cNvSpPr txBox="1">
            <a:spLocks noGrp="1"/>
          </p:cNvSpPr>
          <p:nvPr>
            <p:ph type="title"/>
          </p:nvPr>
        </p:nvSpPr>
        <p:spPr>
          <a:xfrm>
            <a:off x="1222744" y="456274"/>
            <a:ext cx="6840303" cy="75334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MX" dirty="0"/>
              <a:t>LA APLICACIÓN DE TÉCNICAS DE RECOLECCIÓN</a:t>
            </a:r>
          </a:p>
        </p:txBody>
      </p:sp>
      <p:pic>
        <p:nvPicPr>
          <p:cNvPr id="596" name="Google Shape;596;p43"/>
          <p:cNvPicPr preferRelativeResize="0"/>
          <p:nvPr/>
        </p:nvPicPr>
        <p:blipFill rotWithShape="1">
          <a:blip r:embed="rId10">
            <a:alphaModFix/>
          </a:blip>
          <a:srcRect l="33897"/>
          <a:stretch/>
        </p:blipFill>
        <p:spPr>
          <a:xfrm>
            <a:off x="1309028" y="1726321"/>
            <a:ext cx="2367300" cy="2387400"/>
          </a:xfrm>
          <a:prstGeom prst="ellipse">
            <a:avLst/>
          </a:prstGeom>
          <a:noFill/>
          <a:ln>
            <a:noFill/>
          </a:ln>
        </p:spPr>
      </p:pic>
      <p:sp>
        <p:nvSpPr>
          <p:cNvPr id="597" name="Google Shape;597;p43"/>
          <p:cNvSpPr/>
          <p:nvPr/>
        </p:nvSpPr>
        <p:spPr>
          <a:xfrm>
            <a:off x="7796875" y="563222"/>
            <a:ext cx="813648" cy="753340"/>
          </a:xfrm>
          <a:custGeom>
            <a:avLst/>
            <a:gdLst/>
            <a:ahLst/>
            <a:cxnLst/>
            <a:rect l="l" t="t" r="r" b="b"/>
            <a:pathLst>
              <a:path w="58864" h="54501" extrusionOk="0">
                <a:moveTo>
                  <a:pt x="24647" y="5745"/>
                </a:moveTo>
                <a:cubicBezTo>
                  <a:pt x="25555" y="5745"/>
                  <a:pt x="26388" y="5796"/>
                  <a:pt x="27082" y="5882"/>
                </a:cubicBezTo>
                <a:cubicBezTo>
                  <a:pt x="28871" y="6102"/>
                  <a:pt x="30637" y="6495"/>
                  <a:pt x="32363" y="7022"/>
                </a:cubicBezTo>
                <a:cubicBezTo>
                  <a:pt x="32076" y="7324"/>
                  <a:pt x="31773" y="7676"/>
                  <a:pt x="31479" y="8051"/>
                </a:cubicBezTo>
                <a:cubicBezTo>
                  <a:pt x="28277" y="7170"/>
                  <a:pt x="24798" y="6641"/>
                  <a:pt x="21393" y="6641"/>
                </a:cubicBezTo>
                <a:cubicBezTo>
                  <a:pt x="20157" y="6641"/>
                  <a:pt x="18931" y="6711"/>
                  <a:pt x="17732" y="6858"/>
                </a:cubicBezTo>
                <a:cubicBezTo>
                  <a:pt x="19871" y="6038"/>
                  <a:pt x="22473" y="5745"/>
                  <a:pt x="24647" y="5745"/>
                </a:cubicBezTo>
                <a:close/>
                <a:moveTo>
                  <a:pt x="20746" y="49583"/>
                </a:moveTo>
                <a:cubicBezTo>
                  <a:pt x="22382" y="50610"/>
                  <a:pt x="24292" y="51307"/>
                  <a:pt x="26280" y="51730"/>
                </a:cubicBezTo>
                <a:cubicBezTo>
                  <a:pt x="27003" y="52094"/>
                  <a:pt x="27799" y="52358"/>
                  <a:pt x="28608" y="52501"/>
                </a:cubicBezTo>
                <a:cubicBezTo>
                  <a:pt x="29152" y="52597"/>
                  <a:pt x="29733" y="52712"/>
                  <a:pt x="30316" y="52792"/>
                </a:cubicBezTo>
                <a:cubicBezTo>
                  <a:pt x="29873" y="52833"/>
                  <a:pt x="29431" y="52855"/>
                  <a:pt x="28992" y="52855"/>
                </a:cubicBezTo>
                <a:cubicBezTo>
                  <a:pt x="27199" y="52855"/>
                  <a:pt x="25446" y="52497"/>
                  <a:pt x="23835" y="51652"/>
                </a:cubicBezTo>
                <a:cubicBezTo>
                  <a:pt x="22781" y="51100"/>
                  <a:pt x="21750" y="50392"/>
                  <a:pt x="20746" y="49583"/>
                </a:cubicBezTo>
                <a:close/>
                <a:moveTo>
                  <a:pt x="28509" y="1"/>
                </a:moveTo>
                <a:cubicBezTo>
                  <a:pt x="26958" y="1"/>
                  <a:pt x="25413" y="176"/>
                  <a:pt x="23901" y="565"/>
                </a:cubicBezTo>
                <a:cubicBezTo>
                  <a:pt x="19769" y="1628"/>
                  <a:pt x="16514" y="4293"/>
                  <a:pt x="14015" y="7609"/>
                </a:cubicBezTo>
                <a:cubicBezTo>
                  <a:pt x="8605" y="9177"/>
                  <a:pt x="4242" y="12773"/>
                  <a:pt x="2850" y="19378"/>
                </a:cubicBezTo>
                <a:cubicBezTo>
                  <a:pt x="1" y="32893"/>
                  <a:pt x="8632" y="48230"/>
                  <a:pt x="21710" y="52537"/>
                </a:cubicBezTo>
                <a:cubicBezTo>
                  <a:pt x="25304" y="53720"/>
                  <a:pt x="29318" y="54500"/>
                  <a:pt x="33287" y="54500"/>
                </a:cubicBezTo>
                <a:cubicBezTo>
                  <a:pt x="36483" y="54500"/>
                  <a:pt x="39651" y="53994"/>
                  <a:pt x="42546" y="52786"/>
                </a:cubicBezTo>
                <a:cubicBezTo>
                  <a:pt x="42853" y="52753"/>
                  <a:pt x="43088" y="52690"/>
                  <a:pt x="43187" y="52581"/>
                </a:cubicBezTo>
                <a:cubicBezTo>
                  <a:pt x="43226" y="52539"/>
                  <a:pt x="43261" y="52492"/>
                  <a:pt x="43301" y="52451"/>
                </a:cubicBezTo>
                <a:cubicBezTo>
                  <a:pt x="43855" y="52191"/>
                  <a:pt x="44406" y="51913"/>
                  <a:pt x="44937" y="51595"/>
                </a:cubicBezTo>
                <a:cubicBezTo>
                  <a:pt x="46205" y="50838"/>
                  <a:pt x="47382" y="49959"/>
                  <a:pt x="48459" y="48992"/>
                </a:cubicBezTo>
                <a:cubicBezTo>
                  <a:pt x="53981" y="46349"/>
                  <a:pt x="56771" y="40692"/>
                  <a:pt x="56996" y="34746"/>
                </a:cubicBezTo>
                <a:cubicBezTo>
                  <a:pt x="58465" y="30370"/>
                  <a:pt x="58863" y="25757"/>
                  <a:pt x="57355" y="21079"/>
                </a:cubicBezTo>
                <a:cubicBezTo>
                  <a:pt x="56987" y="19938"/>
                  <a:pt x="56532" y="18832"/>
                  <a:pt x="56016" y="17759"/>
                </a:cubicBezTo>
                <a:cubicBezTo>
                  <a:pt x="56996" y="13827"/>
                  <a:pt x="53705" y="10918"/>
                  <a:pt x="50014" y="9479"/>
                </a:cubicBezTo>
                <a:cubicBezTo>
                  <a:pt x="47991" y="7505"/>
                  <a:pt x="45705" y="5795"/>
                  <a:pt x="43254" y="4406"/>
                </a:cubicBezTo>
                <a:cubicBezTo>
                  <a:pt x="38895" y="1938"/>
                  <a:pt x="33665" y="1"/>
                  <a:pt x="285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3"/>
          <p:cNvSpPr/>
          <p:nvPr/>
        </p:nvSpPr>
        <p:spPr>
          <a:xfrm>
            <a:off x="7674624" y="1245979"/>
            <a:ext cx="319122" cy="259985"/>
          </a:xfrm>
          <a:custGeom>
            <a:avLst/>
            <a:gdLst/>
            <a:ahLst/>
            <a:cxnLst/>
            <a:rect l="l" t="t" r="r" b="b"/>
            <a:pathLst>
              <a:path w="16099" h="13114" extrusionOk="0">
                <a:moveTo>
                  <a:pt x="648" y="0"/>
                </a:moveTo>
                <a:cubicBezTo>
                  <a:pt x="235" y="0"/>
                  <a:pt x="1" y="392"/>
                  <a:pt x="131" y="968"/>
                </a:cubicBezTo>
                <a:cubicBezTo>
                  <a:pt x="355" y="1958"/>
                  <a:pt x="1086" y="2891"/>
                  <a:pt x="1932" y="3422"/>
                </a:cubicBezTo>
                <a:cubicBezTo>
                  <a:pt x="6629" y="6391"/>
                  <a:pt x="9831" y="11078"/>
                  <a:pt x="15201" y="13054"/>
                </a:cubicBezTo>
                <a:cubicBezTo>
                  <a:pt x="15312" y="13095"/>
                  <a:pt x="15408" y="13114"/>
                  <a:pt x="15490" y="13114"/>
                </a:cubicBezTo>
                <a:cubicBezTo>
                  <a:pt x="16099" y="13114"/>
                  <a:pt x="15944" y="12093"/>
                  <a:pt x="15775" y="11673"/>
                </a:cubicBezTo>
                <a:cubicBezTo>
                  <a:pt x="15415" y="10782"/>
                  <a:pt x="14690" y="9840"/>
                  <a:pt x="13762" y="9499"/>
                </a:cubicBezTo>
                <a:cubicBezTo>
                  <a:pt x="8789" y="7668"/>
                  <a:pt x="5598" y="2966"/>
                  <a:pt x="1196" y="187"/>
                </a:cubicBezTo>
                <a:cubicBezTo>
                  <a:pt x="994" y="58"/>
                  <a:pt x="808" y="0"/>
                  <a:pt x="6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3"/>
          <p:cNvSpPr/>
          <p:nvPr/>
        </p:nvSpPr>
        <p:spPr>
          <a:xfrm rot="5088715">
            <a:off x="8560100" y="303993"/>
            <a:ext cx="274666" cy="273375"/>
          </a:xfrm>
          <a:custGeom>
            <a:avLst/>
            <a:gdLst/>
            <a:ahLst/>
            <a:cxnLst/>
            <a:rect l="l" t="t" r="r" b="b"/>
            <a:pathLst>
              <a:path w="16810" h="16731" extrusionOk="0">
                <a:moveTo>
                  <a:pt x="13072" y="0"/>
                </a:moveTo>
                <a:cubicBezTo>
                  <a:pt x="12755" y="0"/>
                  <a:pt x="12451" y="60"/>
                  <a:pt x="12190" y="197"/>
                </a:cubicBezTo>
                <a:cubicBezTo>
                  <a:pt x="6402" y="3222"/>
                  <a:pt x="1371" y="8232"/>
                  <a:pt x="201" y="14870"/>
                </a:cubicBezTo>
                <a:cubicBezTo>
                  <a:pt x="0" y="16008"/>
                  <a:pt x="1408" y="16731"/>
                  <a:pt x="2659" y="16731"/>
                </a:cubicBezTo>
                <a:cubicBezTo>
                  <a:pt x="3519" y="16731"/>
                  <a:pt x="4305" y="16389"/>
                  <a:pt x="4443" y="15606"/>
                </a:cubicBezTo>
                <a:cubicBezTo>
                  <a:pt x="5458" y="9839"/>
                  <a:pt x="9787" y="5367"/>
                  <a:pt x="14844" y="2725"/>
                </a:cubicBezTo>
                <a:cubicBezTo>
                  <a:pt x="16809" y="1696"/>
                  <a:pt x="14753" y="0"/>
                  <a:pt x="130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0" name="Google Shape;600;p43"/>
          <p:cNvCxnSpPr>
            <a:cxnSpLocks/>
          </p:cNvCxnSpPr>
          <p:nvPr/>
        </p:nvCxnSpPr>
        <p:spPr>
          <a:xfrm flipH="1">
            <a:off x="8396239" y="1386608"/>
            <a:ext cx="92408" cy="78235"/>
          </a:xfrm>
          <a:prstGeom prst="straightConnector1">
            <a:avLst/>
          </a:prstGeom>
          <a:noFill/>
          <a:ln w="19050" cap="flat" cmpd="sng">
            <a:solidFill>
              <a:schemeClr val="accent1"/>
            </a:solidFill>
            <a:prstDash val="solid"/>
            <a:round/>
            <a:headEnd type="none" w="med" len="med"/>
            <a:tailEnd type="oval" w="med" len="med"/>
          </a:ln>
        </p:spPr>
      </p:cxnSp>
      <p:grpSp>
        <p:nvGrpSpPr>
          <p:cNvPr id="601" name="Google Shape;601;p43"/>
          <p:cNvGrpSpPr/>
          <p:nvPr/>
        </p:nvGrpSpPr>
        <p:grpSpPr>
          <a:xfrm>
            <a:off x="8102632" y="779140"/>
            <a:ext cx="321368" cy="321503"/>
            <a:chOff x="4738350" y="4283627"/>
            <a:chExt cx="321368" cy="321503"/>
          </a:xfrm>
        </p:grpSpPr>
        <p:sp>
          <p:nvSpPr>
            <p:cNvPr id="602" name="Google Shape;602;p43"/>
            <p:cNvSpPr/>
            <p:nvPr/>
          </p:nvSpPr>
          <p:spPr>
            <a:xfrm>
              <a:off x="4949371" y="4305473"/>
              <a:ext cx="36760" cy="13358"/>
            </a:xfrm>
            <a:custGeom>
              <a:avLst/>
              <a:gdLst/>
              <a:ahLst/>
              <a:cxnLst/>
              <a:rect l="l" t="t" r="r" b="b"/>
              <a:pathLst>
                <a:path w="1087" h="395" extrusionOk="0">
                  <a:moveTo>
                    <a:pt x="144" y="1"/>
                  </a:moveTo>
                  <a:cubicBezTo>
                    <a:pt x="69" y="1"/>
                    <a:pt x="7" y="59"/>
                    <a:pt x="5" y="133"/>
                  </a:cubicBezTo>
                  <a:cubicBezTo>
                    <a:pt x="1" y="209"/>
                    <a:pt x="60" y="276"/>
                    <a:pt x="136" y="277"/>
                  </a:cubicBezTo>
                  <a:cubicBezTo>
                    <a:pt x="669" y="304"/>
                    <a:pt x="874" y="394"/>
                    <a:pt x="933" y="394"/>
                  </a:cubicBezTo>
                  <a:cubicBezTo>
                    <a:pt x="994" y="394"/>
                    <a:pt x="1049" y="354"/>
                    <a:pt x="1067" y="292"/>
                  </a:cubicBezTo>
                  <a:cubicBezTo>
                    <a:pt x="1086" y="218"/>
                    <a:pt x="1045" y="142"/>
                    <a:pt x="971" y="121"/>
                  </a:cubicBezTo>
                  <a:cubicBezTo>
                    <a:pt x="734" y="57"/>
                    <a:pt x="458" y="16"/>
                    <a:pt x="149" y="1"/>
                  </a:cubicBezTo>
                  <a:cubicBezTo>
                    <a:pt x="147" y="1"/>
                    <a:pt x="145" y="1"/>
                    <a:pt x="1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3"/>
            <p:cNvSpPr/>
            <p:nvPr/>
          </p:nvSpPr>
          <p:spPr>
            <a:xfrm>
              <a:off x="4949337" y="4324073"/>
              <a:ext cx="36793" cy="13358"/>
            </a:xfrm>
            <a:custGeom>
              <a:avLst/>
              <a:gdLst/>
              <a:ahLst/>
              <a:cxnLst/>
              <a:rect l="l" t="t" r="r" b="b"/>
              <a:pathLst>
                <a:path w="1088" h="395" extrusionOk="0">
                  <a:moveTo>
                    <a:pt x="145" y="0"/>
                  </a:moveTo>
                  <a:cubicBezTo>
                    <a:pt x="70" y="0"/>
                    <a:pt x="8" y="59"/>
                    <a:pt x="6" y="133"/>
                  </a:cubicBezTo>
                  <a:cubicBezTo>
                    <a:pt x="0" y="210"/>
                    <a:pt x="60" y="275"/>
                    <a:pt x="137" y="280"/>
                  </a:cubicBezTo>
                  <a:cubicBezTo>
                    <a:pt x="672" y="305"/>
                    <a:pt x="875" y="394"/>
                    <a:pt x="934" y="394"/>
                  </a:cubicBezTo>
                  <a:cubicBezTo>
                    <a:pt x="995" y="394"/>
                    <a:pt x="1050" y="354"/>
                    <a:pt x="1068" y="292"/>
                  </a:cubicBezTo>
                  <a:cubicBezTo>
                    <a:pt x="1087" y="217"/>
                    <a:pt x="1046" y="142"/>
                    <a:pt x="972" y="121"/>
                  </a:cubicBezTo>
                  <a:cubicBezTo>
                    <a:pt x="735" y="57"/>
                    <a:pt x="459" y="15"/>
                    <a:pt x="150" y="0"/>
                  </a:cubicBezTo>
                  <a:cubicBezTo>
                    <a:pt x="148" y="0"/>
                    <a:pt x="146" y="0"/>
                    <a:pt x="1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3"/>
            <p:cNvSpPr/>
            <p:nvPr/>
          </p:nvSpPr>
          <p:spPr>
            <a:xfrm>
              <a:off x="4949337" y="4344600"/>
              <a:ext cx="36793" cy="13358"/>
            </a:xfrm>
            <a:custGeom>
              <a:avLst/>
              <a:gdLst/>
              <a:ahLst/>
              <a:cxnLst/>
              <a:rect l="l" t="t" r="r" b="b"/>
              <a:pathLst>
                <a:path w="1088" h="395" extrusionOk="0">
                  <a:moveTo>
                    <a:pt x="142" y="1"/>
                  </a:moveTo>
                  <a:cubicBezTo>
                    <a:pt x="68" y="1"/>
                    <a:pt x="8" y="59"/>
                    <a:pt x="6" y="133"/>
                  </a:cubicBezTo>
                  <a:cubicBezTo>
                    <a:pt x="0" y="210"/>
                    <a:pt x="60" y="276"/>
                    <a:pt x="137" y="279"/>
                  </a:cubicBezTo>
                  <a:cubicBezTo>
                    <a:pt x="672" y="305"/>
                    <a:pt x="875" y="395"/>
                    <a:pt x="934" y="395"/>
                  </a:cubicBezTo>
                  <a:cubicBezTo>
                    <a:pt x="995" y="395"/>
                    <a:pt x="1050" y="353"/>
                    <a:pt x="1068" y="292"/>
                  </a:cubicBezTo>
                  <a:cubicBezTo>
                    <a:pt x="1087" y="218"/>
                    <a:pt x="1046" y="142"/>
                    <a:pt x="972" y="121"/>
                  </a:cubicBezTo>
                  <a:cubicBezTo>
                    <a:pt x="735" y="56"/>
                    <a:pt x="459" y="16"/>
                    <a:pt x="150" y="1"/>
                  </a:cubicBezTo>
                  <a:cubicBezTo>
                    <a:pt x="147" y="1"/>
                    <a:pt x="145" y="1"/>
                    <a:pt x="1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3"/>
            <p:cNvSpPr/>
            <p:nvPr/>
          </p:nvSpPr>
          <p:spPr>
            <a:xfrm>
              <a:off x="5007605" y="4305473"/>
              <a:ext cx="36726" cy="13358"/>
            </a:xfrm>
            <a:custGeom>
              <a:avLst/>
              <a:gdLst/>
              <a:ahLst/>
              <a:cxnLst/>
              <a:rect l="l" t="t" r="r" b="b"/>
              <a:pathLst>
                <a:path w="1086" h="395" extrusionOk="0">
                  <a:moveTo>
                    <a:pt x="943" y="1"/>
                  </a:moveTo>
                  <a:cubicBezTo>
                    <a:pt x="941" y="1"/>
                    <a:pt x="939" y="1"/>
                    <a:pt x="937" y="1"/>
                  </a:cubicBezTo>
                  <a:cubicBezTo>
                    <a:pt x="630" y="16"/>
                    <a:pt x="352" y="57"/>
                    <a:pt x="118" y="121"/>
                  </a:cubicBezTo>
                  <a:cubicBezTo>
                    <a:pt x="43" y="142"/>
                    <a:pt x="0" y="218"/>
                    <a:pt x="21" y="292"/>
                  </a:cubicBezTo>
                  <a:cubicBezTo>
                    <a:pt x="37" y="354"/>
                    <a:pt x="92" y="394"/>
                    <a:pt x="155" y="394"/>
                  </a:cubicBezTo>
                  <a:cubicBezTo>
                    <a:pt x="214" y="394"/>
                    <a:pt x="418" y="304"/>
                    <a:pt x="951" y="280"/>
                  </a:cubicBezTo>
                  <a:cubicBezTo>
                    <a:pt x="1027" y="276"/>
                    <a:pt x="1086" y="210"/>
                    <a:pt x="1083" y="135"/>
                  </a:cubicBezTo>
                  <a:cubicBezTo>
                    <a:pt x="1079" y="59"/>
                    <a:pt x="1016" y="1"/>
                    <a:pt x="9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3"/>
            <p:cNvSpPr/>
            <p:nvPr/>
          </p:nvSpPr>
          <p:spPr>
            <a:xfrm>
              <a:off x="5007605" y="4324107"/>
              <a:ext cx="36726" cy="13358"/>
            </a:xfrm>
            <a:custGeom>
              <a:avLst/>
              <a:gdLst/>
              <a:ahLst/>
              <a:cxnLst/>
              <a:rect l="l" t="t" r="r" b="b"/>
              <a:pathLst>
                <a:path w="1086" h="395" extrusionOk="0">
                  <a:moveTo>
                    <a:pt x="943" y="1"/>
                  </a:moveTo>
                  <a:cubicBezTo>
                    <a:pt x="941" y="1"/>
                    <a:pt x="939" y="1"/>
                    <a:pt x="937" y="1"/>
                  </a:cubicBezTo>
                  <a:cubicBezTo>
                    <a:pt x="630" y="16"/>
                    <a:pt x="352" y="57"/>
                    <a:pt x="118" y="123"/>
                  </a:cubicBezTo>
                  <a:cubicBezTo>
                    <a:pt x="43" y="142"/>
                    <a:pt x="0" y="219"/>
                    <a:pt x="21" y="294"/>
                  </a:cubicBezTo>
                  <a:cubicBezTo>
                    <a:pt x="37" y="354"/>
                    <a:pt x="92" y="395"/>
                    <a:pt x="155" y="395"/>
                  </a:cubicBezTo>
                  <a:cubicBezTo>
                    <a:pt x="214" y="395"/>
                    <a:pt x="418" y="304"/>
                    <a:pt x="951" y="280"/>
                  </a:cubicBezTo>
                  <a:cubicBezTo>
                    <a:pt x="1027" y="276"/>
                    <a:pt x="1086" y="212"/>
                    <a:pt x="1083" y="135"/>
                  </a:cubicBezTo>
                  <a:cubicBezTo>
                    <a:pt x="1079" y="58"/>
                    <a:pt x="1016" y="1"/>
                    <a:pt x="9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3"/>
            <p:cNvSpPr/>
            <p:nvPr/>
          </p:nvSpPr>
          <p:spPr>
            <a:xfrm>
              <a:off x="5007605" y="4346021"/>
              <a:ext cx="22421" cy="11938"/>
            </a:xfrm>
            <a:custGeom>
              <a:avLst/>
              <a:gdLst/>
              <a:ahLst/>
              <a:cxnLst/>
              <a:rect l="l" t="t" r="r" b="b"/>
              <a:pathLst>
                <a:path w="663" h="353" extrusionOk="0">
                  <a:moveTo>
                    <a:pt x="515" y="0"/>
                  </a:moveTo>
                  <a:cubicBezTo>
                    <a:pt x="508" y="0"/>
                    <a:pt x="501" y="1"/>
                    <a:pt x="493" y="2"/>
                  </a:cubicBezTo>
                  <a:cubicBezTo>
                    <a:pt x="358" y="21"/>
                    <a:pt x="232" y="48"/>
                    <a:pt x="118" y="79"/>
                  </a:cubicBezTo>
                  <a:cubicBezTo>
                    <a:pt x="43" y="100"/>
                    <a:pt x="0" y="176"/>
                    <a:pt x="21" y="250"/>
                  </a:cubicBezTo>
                  <a:cubicBezTo>
                    <a:pt x="37" y="311"/>
                    <a:pt x="92" y="353"/>
                    <a:pt x="155" y="353"/>
                  </a:cubicBezTo>
                  <a:cubicBezTo>
                    <a:pt x="204" y="353"/>
                    <a:pt x="262" y="317"/>
                    <a:pt x="535" y="277"/>
                  </a:cubicBezTo>
                  <a:cubicBezTo>
                    <a:pt x="611" y="265"/>
                    <a:pt x="663" y="195"/>
                    <a:pt x="652" y="118"/>
                  </a:cubicBezTo>
                  <a:cubicBezTo>
                    <a:pt x="641" y="49"/>
                    <a:pt x="583" y="0"/>
                    <a:pt x="5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3"/>
            <p:cNvSpPr/>
            <p:nvPr/>
          </p:nvSpPr>
          <p:spPr>
            <a:xfrm>
              <a:off x="4738350" y="4314334"/>
              <a:ext cx="235437" cy="290797"/>
            </a:xfrm>
            <a:custGeom>
              <a:avLst/>
              <a:gdLst/>
              <a:ahLst/>
              <a:cxnLst/>
              <a:rect l="l" t="t" r="r" b="b"/>
              <a:pathLst>
                <a:path w="6962" h="8599" extrusionOk="0">
                  <a:moveTo>
                    <a:pt x="4339" y="280"/>
                  </a:moveTo>
                  <a:cubicBezTo>
                    <a:pt x="4436" y="280"/>
                    <a:pt x="4516" y="357"/>
                    <a:pt x="4516" y="453"/>
                  </a:cubicBezTo>
                  <a:cubicBezTo>
                    <a:pt x="4518" y="630"/>
                    <a:pt x="4659" y="770"/>
                    <a:pt x="4834" y="773"/>
                  </a:cubicBezTo>
                  <a:cubicBezTo>
                    <a:pt x="4926" y="776"/>
                    <a:pt x="5002" y="851"/>
                    <a:pt x="5002" y="946"/>
                  </a:cubicBezTo>
                  <a:lnTo>
                    <a:pt x="5002" y="1835"/>
                  </a:lnTo>
                  <a:cubicBezTo>
                    <a:pt x="5002" y="1897"/>
                    <a:pt x="4948" y="1932"/>
                    <a:pt x="4887" y="1932"/>
                  </a:cubicBezTo>
                  <a:cubicBezTo>
                    <a:pt x="4832" y="1932"/>
                    <a:pt x="4771" y="1904"/>
                    <a:pt x="4740" y="1842"/>
                  </a:cubicBezTo>
                  <a:cubicBezTo>
                    <a:pt x="4689" y="1738"/>
                    <a:pt x="4585" y="1676"/>
                    <a:pt x="4472" y="1676"/>
                  </a:cubicBezTo>
                  <a:cubicBezTo>
                    <a:pt x="4448" y="1676"/>
                    <a:pt x="4423" y="1679"/>
                    <a:pt x="4399" y="1685"/>
                  </a:cubicBezTo>
                  <a:cubicBezTo>
                    <a:pt x="4308" y="1706"/>
                    <a:pt x="4221" y="1716"/>
                    <a:pt x="4138" y="1716"/>
                  </a:cubicBezTo>
                  <a:cubicBezTo>
                    <a:pt x="3684" y="1716"/>
                    <a:pt x="3348" y="1426"/>
                    <a:pt x="3175" y="1232"/>
                  </a:cubicBezTo>
                  <a:cubicBezTo>
                    <a:pt x="3079" y="1123"/>
                    <a:pt x="2952" y="1074"/>
                    <a:pt x="2828" y="1074"/>
                  </a:cubicBezTo>
                  <a:cubicBezTo>
                    <a:pt x="2599" y="1074"/>
                    <a:pt x="2376" y="1242"/>
                    <a:pt x="2362" y="1511"/>
                  </a:cubicBezTo>
                  <a:cubicBezTo>
                    <a:pt x="2361" y="1536"/>
                    <a:pt x="2362" y="1515"/>
                    <a:pt x="2362" y="2010"/>
                  </a:cubicBezTo>
                  <a:lnTo>
                    <a:pt x="2117" y="1924"/>
                  </a:lnTo>
                  <a:cubicBezTo>
                    <a:pt x="2080" y="1910"/>
                    <a:pt x="2054" y="1876"/>
                    <a:pt x="2054" y="1836"/>
                  </a:cubicBezTo>
                  <a:lnTo>
                    <a:pt x="2054" y="1159"/>
                  </a:lnTo>
                  <a:lnTo>
                    <a:pt x="2057" y="1159"/>
                  </a:lnTo>
                  <a:cubicBezTo>
                    <a:pt x="2057" y="675"/>
                    <a:pt x="2452" y="280"/>
                    <a:pt x="2936" y="280"/>
                  </a:cubicBezTo>
                  <a:close/>
                  <a:moveTo>
                    <a:pt x="2826" y="1352"/>
                  </a:moveTo>
                  <a:cubicBezTo>
                    <a:pt x="2877" y="1352"/>
                    <a:pt x="2928" y="1372"/>
                    <a:pt x="2967" y="1416"/>
                  </a:cubicBezTo>
                  <a:cubicBezTo>
                    <a:pt x="3175" y="1647"/>
                    <a:pt x="3579" y="1995"/>
                    <a:pt x="4133" y="1995"/>
                  </a:cubicBezTo>
                  <a:cubicBezTo>
                    <a:pt x="4240" y="1995"/>
                    <a:pt x="4348" y="1982"/>
                    <a:pt x="4466" y="1953"/>
                  </a:cubicBezTo>
                  <a:cubicBezTo>
                    <a:pt x="4468" y="1953"/>
                    <a:pt x="4470" y="1953"/>
                    <a:pt x="4472" y="1953"/>
                  </a:cubicBezTo>
                  <a:cubicBezTo>
                    <a:pt x="4481" y="1953"/>
                    <a:pt x="4489" y="1958"/>
                    <a:pt x="4494" y="1965"/>
                  </a:cubicBezTo>
                  <a:cubicBezTo>
                    <a:pt x="4571" y="2118"/>
                    <a:pt x="4727" y="2210"/>
                    <a:pt x="4890" y="2210"/>
                  </a:cubicBezTo>
                  <a:cubicBezTo>
                    <a:pt x="4928" y="2210"/>
                    <a:pt x="4967" y="2205"/>
                    <a:pt x="5005" y="2194"/>
                  </a:cubicBezTo>
                  <a:lnTo>
                    <a:pt x="5005" y="2585"/>
                  </a:lnTo>
                  <a:cubicBezTo>
                    <a:pt x="5005" y="2640"/>
                    <a:pt x="4962" y="2684"/>
                    <a:pt x="4910" y="2684"/>
                  </a:cubicBezTo>
                  <a:lnTo>
                    <a:pt x="4821" y="2684"/>
                  </a:lnTo>
                  <a:cubicBezTo>
                    <a:pt x="4745" y="2684"/>
                    <a:pt x="4683" y="2745"/>
                    <a:pt x="4681" y="2821"/>
                  </a:cubicBezTo>
                  <a:cubicBezTo>
                    <a:pt x="4675" y="3134"/>
                    <a:pt x="4546" y="3424"/>
                    <a:pt x="4325" y="3620"/>
                  </a:cubicBezTo>
                  <a:cubicBezTo>
                    <a:pt x="4087" y="3829"/>
                    <a:pt x="3808" y="3932"/>
                    <a:pt x="3530" y="3932"/>
                  </a:cubicBezTo>
                  <a:cubicBezTo>
                    <a:pt x="3252" y="3932"/>
                    <a:pt x="2974" y="3829"/>
                    <a:pt x="2740" y="3627"/>
                  </a:cubicBezTo>
                  <a:cubicBezTo>
                    <a:pt x="2518" y="3431"/>
                    <a:pt x="2386" y="3142"/>
                    <a:pt x="2379" y="2830"/>
                  </a:cubicBezTo>
                  <a:cubicBezTo>
                    <a:pt x="2377" y="2754"/>
                    <a:pt x="2316" y="2695"/>
                    <a:pt x="2239" y="2695"/>
                  </a:cubicBezTo>
                  <a:lnTo>
                    <a:pt x="2153" y="2695"/>
                  </a:lnTo>
                  <a:cubicBezTo>
                    <a:pt x="2043" y="2695"/>
                    <a:pt x="1956" y="2606"/>
                    <a:pt x="1956" y="2497"/>
                  </a:cubicBezTo>
                  <a:cubicBezTo>
                    <a:pt x="1957" y="2181"/>
                    <a:pt x="1953" y="2190"/>
                    <a:pt x="1960" y="2154"/>
                  </a:cubicBezTo>
                  <a:cubicBezTo>
                    <a:pt x="2015" y="2188"/>
                    <a:pt x="2036" y="2185"/>
                    <a:pt x="2276" y="2273"/>
                  </a:cubicBezTo>
                  <a:cubicBezTo>
                    <a:pt x="2306" y="2283"/>
                    <a:pt x="2337" y="2288"/>
                    <a:pt x="2366" y="2288"/>
                  </a:cubicBezTo>
                  <a:cubicBezTo>
                    <a:pt x="2511" y="2288"/>
                    <a:pt x="2640" y="2172"/>
                    <a:pt x="2640" y="2013"/>
                  </a:cubicBezTo>
                  <a:lnTo>
                    <a:pt x="2640" y="1523"/>
                  </a:lnTo>
                  <a:cubicBezTo>
                    <a:pt x="2645" y="1417"/>
                    <a:pt x="2734" y="1352"/>
                    <a:pt x="2826" y="1352"/>
                  </a:cubicBezTo>
                  <a:close/>
                  <a:moveTo>
                    <a:pt x="2964" y="4092"/>
                  </a:moveTo>
                  <a:cubicBezTo>
                    <a:pt x="3142" y="4169"/>
                    <a:pt x="3333" y="4210"/>
                    <a:pt x="3529" y="4210"/>
                  </a:cubicBezTo>
                  <a:cubicBezTo>
                    <a:pt x="3685" y="4210"/>
                    <a:pt x="3843" y="4184"/>
                    <a:pt x="3999" y="4129"/>
                  </a:cubicBezTo>
                  <a:cubicBezTo>
                    <a:pt x="4013" y="4222"/>
                    <a:pt x="4042" y="4311"/>
                    <a:pt x="4087" y="4389"/>
                  </a:cubicBezTo>
                  <a:lnTo>
                    <a:pt x="2873" y="4389"/>
                  </a:lnTo>
                  <a:cubicBezTo>
                    <a:pt x="2925" y="4299"/>
                    <a:pt x="2957" y="4196"/>
                    <a:pt x="2964" y="4092"/>
                  </a:cubicBezTo>
                  <a:close/>
                  <a:moveTo>
                    <a:pt x="5765" y="4669"/>
                  </a:moveTo>
                  <a:cubicBezTo>
                    <a:pt x="5878" y="4669"/>
                    <a:pt x="5970" y="4759"/>
                    <a:pt x="5970" y="4872"/>
                  </a:cubicBezTo>
                  <a:lnTo>
                    <a:pt x="5970" y="7724"/>
                  </a:lnTo>
                  <a:lnTo>
                    <a:pt x="990" y="7724"/>
                  </a:lnTo>
                  <a:lnTo>
                    <a:pt x="990" y="7219"/>
                  </a:lnTo>
                  <a:cubicBezTo>
                    <a:pt x="990" y="7143"/>
                    <a:pt x="928" y="7081"/>
                    <a:pt x="850" y="7081"/>
                  </a:cubicBezTo>
                  <a:cubicBezTo>
                    <a:pt x="775" y="7081"/>
                    <a:pt x="712" y="7143"/>
                    <a:pt x="712" y="7219"/>
                  </a:cubicBezTo>
                  <a:lnTo>
                    <a:pt x="712" y="7724"/>
                  </a:lnTo>
                  <a:lnTo>
                    <a:pt x="504" y="7724"/>
                  </a:lnTo>
                  <a:lnTo>
                    <a:pt x="504" y="6788"/>
                  </a:lnTo>
                  <a:cubicBezTo>
                    <a:pt x="504" y="6476"/>
                    <a:pt x="576" y="6170"/>
                    <a:pt x="712" y="5893"/>
                  </a:cubicBezTo>
                  <a:lnTo>
                    <a:pt x="712" y="6567"/>
                  </a:lnTo>
                  <a:cubicBezTo>
                    <a:pt x="712" y="6644"/>
                    <a:pt x="775" y="6706"/>
                    <a:pt x="850" y="6706"/>
                  </a:cubicBezTo>
                  <a:cubicBezTo>
                    <a:pt x="928" y="6706"/>
                    <a:pt x="990" y="6644"/>
                    <a:pt x="990" y="6567"/>
                  </a:cubicBezTo>
                  <a:lnTo>
                    <a:pt x="990" y="4872"/>
                  </a:lnTo>
                  <a:cubicBezTo>
                    <a:pt x="990" y="4759"/>
                    <a:pt x="1081" y="4669"/>
                    <a:pt x="1195" y="4669"/>
                  </a:cubicBezTo>
                  <a:close/>
                  <a:moveTo>
                    <a:pt x="6250" y="5893"/>
                  </a:moveTo>
                  <a:cubicBezTo>
                    <a:pt x="6386" y="6170"/>
                    <a:pt x="6458" y="6476"/>
                    <a:pt x="6458" y="6788"/>
                  </a:cubicBezTo>
                  <a:lnTo>
                    <a:pt x="6458" y="7724"/>
                  </a:lnTo>
                  <a:lnTo>
                    <a:pt x="6250" y="7724"/>
                  </a:lnTo>
                  <a:lnTo>
                    <a:pt x="6250" y="5893"/>
                  </a:lnTo>
                  <a:close/>
                  <a:moveTo>
                    <a:pt x="6523" y="8000"/>
                  </a:moveTo>
                  <a:cubicBezTo>
                    <a:pt x="6609" y="8000"/>
                    <a:pt x="6683" y="8071"/>
                    <a:pt x="6683" y="8161"/>
                  </a:cubicBezTo>
                  <a:cubicBezTo>
                    <a:pt x="6680" y="8250"/>
                    <a:pt x="6611" y="8321"/>
                    <a:pt x="6523" y="8321"/>
                  </a:cubicBezTo>
                  <a:lnTo>
                    <a:pt x="439" y="8321"/>
                  </a:lnTo>
                  <a:cubicBezTo>
                    <a:pt x="351" y="8321"/>
                    <a:pt x="279" y="8250"/>
                    <a:pt x="279" y="8161"/>
                  </a:cubicBezTo>
                  <a:cubicBezTo>
                    <a:pt x="279" y="8071"/>
                    <a:pt x="351" y="8000"/>
                    <a:pt x="439" y="8000"/>
                  </a:cubicBezTo>
                  <a:close/>
                  <a:moveTo>
                    <a:pt x="2936" y="0"/>
                  </a:moveTo>
                  <a:cubicBezTo>
                    <a:pt x="2297" y="0"/>
                    <a:pt x="1777" y="520"/>
                    <a:pt x="1777" y="1159"/>
                  </a:cubicBezTo>
                  <a:lnTo>
                    <a:pt x="1777" y="1833"/>
                  </a:lnTo>
                  <a:cubicBezTo>
                    <a:pt x="1777" y="1854"/>
                    <a:pt x="1779" y="1875"/>
                    <a:pt x="1783" y="1894"/>
                  </a:cubicBezTo>
                  <a:cubicBezTo>
                    <a:pt x="1716" y="1979"/>
                    <a:pt x="1679" y="2083"/>
                    <a:pt x="1679" y="2191"/>
                  </a:cubicBezTo>
                  <a:lnTo>
                    <a:pt x="1679" y="2496"/>
                  </a:lnTo>
                  <a:cubicBezTo>
                    <a:pt x="1679" y="2744"/>
                    <a:pt x="1871" y="2947"/>
                    <a:pt x="2111" y="2969"/>
                  </a:cubicBezTo>
                  <a:cubicBezTo>
                    <a:pt x="2153" y="3310"/>
                    <a:pt x="2312" y="3620"/>
                    <a:pt x="2562" y="3835"/>
                  </a:cubicBezTo>
                  <a:cubicBezTo>
                    <a:pt x="2602" y="3870"/>
                    <a:pt x="2645" y="3904"/>
                    <a:pt x="2689" y="3935"/>
                  </a:cubicBezTo>
                  <a:cubicBezTo>
                    <a:pt x="2683" y="3971"/>
                    <a:pt x="2735" y="4226"/>
                    <a:pt x="2510" y="4388"/>
                  </a:cubicBezTo>
                  <a:lnTo>
                    <a:pt x="1195" y="4388"/>
                  </a:lnTo>
                  <a:cubicBezTo>
                    <a:pt x="928" y="4388"/>
                    <a:pt x="712" y="4605"/>
                    <a:pt x="712" y="4871"/>
                  </a:cubicBezTo>
                  <a:lnTo>
                    <a:pt x="712" y="5365"/>
                  </a:lnTo>
                  <a:cubicBezTo>
                    <a:pt x="397" y="5771"/>
                    <a:pt x="225" y="6274"/>
                    <a:pt x="225" y="6787"/>
                  </a:cubicBezTo>
                  <a:lnTo>
                    <a:pt x="225" y="7779"/>
                  </a:lnTo>
                  <a:cubicBezTo>
                    <a:pt x="91" y="7853"/>
                    <a:pt x="1" y="7996"/>
                    <a:pt x="1" y="8161"/>
                  </a:cubicBezTo>
                  <a:cubicBezTo>
                    <a:pt x="1" y="8403"/>
                    <a:pt x="197" y="8599"/>
                    <a:pt x="439" y="8599"/>
                  </a:cubicBezTo>
                  <a:lnTo>
                    <a:pt x="6523" y="8599"/>
                  </a:lnTo>
                  <a:cubicBezTo>
                    <a:pt x="6765" y="8599"/>
                    <a:pt x="6961" y="8403"/>
                    <a:pt x="6961" y="8161"/>
                  </a:cubicBezTo>
                  <a:cubicBezTo>
                    <a:pt x="6960" y="7997"/>
                    <a:pt x="6870" y="7855"/>
                    <a:pt x="6737" y="7780"/>
                  </a:cubicBezTo>
                  <a:lnTo>
                    <a:pt x="6737" y="6788"/>
                  </a:lnTo>
                  <a:cubicBezTo>
                    <a:pt x="6737" y="6274"/>
                    <a:pt x="6564" y="5771"/>
                    <a:pt x="6250" y="5367"/>
                  </a:cubicBezTo>
                  <a:lnTo>
                    <a:pt x="6250" y="4872"/>
                  </a:lnTo>
                  <a:cubicBezTo>
                    <a:pt x="6250" y="4605"/>
                    <a:pt x="6033" y="4389"/>
                    <a:pt x="5767" y="4389"/>
                  </a:cubicBezTo>
                  <a:lnTo>
                    <a:pt x="4455" y="4389"/>
                  </a:lnTo>
                  <a:cubicBezTo>
                    <a:pt x="4247" y="4241"/>
                    <a:pt x="4277" y="4014"/>
                    <a:pt x="4274" y="4002"/>
                  </a:cubicBezTo>
                  <a:cubicBezTo>
                    <a:pt x="4356" y="3951"/>
                    <a:pt x="4436" y="3895"/>
                    <a:pt x="4512" y="3828"/>
                  </a:cubicBezTo>
                  <a:cubicBezTo>
                    <a:pt x="4760" y="3610"/>
                    <a:pt x="4917" y="3298"/>
                    <a:pt x="4954" y="2959"/>
                  </a:cubicBezTo>
                  <a:cubicBezTo>
                    <a:pt x="5140" y="2937"/>
                    <a:pt x="5284" y="2776"/>
                    <a:pt x="5284" y="2583"/>
                  </a:cubicBezTo>
                  <a:lnTo>
                    <a:pt x="5283" y="2078"/>
                  </a:lnTo>
                  <a:cubicBezTo>
                    <a:pt x="5283" y="2038"/>
                    <a:pt x="5275" y="1995"/>
                    <a:pt x="5262" y="1956"/>
                  </a:cubicBezTo>
                  <a:cubicBezTo>
                    <a:pt x="5275" y="1916"/>
                    <a:pt x="5283" y="1876"/>
                    <a:pt x="5283" y="1833"/>
                  </a:cubicBezTo>
                  <a:lnTo>
                    <a:pt x="5283" y="943"/>
                  </a:lnTo>
                  <a:cubicBezTo>
                    <a:pt x="5283" y="698"/>
                    <a:pt x="5084" y="498"/>
                    <a:pt x="4839" y="495"/>
                  </a:cubicBezTo>
                  <a:cubicBezTo>
                    <a:pt x="4815" y="495"/>
                    <a:pt x="4794" y="474"/>
                    <a:pt x="4794" y="450"/>
                  </a:cubicBezTo>
                  <a:cubicBezTo>
                    <a:pt x="4791" y="204"/>
                    <a:pt x="4586" y="0"/>
                    <a:pt x="43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3"/>
            <p:cNvSpPr/>
            <p:nvPr/>
          </p:nvSpPr>
          <p:spPr>
            <a:xfrm>
              <a:off x="4831584" y="4503340"/>
              <a:ext cx="48900" cy="48866"/>
            </a:xfrm>
            <a:custGeom>
              <a:avLst/>
              <a:gdLst/>
              <a:ahLst/>
              <a:cxnLst/>
              <a:rect l="l" t="t" r="r" b="b"/>
              <a:pathLst>
                <a:path w="1446" h="1445" extrusionOk="0">
                  <a:moveTo>
                    <a:pt x="722" y="278"/>
                  </a:moveTo>
                  <a:cubicBezTo>
                    <a:pt x="968" y="278"/>
                    <a:pt x="1167" y="477"/>
                    <a:pt x="1167" y="722"/>
                  </a:cubicBezTo>
                  <a:cubicBezTo>
                    <a:pt x="1167" y="967"/>
                    <a:pt x="968" y="1167"/>
                    <a:pt x="722" y="1167"/>
                  </a:cubicBezTo>
                  <a:cubicBezTo>
                    <a:pt x="477" y="1167"/>
                    <a:pt x="280" y="967"/>
                    <a:pt x="280" y="722"/>
                  </a:cubicBezTo>
                  <a:cubicBezTo>
                    <a:pt x="280" y="477"/>
                    <a:pt x="480" y="278"/>
                    <a:pt x="722" y="278"/>
                  </a:cubicBezTo>
                  <a:close/>
                  <a:moveTo>
                    <a:pt x="722" y="1"/>
                  </a:moveTo>
                  <a:cubicBezTo>
                    <a:pt x="324" y="1"/>
                    <a:pt x="1" y="323"/>
                    <a:pt x="1" y="722"/>
                  </a:cubicBezTo>
                  <a:cubicBezTo>
                    <a:pt x="2" y="1120"/>
                    <a:pt x="326" y="1444"/>
                    <a:pt x="722" y="1444"/>
                  </a:cubicBezTo>
                  <a:cubicBezTo>
                    <a:pt x="1121" y="1444"/>
                    <a:pt x="1446" y="1122"/>
                    <a:pt x="1446" y="722"/>
                  </a:cubicBezTo>
                  <a:cubicBezTo>
                    <a:pt x="1446" y="323"/>
                    <a:pt x="1122" y="1"/>
                    <a:pt x="7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3"/>
            <p:cNvSpPr/>
            <p:nvPr/>
          </p:nvSpPr>
          <p:spPr>
            <a:xfrm>
              <a:off x="4934221" y="4283627"/>
              <a:ext cx="125497" cy="103177"/>
            </a:xfrm>
            <a:custGeom>
              <a:avLst/>
              <a:gdLst/>
              <a:ahLst/>
              <a:cxnLst/>
              <a:rect l="l" t="t" r="r" b="b"/>
              <a:pathLst>
                <a:path w="3711" h="3051" extrusionOk="0">
                  <a:moveTo>
                    <a:pt x="3338" y="281"/>
                  </a:moveTo>
                  <a:cubicBezTo>
                    <a:pt x="3371" y="281"/>
                    <a:pt x="3400" y="281"/>
                    <a:pt x="3427" y="281"/>
                  </a:cubicBezTo>
                  <a:cubicBezTo>
                    <a:pt x="3431" y="281"/>
                    <a:pt x="3433" y="284"/>
                    <a:pt x="3433" y="289"/>
                  </a:cubicBezTo>
                  <a:lnTo>
                    <a:pt x="3433" y="2495"/>
                  </a:lnTo>
                  <a:cubicBezTo>
                    <a:pt x="3433" y="2505"/>
                    <a:pt x="3424" y="2517"/>
                    <a:pt x="3410" y="2517"/>
                  </a:cubicBezTo>
                  <a:cubicBezTo>
                    <a:pt x="3389" y="2517"/>
                    <a:pt x="3367" y="2516"/>
                    <a:pt x="3344" y="2516"/>
                  </a:cubicBezTo>
                  <a:cubicBezTo>
                    <a:pt x="3007" y="2516"/>
                    <a:pt x="2443" y="2551"/>
                    <a:pt x="2005" y="2743"/>
                  </a:cubicBezTo>
                  <a:cubicBezTo>
                    <a:pt x="2001" y="2746"/>
                    <a:pt x="1998" y="2746"/>
                    <a:pt x="1995" y="2747"/>
                  </a:cubicBezTo>
                  <a:lnTo>
                    <a:pt x="1995" y="544"/>
                  </a:lnTo>
                  <a:cubicBezTo>
                    <a:pt x="1995" y="544"/>
                    <a:pt x="1998" y="544"/>
                    <a:pt x="1998" y="543"/>
                  </a:cubicBezTo>
                  <a:cubicBezTo>
                    <a:pt x="2395" y="315"/>
                    <a:pt x="3015" y="281"/>
                    <a:pt x="3338" y="281"/>
                  </a:cubicBezTo>
                  <a:close/>
                  <a:moveTo>
                    <a:pt x="360" y="0"/>
                  </a:moveTo>
                  <a:cubicBezTo>
                    <a:pt x="333" y="0"/>
                    <a:pt x="307" y="0"/>
                    <a:pt x="279" y="1"/>
                  </a:cubicBezTo>
                  <a:cubicBezTo>
                    <a:pt x="126" y="2"/>
                    <a:pt x="0" y="131"/>
                    <a:pt x="0" y="286"/>
                  </a:cubicBezTo>
                  <a:lnTo>
                    <a:pt x="0" y="785"/>
                  </a:lnTo>
                  <a:cubicBezTo>
                    <a:pt x="0" y="861"/>
                    <a:pt x="62" y="923"/>
                    <a:pt x="138" y="923"/>
                  </a:cubicBezTo>
                  <a:cubicBezTo>
                    <a:pt x="215" y="923"/>
                    <a:pt x="278" y="861"/>
                    <a:pt x="278" y="785"/>
                  </a:cubicBezTo>
                  <a:lnTo>
                    <a:pt x="278" y="286"/>
                  </a:lnTo>
                  <a:cubicBezTo>
                    <a:pt x="278" y="283"/>
                    <a:pt x="281" y="280"/>
                    <a:pt x="285" y="280"/>
                  </a:cubicBezTo>
                  <a:cubicBezTo>
                    <a:pt x="307" y="280"/>
                    <a:pt x="331" y="279"/>
                    <a:pt x="358" y="279"/>
                  </a:cubicBezTo>
                  <a:cubicBezTo>
                    <a:pt x="676" y="279"/>
                    <a:pt x="1308" y="311"/>
                    <a:pt x="1713" y="541"/>
                  </a:cubicBezTo>
                  <a:cubicBezTo>
                    <a:pt x="1714" y="541"/>
                    <a:pt x="1714" y="543"/>
                    <a:pt x="1717" y="543"/>
                  </a:cubicBezTo>
                  <a:lnTo>
                    <a:pt x="1717" y="2746"/>
                  </a:lnTo>
                  <a:cubicBezTo>
                    <a:pt x="1714" y="2746"/>
                    <a:pt x="1714" y="2746"/>
                    <a:pt x="1713" y="2743"/>
                  </a:cubicBezTo>
                  <a:cubicBezTo>
                    <a:pt x="1278" y="2550"/>
                    <a:pt x="717" y="2515"/>
                    <a:pt x="372" y="2515"/>
                  </a:cubicBezTo>
                  <a:cubicBezTo>
                    <a:pt x="342" y="2515"/>
                    <a:pt x="312" y="2515"/>
                    <a:pt x="285" y="2515"/>
                  </a:cubicBezTo>
                  <a:cubicBezTo>
                    <a:pt x="281" y="2515"/>
                    <a:pt x="278" y="2511"/>
                    <a:pt x="278" y="2508"/>
                  </a:cubicBezTo>
                  <a:lnTo>
                    <a:pt x="278" y="1434"/>
                  </a:lnTo>
                  <a:cubicBezTo>
                    <a:pt x="278" y="1358"/>
                    <a:pt x="215" y="1294"/>
                    <a:pt x="138" y="1294"/>
                  </a:cubicBezTo>
                  <a:cubicBezTo>
                    <a:pt x="62" y="1294"/>
                    <a:pt x="0" y="1358"/>
                    <a:pt x="0" y="1434"/>
                  </a:cubicBezTo>
                  <a:lnTo>
                    <a:pt x="0" y="2508"/>
                  </a:lnTo>
                  <a:cubicBezTo>
                    <a:pt x="0" y="2667"/>
                    <a:pt x="131" y="2793"/>
                    <a:pt x="287" y="2793"/>
                  </a:cubicBezTo>
                  <a:cubicBezTo>
                    <a:pt x="288" y="2793"/>
                    <a:pt x="289" y="2793"/>
                    <a:pt x="290" y="2793"/>
                  </a:cubicBezTo>
                  <a:cubicBezTo>
                    <a:pt x="307" y="2793"/>
                    <a:pt x="327" y="2793"/>
                    <a:pt x="348" y="2793"/>
                  </a:cubicBezTo>
                  <a:cubicBezTo>
                    <a:pt x="624" y="2793"/>
                    <a:pt x="1190" y="2816"/>
                    <a:pt x="1600" y="2998"/>
                  </a:cubicBezTo>
                  <a:cubicBezTo>
                    <a:pt x="1680" y="3033"/>
                    <a:pt x="1766" y="3051"/>
                    <a:pt x="1853" y="3051"/>
                  </a:cubicBezTo>
                  <a:cubicBezTo>
                    <a:pt x="1942" y="3051"/>
                    <a:pt x="2032" y="3032"/>
                    <a:pt x="2117" y="2995"/>
                  </a:cubicBezTo>
                  <a:cubicBezTo>
                    <a:pt x="2522" y="2817"/>
                    <a:pt x="3085" y="2793"/>
                    <a:pt x="3354" y="2793"/>
                  </a:cubicBezTo>
                  <a:cubicBezTo>
                    <a:pt x="3373" y="2793"/>
                    <a:pt x="3390" y="2793"/>
                    <a:pt x="3406" y="2793"/>
                  </a:cubicBezTo>
                  <a:cubicBezTo>
                    <a:pt x="3575" y="2793"/>
                    <a:pt x="3710" y="2659"/>
                    <a:pt x="3710" y="2493"/>
                  </a:cubicBezTo>
                  <a:lnTo>
                    <a:pt x="3710" y="287"/>
                  </a:lnTo>
                  <a:cubicBezTo>
                    <a:pt x="3710" y="133"/>
                    <a:pt x="3584" y="5"/>
                    <a:pt x="3428" y="2"/>
                  </a:cubicBezTo>
                  <a:cubicBezTo>
                    <a:pt x="3398" y="2"/>
                    <a:pt x="3369" y="1"/>
                    <a:pt x="3340" y="1"/>
                  </a:cubicBezTo>
                  <a:cubicBezTo>
                    <a:pt x="2476" y="1"/>
                    <a:pt x="2018" y="210"/>
                    <a:pt x="1858" y="302"/>
                  </a:cubicBezTo>
                  <a:lnTo>
                    <a:pt x="1854" y="302"/>
                  </a:lnTo>
                  <a:cubicBezTo>
                    <a:pt x="1852" y="302"/>
                    <a:pt x="1851" y="302"/>
                    <a:pt x="1851" y="299"/>
                  </a:cubicBezTo>
                  <a:cubicBezTo>
                    <a:pt x="1691" y="208"/>
                    <a:pt x="1229" y="0"/>
                    <a:pt x="3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3" name="Picture 2" descr="Repositorio Universidad Simón Bolívar">
            <a:extLst>
              <a:ext uri="{FF2B5EF4-FFF2-40B4-BE49-F238E27FC236}">
                <a16:creationId xmlns="" xmlns:a16="http://schemas.microsoft.com/office/drawing/2014/main" id="{BB160473-EF74-4FC3-892F-DC456110056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23828" y="4212154"/>
            <a:ext cx="3534132" cy="752844"/>
          </a:xfrm>
          <a:prstGeom prst="rect">
            <a:avLst/>
          </a:prstGeom>
          <a:noFill/>
          <a:extLst>
            <a:ext uri="{909E8E84-426E-40DD-AFC4-6F175D3DCCD1}">
              <a14:hiddenFill xmlns:a14="http://schemas.microsoft.com/office/drawing/2010/main">
                <a:solidFill>
                  <a:srgbClr val="FFFFFF"/>
                </a:solidFill>
              </a14:hiddenFill>
            </a:ext>
          </a:extLst>
        </p:spPr>
      </p:pic>
      <p:pic>
        <p:nvPicPr>
          <p:cNvPr id="5" name="WhatsApp Ptt 2021-09-01 at 3.52.25 PM (mp3cut.net) (2)">
            <a:hlinkClick r:id="" action="ppaction://media"/>
            <a:extLst>
              <a:ext uri="{FF2B5EF4-FFF2-40B4-BE49-F238E27FC236}">
                <a16:creationId xmlns="" xmlns:a16="http://schemas.microsoft.com/office/drawing/2014/main" id="{243E0DE1-CCD6-40CE-B75A-EA9A9A4080A8}"/>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14388" y="4270375"/>
            <a:ext cx="609600" cy="609600"/>
          </a:xfrm>
          <a:prstGeom prst="rect">
            <a:avLst/>
          </a:prstGeom>
        </p:spPr>
      </p:pic>
    </p:spTree>
  </p:cSld>
  <p:clrMapOvr>
    <a:masterClrMapping/>
  </p:clrMapOvr>
  <p:transition spd="slow" advTm="3269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68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5" name="Google Shape;415;p36"/>
          <p:cNvSpPr txBox="1">
            <a:spLocks noGrp="1"/>
          </p:cNvSpPr>
          <p:nvPr>
            <p:ph type="title" idx="4294967295"/>
          </p:nvPr>
        </p:nvSpPr>
        <p:spPr>
          <a:xfrm>
            <a:off x="2143199" y="516713"/>
            <a:ext cx="5884383" cy="56515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VALIDEZ-CONFIABILIDAD</a:t>
            </a:r>
          </a:p>
        </p:txBody>
      </p:sp>
      <p:graphicFrame>
        <p:nvGraphicFramePr>
          <p:cNvPr id="3" name="Diagrama 2">
            <a:extLst>
              <a:ext uri="{FF2B5EF4-FFF2-40B4-BE49-F238E27FC236}">
                <a16:creationId xmlns="" xmlns:a16="http://schemas.microsoft.com/office/drawing/2014/main" id="{200B4219-351E-4F7F-8F72-32D655CEC4FC}"/>
              </a:ext>
            </a:extLst>
          </p:cNvPr>
          <p:cNvGraphicFramePr/>
          <p:nvPr>
            <p:extLst>
              <p:ext uri="{D42A27DB-BD31-4B8C-83A1-F6EECF244321}">
                <p14:modId xmlns:p14="http://schemas.microsoft.com/office/powerpoint/2010/main" val="2177624394"/>
              </p:ext>
            </p:extLst>
          </p:nvPr>
        </p:nvGraphicFramePr>
        <p:xfrm>
          <a:off x="372139" y="1424763"/>
          <a:ext cx="8495413" cy="263687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1" name="Picture 2" descr="Repositorio Universidad Simón Bolívar">
            <a:extLst>
              <a:ext uri="{FF2B5EF4-FFF2-40B4-BE49-F238E27FC236}">
                <a16:creationId xmlns="" xmlns:a16="http://schemas.microsoft.com/office/drawing/2014/main" id="{08DFFFCF-032D-485B-9B00-758F62B6044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65135" y="4272562"/>
            <a:ext cx="3556620" cy="757634"/>
          </a:xfrm>
          <a:prstGeom prst="rect">
            <a:avLst/>
          </a:prstGeom>
          <a:noFill/>
          <a:extLst>
            <a:ext uri="{909E8E84-426E-40DD-AFC4-6F175D3DCCD1}">
              <a14:hiddenFill xmlns:a14="http://schemas.microsoft.com/office/drawing/2010/main">
                <a:solidFill>
                  <a:srgbClr val="FFFFFF"/>
                </a:solidFill>
              </a14:hiddenFill>
            </a:ext>
          </a:extLst>
        </p:spPr>
      </p:pic>
      <p:pic>
        <p:nvPicPr>
          <p:cNvPr id="4" name="WhatsApp Ptt 2021-09-01 at 3.52.25 PM (mp3cut.net) (3)">
            <a:hlinkClick r:id="" action="ppaction://media"/>
            <a:extLst>
              <a:ext uri="{FF2B5EF4-FFF2-40B4-BE49-F238E27FC236}">
                <a16:creationId xmlns="" xmlns:a16="http://schemas.microsoft.com/office/drawing/2014/main" id="{C8323046-FFD9-42EA-8C5C-EE5936E524DB}"/>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655675" y="4099737"/>
            <a:ext cx="609600" cy="609600"/>
          </a:xfrm>
          <a:prstGeom prst="rect">
            <a:avLst/>
          </a:prstGeom>
        </p:spPr>
      </p:pic>
      <p:pic>
        <p:nvPicPr>
          <p:cNvPr id="6146" name="Picture 2" descr="Medición, Confiabilidad y Validez | SaberMetodología">
            <a:extLst>
              <a:ext uri="{FF2B5EF4-FFF2-40B4-BE49-F238E27FC236}">
                <a16:creationId xmlns="" xmlns:a16="http://schemas.microsoft.com/office/drawing/2014/main" id="{7EDB67D1-3B59-4637-84FC-4E0771D3D75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68632" y="1081863"/>
            <a:ext cx="1471613" cy="776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3031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31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31"/>
          <p:cNvSpPr txBox="1">
            <a:spLocks noGrp="1"/>
          </p:cNvSpPr>
          <p:nvPr>
            <p:ph type="title"/>
          </p:nvPr>
        </p:nvSpPr>
        <p:spPr>
          <a:xfrm>
            <a:off x="422288" y="49747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LAS TÉCNICAS DE OBSERVACIÓN</a:t>
            </a:r>
          </a:p>
        </p:txBody>
      </p:sp>
      <p:graphicFrame>
        <p:nvGraphicFramePr>
          <p:cNvPr id="2" name="Diagrama 1">
            <a:extLst>
              <a:ext uri="{FF2B5EF4-FFF2-40B4-BE49-F238E27FC236}">
                <a16:creationId xmlns="" xmlns:a16="http://schemas.microsoft.com/office/drawing/2014/main" id="{B147EFE3-9303-4DF8-8515-C17C109F4DB1}"/>
              </a:ext>
            </a:extLst>
          </p:cNvPr>
          <p:cNvGraphicFramePr/>
          <p:nvPr>
            <p:extLst>
              <p:ext uri="{D42A27DB-BD31-4B8C-83A1-F6EECF244321}">
                <p14:modId xmlns:p14="http://schemas.microsoft.com/office/powerpoint/2010/main" val="1545735154"/>
              </p:ext>
            </p:extLst>
          </p:nvPr>
        </p:nvGraphicFramePr>
        <p:xfrm>
          <a:off x="720000" y="1407204"/>
          <a:ext cx="7704000" cy="33663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6" name="Picture 2" descr="Repositorio Universidad Simón Bolívar">
            <a:extLst>
              <a:ext uri="{FF2B5EF4-FFF2-40B4-BE49-F238E27FC236}">
                <a16:creationId xmlns="" xmlns:a16="http://schemas.microsoft.com/office/drawing/2014/main" id="{F25D6CAD-C69B-45E3-8DA7-5B4D4039B87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07665" y="4192821"/>
            <a:ext cx="3333504" cy="710106"/>
          </a:xfrm>
          <a:prstGeom prst="rect">
            <a:avLst/>
          </a:prstGeom>
          <a:noFill/>
          <a:extLst>
            <a:ext uri="{909E8E84-426E-40DD-AFC4-6F175D3DCCD1}">
              <a14:hiddenFill xmlns:a14="http://schemas.microsoft.com/office/drawing/2010/main">
                <a:solidFill>
                  <a:srgbClr val="FFFFFF"/>
                </a:solidFill>
              </a14:hiddenFill>
            </a:ext>
          </a:extLst>
        </p:spPr>
      </p:pic>
      <p:pic>
        <p:nvPicPr>
          <p:cNvPr id="4" name="WhatsApp Ptt 2021-09-01 at 3.52.25 PM (mp3cut.net) (4)">
            <a:hlinkClick r:id="" action="ppaction://media"/>
            <a:extLst>
              <a:ext uri="{FF2B5EF4-FFF2-40B4-BE49-F238E27FC236}">
                <a16:creationId xmlns="" xmlns:a16="http://schemas.microsoft.com/office/drawing/2014/main" id="{6CC2F3E9-0475-45E0-8145-B174DB7353C2}"/>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331715" y="4293327"/>
            <a:ext cx="609600" cy="609600"/>
          </a:xfrm>
          <a:prstGeom prst="rect">
            <a:avLst/>
          </a:prstGeom>
        </p:spPr>
      </p:pic>
      <p:pic>
        <p:nvPicPr>
          <p:cNvPr id="5122" name="Picture 2" descr="Observación indirecta: características, ventajas, desventajas, ejemplo">
            <a:extLst>
              <a:ext uri="{FF2B5EF4-FFF2-40B4-BE49-F238E27FC236}">
                <a16:creationId xmlns="" xmlns:a16="http://schemas.microsoft.com/office/drawing/2014/main" id="{CF9039A4-7DE4-478B-9984-7182FCD020E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90708" y="3341682"/>
            <a:ext cx="1562584" cy="14965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4094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9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5"/>
          <p:cNvSpPr txBox="1">
            <a:spLocks noGrp="1"/>
          </p:cNvSpPr>
          <p:nvPr>
            <p:ph type="title"/>
          </p:nvPr>
        </p:nvSpPr>
        <p:spPr>
          <a:xfrm>
            <a:off x="828089" y="3557086"/>
            <a:ext cx="4563900" cy="531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EL CONSENTIMIENTO INFORMADO</a:t>
            </a:r>
            <a:endParaRPr lang="es-CO" dirty="0">
              <a:solidFill>
                <a:schemeClr val="lt1"/>
              </a:solidFill>
              <a:highlight>
                <a:schemeClr val="accent3"/>
              </a:highlight>
            </a:endParaRPr>
          </a:p>
        </p:txBody>
      </p:sp>
      <p:graphicFrame>
        <p:nvGraphicFramePr>
          <p:cNvPr id="2" name="Diagrama 1">
            <a:extLst>
              <a:ext uri="{FF2B5EF4-FFF2-40B4-BE49-F238E27FC236}">
                <a16:creationId xmlns="" xmlns:a16="http://schemas.microsoft.com/office/drawing/2014/main" id="{351D2B9D-D924-429A-A851-60D89729A0CF}"/>
              </a:ext>
            </a:extLst>
          </p:cNvPr>
          <p:cNvGraphicFramePr/>
          <p:nvPr>
            <p:extLst>
              <p:ext uri="{D42A27DB-BD31-4B8C-83A1-F6EECF244321}">
                <p14:modId xmlns:p14="http://schemas.microsoft.com/office/powerpoint/2010/main" val="3789226820"/>
              </p:ext>
            </p:extLst>
          </p:nvPr>
        </p:nvGraphicFramePr>
        <p:xfrm>
          <a:off x="828089" y="809964"/>
          <a:ext cx="4563900" cy="19581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05" name="Google Shape;405;p35"/>
          <p:cNvSpPr/>
          <p:nvPr/>
        </p:nvSpPr>
        <p:spPr>
          <a:xfrm>
            <a:off x="828089" y="3152272"/>
            <a:ext cx="419516" cy="137704"/>
          </a:xfrm>
          <a:custGeom>
            <a:avLst/>
            <a:gdLst/>
            <a:ahLst/>
            <a:cxnLst/>
            <a:rect l="l" t="t" r="r" b="b"/>
            <a:pathLst>
              <a:path w="7339" h="2409" extrusionOk="0">
                <a:moveTo>
                  <a:pt x="2662" y="1"/>
                </a:moveTo>
                <a:cubicBezTo>
                  <a:pt x="2592" y="1"/>
                  <a:pt x="2521" y="5"/>
                  <a:pt x="2449" y="15"/>
                </a:cubicBezTo>
                <a:cubicBezTo>
                  <a:pt x="1574" y="129"/>
                  <a:pt x="398" y="1234"/>
                  <a:pt x="86" y="2040"/>
                </a:cubicBezTo>
                <a:cubicBezTo>
                  <a:pt x="0" y="2263"/>
                  <a:pt x="182" y="2408"/>
                  <a:pt x="370" y="2408"/>
                </a:cubicBezTo>
                <a:cubicBezTo>
                  <a:pt x="493" y="2408"/>
                  <a:pt x="619" y="2346"/>
                  <a:pt x="674" y="2202"/>
                </a:cubicBezTo>
                <a:cubicBezTo>
                  <a:pt x="887" y="1652"/>
                  <a:pt x="1680" y="1081"/>
                  <a:pt x="2138" y="783"/>
                </a:cubicBezTo>
                <a:cubicBezTo>
                  <a:pt x="2352" y="644"/>
                  <a:pt x="2567" y="587"/>
                  <a:pt x="2782" y="587"/>
                </a:cubicBezTo>
                <a:cubicBezTo>
                  <a:pt x="3436" y="587"/>
                  <a:pt x="4078" y="1118"/>
                  <a:pt x="4602" y="1462"/>
                </a:cubicBezTo>
                <a:cubicBezTo>
                  <a:pt x="4986" y="1713"/>
                  <a:pt x="5344" y="1832"/>
                  <a:pt x="5681" y="1832"/>
                </a:cubicBezTo>
                <a:cubicBezTo>
                  <a:pt x="6223" y="1832"/>
                  <a:pt x="6709" y="1524"/>
                  <a:pt x="7156" y="965"/>
                </a:cubicBezTo>
                <a:cubicBezTo>
                  <a:pt x="7338" y="734"/>
                  <a:pt x="7136" y="428"/>
                  <a:pt x="6921" y="428"/>
                </a:cubicBezTo>
                <a:cubicBezTo>
                  <a:pt x="6853" y="428"/>
                  <a:pt x="6783" y="459"/>
                  <a:pt x="6724" y="533"/>
                </a:cubicBezTo>
                <a:cubicBezTo>
                  <a:pt x="6381" y="963"/>
                  <a:pt x="6038" y="1119"/>
                  <a:pt x="5690" y="1119"/>
                </a:cubicBezTo>
                <a:cubicBezTo>
                  <a:pt x="4758" y="1119"/>
                  <a:pt x="3785" y="1"/>
                  <a:pt x="2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 name="Picture 2" descr="Repositorio Universidad Simón Bolívar">
            <a:extLst>
              <a:ext uri="{FF2B5EF4-FFF2-40B4-BE49-F238E27FC236}">
                <a16:creationId xmlns="" xmlns:a16="http://schemas.microsoft.com/office/drawing/2014/main" id="{FC02363B-F098-443B-91CC-E022D32133F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66417" y="4221670"/>
            <a:ext cx="3544706" cy="755096"/>
          </a:xfrm>
          <a:prstGeom prst="rect">
            <a:avLst/>
          </a:prstGeom>
          <a:noFill/>
          <a:extLst>
            <a:ext uri="{909E8E84-426E-40DD-AFC4-6F175D3DCCD1}">
              <a14:hiddenFill xmlns:a14="http://schemas.microsoft.com/office/drawing/2010/main">
                <a:solidFill>
                  <a:srgbClr val="FFFFFF"/>
                </a:solidFill>
              </a14:hiddenFill>
            </a:ext>
          </a:extLst>
        </p:spPr>
      </p:pic>
      <p:pic>
        <p:nvPicPr>
          <p:cNvPr id="3" name="WhatsApp Ptt 2021-09-01 at 3.52.25 PM (mp3cut.net) (5)">
            <a:hlinkClick r:id="" action="ppaction://media"/>
            <a:extLst>
              <a:ext uri="{FF2B5EF4-FFF2-40B4-BE49-F238E27FC236}">
                <a16:creationId xmlns="" xmlns:a16="http://schemas.microsoft.com/office/drawing/2014/main" id="{4ACF2925-F839-4551-A0A5-E63D6BA72EC8}"/>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28247" y="4294418"/>
            <a:ext cx="609600" cy="609600"/>
          </a:xfrm>
          <a:prstGeom prst="rect">
            <a:avLst/>
          </a:prstGeom>
        </p:spPr>
      </p:pic>
      <p:pic>
        <p:nvPicPr>
          <p:cNvPr id="4098" name="Picture 2" descr="Modalidades de consentimiento informado en investigaciones.">
            <a:extLst>
              <a:ext uri="{FF2B5EF4-FFF2-40B4-BE49-F238E27FC236}">
                <a16:creationId xmlns="" xmlns:a16="http://schemas.microsoft.com/office/drawing/2014/main" id="{7ECE0918-EF46-4851-BB83-36B9EEEFB4A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24320" y="2079961"/>
            <a:ext cx="2628900" cy="1743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3725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24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52"/>
          <p:cNvSpPr/>
          <p:nvPr/>
        </p:nvSpPr>
        <p:spPr>
          <a:xfrm>
            <a:off x="3150374" y="2080576"/>
            <a:ext cx="1421614" cy="1316087"/>
          </a:xfrm>
          <a:custGeom>
            <a:avLst/>
            <a:gdLst/>
            <a:ahLst/>
            <a:cxnLst/>
            <a:rect l="l" t="t" r="r" b="b"/>
            <a:pathLst>
              <a:path w="58866" h="54502" extrusionOk="0">
                <a:moveTo>
                  <a:pt x="34218" y="5743"/>
                </a:moveTo>
                <a:cubicBezTo>
                  <a:pt x="36392" y="5743"/>
                  <a:pt x="38993" y="6037"/>
                  <a:pt x="41131" y="6857"/>
                </a:cubicBezTo>
                <a:cubicBezTo>
                  <a:pt x="39933" y="6708"/>
                  <a:pt x="38707" y="6638"/>
                  <a:pt x="37471" y="6638"/>
                </a:cubicBezTo>
                <a:cubicBezTo>
                  <a:pt x="34066" y="6638"/>
                  <a:pt x="30586" y="7169"/>
                  <a:pt x="27385" y="8050"/>
                </a:cubicBezTo>
                <a:cubicBezTo>
                  <a:pt x="27092" y="7676"/>
                  <a:pt x="26790" y="7322"/>
                  <a:pt x="26501" y="7019"/>
                </a:cubicBezTo>
                <a:cubicBezTo>
                  <a:pt x="28230" y="6495"/>
                  <a:pt x="29994" y="6102"/>
                  <a:pt x="31781" y="5880"/>
                </a:cubicBezTo>
                <a:cubicBezTo>
                  <a:pt x="32476" y="5794"/>
                  <a:pt x="33310" y="5743"/>
                  <a:pt x="34218" y="5743"/>
                </a:cubicBezTo>
                <a:close/>
                <a:moveTo>
                  <a:pt x="38119" y="49581"/>
                </a:moveTo>
                <a:cubicBezTo>
                  <a:pt x="37114" y="50391"/>
                  <a:pt x="36084" y="51098"/>
                  <a:pt x="35034" y="51650"/>
                </a:cubicBezTo>
                <a:cubicBezTo>
                  <a:pt x="33425" y="52496"/>
                  <a:pt x="31672" y="52853"/>
                  <a:pt x="29880" y="52853"/>
                </a:cubicBezTo>
                <a:cubicBezTo>
                  <a:pt x="29439" y="52853"/>
                  <a:pt x="28996" y="52831"/>
                  <a:pt x="28552" y="52790"/>
                </a:cubicBezTo>
                <a:cubicBezTo>
                  <a:pt x="29136" y="52710"/>
                  <a:pt x="29716" y="52595"/>
                  <a:pt x="30260" y="52499"/>
                </a:cubicBezTo>
                <a:cubicBezTo>
                  <a:pt x="31069" y="52358"/>
                  <a:pt x="31865" y="52092"/>
                  <a:pt x="32587" y="51730"/>
                </a:cubicBezTo>
                <a:cubicBezTo>
                  <a:pt x="34574" y="51308"/>
                  <a:pt x="36483" y="50608"/>
                  <a:pt x="38119" y="49581"/>
                </a:cubicBezTo>
                <a:close/>
                <a:moveTo>
                  <a:pt x="30356" y="0"/>
                </a:moveTo>
                <a:cubicBezTo>
                  <a:pt x="25199" y="0"/>
                  <a:pt x="19969" y="1938"/>
                  <a:pt x="15609" y="4406"/>
                </a:cubicBezTo>
                <a:cubicBezTo>
                  <a:pt x="13160" y="5795"/>
                  <a:pt x="10873" y="7503"/>
                  <a:pt x="8850" y="9479"/>
                </a:cubicBezTo>
                <a:cubicBezTo>
                  <a:pt x="5158" y="10917"/>
                  <a:pt x="1867" y="13827"/>
                  <a:pt x="2847" y="17758"/>
                </a:cubicBezTo>
                <a:cubicBezTo>
                  <a:pt x="2331" y="18830"/>
                  <a:pt x="1877" y="19936"/>
                  <a:pt x="1509" y="21077"/>
                </a:cubicBezTo>
                <a:cubicBezTo>
                  <a:pt x="0" y="25755"/>
                  <a:pt x="398" y="30367"/>
                  <a:pt x="1869" y="34745"/>
                </a:cubicBezTo>
                <a:cubicBezTo>
                  <a:pt x="2095" y="40691"/>
                  <a:pt x="4884" y="46347"/>
                  <a:pt x="10404" y="48991"/>
                </a:cubicBezTo>
                <a:cubicBezTo>
                  <a:pt x="11485" y="49959"/>
                  <a:pt x="12660" y="50838"/>
                  <a:pt x="13928" y="51595"/>
                </a:cubicBezTo>
                <a:cubicBezTo>
                  <a:pt x="14459" y="51911"/>
                  <a:pt x="15008" y="52189"/>
                  <a:pt x="15564" y="52450"/>
                </a:cubicBezTo>
                <a:cubicBezTo>
                  <a:pt x="15603" y="52493"/>
                  <a:pt x="15639" y="52540"/>
                  <a:pt x="15678" y="52583"/>
                </a:cubicBezTo>
                <a:cubicBezTo>
                  <a:pt x="15779" y="52689"/>
                  <a:pt x="16012" y="52752"/>
                  <a:pt x="16319" y="52787"/>
                </a:cubicBezTo>
                <a:cubicBezTo>
                  <a:pt x="19214" y="53995"/>
                  <a:pt x="22382" y="54501"/>
                  <a:pt x="25578" y="54501"/>
                </a:cubicBezTo>
                <a:cubicBezTo>
                  <a:pt x="29548" y="54501"/>
                  <a:pt x="33562" y="53721"/>
                  <a:pt x="37156" y="52537"/>
                </a:cubicBezTo>
                <a:cubicBezTo>
                  <a:pt x="50233" y="48230"/>
                  <a:pt x="58866" y="32892"/>
                  <a:pt x="56015" y="19378"/>
                </a:cubicBezTo>
                <a:cubicBezTo>
                  <a:pt x="54622" y="12773"/>
                  <a:pt x="50261" y="9177"/>
                  <a:pt x="44850" y="7610"/>
                </a:cubicBezTo>
                <a:cubicBezTo>
                  <a:pt x="42351" y="4293"/>
                  <a:pt x="39096" y="1628"/>
                  <a:pt x="34964" y="564"/>
                </a:cubicBezTo>
                <a:cubicBezTo>
                  <a:pt x="33452" y="176"/>
                  <a:pt x="31907" y="0"/>
                  <a:pt x="303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52"/>
          <p:cNvSpPr txBox="1">
            <a:spLocks noGrp="1"/>
          </p:cNvSpPr>
          <p:nvPr>
            <p:ph type="subTitle" idx="1"/>
          </p:nvPr>
        </p:nvSpPr>
        <p:spPr>
          <a:xfrm>
            <a:off x="5254718" y="1323961"/>
            <a:ext cx="2854800" cy="151323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MX" sz="1800" dirty="0"/>
              <a:t> Los criterios de ética para una entrevista son bien pertinentes, sobre todo respetar lo que es aspecto de la ficha socio demográfica. Cuando la persona no desea contestar algunos ítems</a:t>
            </a:r>
            <a:r>
              <a:rPr lang="es-MX" dirty="0"/>
              <a:t>. </a:t>
            </a:r>
            <a:endParaRPr b="1" dirty="0">
              <a:solidFill>
                <a:schemeClr val="lt1"/>
              </a:solidFill>
              <a:highlight>
                <a:schemeClr val="accent3"/>
              </a:highlight>
            </a:endParaRPr>
          </a:p>
        </p:txBody>
      </p:sp>
      <p:sp>
        <p:nvSpPr>
          <p:cNvPr id="851" name="Google Shape;851;p52"/>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 LOS CRITERIOS DE ÉTICA </a:t>
            </a:r>
          </a:p>
        </p:txBody>
      </p:sp>
      <p:grpSp>
        <p:nvGrpSpPr>
          <p:cNvPr id="852" name="Google Shape;852;p52"/>
          <p:cNvGrpSpPr/>
          <p:nvPr/>
        </p:nvGrpSpPr>
        <p:grpSpPr>
          <a:xfrm>
            <a:off x="2013484" y="1448988"/>
            <a:ext cx="1875800" cy="2579251"/>
            <a:chOff x="-734425" y="725975"/>
            <a:chExt cx="2684700" cy="3691500"/>
          </a:xfrm>
        </p:grpSpPr>
        <p:sp>
          <p:nvSpPr>
            <p:cNvPr id="853" name="Google Shape;853;p52"/>
            <p:cNvSpPr/>
            <p:nvPr/>
          </p:nvSpPr>
          <p:spPr>
            <a:xfrm>
              <a:off x="-734425" y="725975"/>
              <a:ext cx="2684700" cy="3691500"/>
            </a:xfrm>
            <a:prstGeom prst="roundRect">
              <a:avLst>
                <a:gd name="adj" fmla="val 4846"/>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854" name="Google Shape;854;p52"/>
            <p:cNvSpPr/>
            <p:nvPr/>
          </p:nvSpPr>
          <p:spPr>
            <a:xfrm>
              <a:off x="515514" y="4307174"/>
              <a:ext cx="184800" cy="40200"/>
            </a:xfrm>
            <a:prstGeom prst="roundRect">
              <a:avLst>
                <a:gd name="adj" fmla="val 50000"/>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52"/>
            <p:cNvSpPr/>
            <p:nvPr/>
          </p:nvSpPr>
          <p:spPr>
            <a:xfrm>
              <a:off x="577175" y="788693"/>
              <a:ext cx="61500" cy="615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56" name="Google Shape;856;p52"/>
          <p:cNvPicPr preferRelativeResize="0"/>
          <p:nvPr/>
        </p:nvPicPr>
        <p:blipFill rotWithShape="1">
          <a:blip r:embed="rId5">
            <a:alphaModFix/>
          </a:blip>
          <a:srcRect r="61433"/>
          <a:stretch/>
        </p:blipFill>
        <p:spPr>
          <a:xfrm>
            <a:off x="2165259" y="1591827"/>
            <a:ext cx="1572192" cy="2293398"/>
          </a:xfrm>
          <a:prstGeom prst="rect">
            <a:avLst/>
          </a:prstGeom>
          <a:noFill/>
          <a:ln w="19050" cap="flat" cmpd="sng">
            <a:solidFill>
              <a:schemeClr val="accent5"/>
            </a:solidFill>
            <a:prstDash val="solid"/>
            <a:round/>
            <a:headEnd type="none" w="sm" len="sm"/>
            <a:tailEnd type="none" w="sm" len="sm"/>
          </a:ln>
        </p:spPr>
      </p:pic>
      <p:pic>
        <p:nvPicPr>
          <p:cNvPr id="2" name="WhatsApp Ptt 2021-09-01 at 3.52.25 PM (mp3cut.net) (6)">
            <a:hlinkClick r:id="" action="ppaction://media"/>
            <a:extLst>
              <a:ext uri="{FF2B5EF4-FFF2-40B4-BE49-F238E27FC236}">
                <a16:creationId xmlns="" xmlns:a16="http://schemas.microsoft.com/office/drawing/2014/main" id="{B2C21ECD-13EC-4E22-BC95-554D471C3A5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42975" y="4313238"/>
            <a:ext cx="609600" cy="609600"/>
          </a:xfrm>
          <a:prstGeom prst="rect">
            <a:avLst/>
          </a:prstGeom>
        </p:spPr>
      </p:pic>
    </p:spTree>
  </p:cSld>
  <p:clrMapOvr>
    <a:masterClrMapping/>
  </p:clrMapOvr>
  <p:transition spd="slow" advTm="173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3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53"/>
        <p:cNvGrpSpPr/>
        <p:nvPr/>
      </p:nvGrpSpPr>
      <p:grpSpPr>
        <a:xfrm>
          <a:off x="0" y="0"/>
          <a:ext cx="0" cy="0"/>
          <a:chOff x="0" y="0"/>
          <a:chExt cx="0" cy="0"/>
        </a:xfrm>
      </p:grpSpPr>
      <p:sp>
        <p:nvSpPr>
          <p:cNvPr id="354" name="Google Shape;354;p33"/>
          <p:cNvSpPr txBox="1">
            <a:spLocks noGrp="1"/>
          </p:cNvSpPr>
          <p:nvPr>
            <p:ph type="title"/>
          </p:nvPr>
        </p:nvSpPr>
        <p:spPr>
          <a:xfrm>
            <a:off x="2638800" y="3359000"/>
            <a:ext cx="3866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UNIDAD</a:t>
            </a:r>
            <a:endParaRPr dirty="0"/>
          </a:p>
        </p:txBody>
      </p:sp>
      <p:sp>
        <p:nvSpPr>
          <p:cNvPr id="355" name="Google Shape;355;p33"/>
          <p:cNvSpPr txBox="1">
            <a:spLocks noGrp="1"/>
          </p:cNvSpPr>
          <p:nvPr>
            <p:ph type="subTitle" idx="1"/>
          </p:nvPr>
        </p:nvSpPr>
        <p:spPr>
          <a:xfrm>
            <a:off x="2083982" y="4072700"/>
            <a:ext cx="4742121" cy="841799"/>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s-MX" sz="2000" dirty="0"/>
              <a:t>análisis, organización y sistemas de </a:t>
            </a:r>
            <a:r>
              <a:rPr lang="es-MX" sz="2000" dirty="0" err="1"/>
              <a:t>informació</a:t>
            </a:r>
            <a:endParaRPr sz="2000" dirty="0"/>
          </a:p>
        </p:txBody>
      </p:sp>
      <p:sp>
        <p:nvSpPr>
          <p:cNvPr id="356" name="Google Shape;356;p33"/>
          <p:cNvSpPr txBox="1">
            <a:spLocks noGrp="1"/>
          </p:cNvSpPr>
          <p:nvPr>
            <p:ph type="title" idx="2"/>
          </p:nvPr>
        </p:nvSpPr>
        <p:spPr>
          <a:xfrm>
            <a:off x="3188200" y="580700"/>
            <a:ext cx="2767500" cy="248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pic>
        <p:nvPicPr>
          <p:cNvPr id="2" name="WhatsApp Ptt 2021-09-01 at 3.52.25 PM (mp3cut.net) (7)">
            <a:hlinkClick r:id="" action="ppaction://media"/>
            <a:extLst>
              <a:ext uri="{FF2B5EF4-FFF2-40B4-BE49-F238E27FC236}">
                <a16:creationId xmlns="" xmlns:a16="http://schemas.microsoft.com/office/drawing/2014/main" id="{ADFB15D0-15FD-4589-BEF8-2AB25556C67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66750" y="4387850"/>
            <a:ext cx="609600" cy="609600"/>
          </a:xfrm>
          <a:prstGeom prst="rect">
            <a:avLst/>
          </a:prstGeom>
        </p:spPr>
      </p:pic>
    </p:spTree>
    <p:extLst>
      <p:ext uri="{BB962C8B-B14F-4D97-AF65-F5344CB8AC3E}">
        <p14:creationId xmlns:p14="http://schemas.microsoft.com/office/powerpoint/2010/main" val="3456269146"/>
      </p:ext>
    </p:extLst>
  </p:cSld>
  <p:clrMapOvr>
    <a:masterClrMapping/>
  </p:clrMapOvr>
  <p:transition spd="slow" advTm="64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5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Teaching Youths About Consensual Sex Thesis Defense by Slidesgo">
  <a:themeElements>
    <a:clrScheme name="Simple Light">
      <a:dk1>
        <a:srgbClr val="000000"/>
      </a:dk1>
      <a:lt1>
        <a:srgbClr val="FFFFFF"/>
      </a:lt1>
      <a:dk2>
        <a:srgbClr val="FCCDC8"/>
      </a:dk2>
      <a:lt2>
        <a:srgbClr val="FFA396"/>
      </a:lt2>
      <a:accent1>
        <a:srgbClr val="F97769"/>
      </a:accent1>
      <a:accent2>
        <a:srgbClr val="C93227"/>
      </a:accent2>
      <a:accent3>
        <a:srgbClr val="ABBBC6"/>
      </a:accent3>
      <a:accent4>
        <a:srgbClr val="7C8C99"/>
      </a:accent4>
      <a:accent5>
        <a:srgbClr val="5E6F7A"/>
      </a:accent5>
      <a:accent6>
        <a:srgbClr val="31424C"/>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537</Words>
  <Application>Microsoft Office PowerPoint</Application>
  <PresentationFormat>Presentación en pantalla (16:9)</PresentationFormat>
  <Paragraphs>36</Paragraphs>
  <Slides>13</Slides>
  <Notes>12</Notes>
  <HiddenSlides>0</HiddenSlides>
  <MMClips>13</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13</vt:i4>
      </vt:variant>
    </vt:vector>
  </HeadingPairs>
  <TitlesOfParts>
    <vt:vector size="17" baseType="lpstr">
      <vt:lpstr>Bevan</vt:lpstr>
      <vt:lpstr>Arial</vt:lpstr>
      <vt:lpstr>Overpass</vt:lpstr>
      <vt:lpstr>Teaching Youths About Consensual Sex Thesis Defense by Slidesgo</vt:lpstr>
      <vt:lpstr>Ciencias Socias y Humanas III  7 semestre T03</vt:lpstr>
      <vt:lpstr>Introduccion</vt:lpstr>
      <vt:lpstr>UNIDAD</vt:lpstr>
      <vt:lpstr>LA APLICACIÓN DE TÉCNICAS DE RECOLECCIÓN</vt:lpstr>
      <vt:lpstr>VALIDEZ-CONFIABILIDAD</vt:lpstr>
      <vt:lpstr>LAS TÉCNICAS DE OBSERVACIÓN</vt:lpstr>
      <vt:lpstr>EL CONSENTIMIENTO INFORMADO</vt:lpstr>
      <vt:lpstr> LOS CRITERIOS DE ÉTICA </vt:lpstr>
      <vt:lpstr>UNIDAD</vt:lpstr>
      <vt:lpstr>EL ANÁLISIS, ORGANIZACIÓN Y SISTEMAS DE INFORMACIÓN </vt:lpstr>
      <vt:lpstr>UNIDAD</vt:lpstr>
      <vt:lpstr>Aquí ya tenemos resultados viables que nos van a permitir de alguna forma hacer generalizaciones, recomendaciones o la discusión que es bien importante.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Ciencias Socias y Humanas III  7 semestre T03</dc:title>
  <dc:creator>USER</dc:creator>
  <cp:lastModifiedBy>William</cp:lastModifiedBy>
  <cp:revision>1</cp:revision>
  <dcterms:modified xsi:type="dcterms:W3CDTF">2021-12-09T16:17:45Z</dcterms:modified>
</cp:coreProperties>
</file>